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00" r:id="rId2"/>
    <p:sldId id="302" r:id="rId3"/>
    <p:sldId id="301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92272" autoAdjust="0"/>
  </p:normalViewPr>
  <p:slideViewPr>
    <p:cSldViewPr snapToGrid="0">
      <p:cViewPr>
        <p:scale>
          <a:sx n="50" d="100"/>
          <a:sy n="50" d="100"/>
        </p:scale>
        <p:origin x="24" y="-72"/>
      </p:cViewPr>
      <p:guideLst>
        <p:guide orient="horz" pos="9071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C81196E-82D3-4E04-B34B-E7A287602B10}"/>
              </a:ext>
            </a:extLst>
          </p:cNvPr>
          <p:cNvCxnSpPr>
            <a:cxnSpLocks/>
          </p:cNvCxnSpPr>
          <p:nvPr/>
        </p:nvCxnSpPr>
        <p:spPr>
          <a:xfrm>
            <a:off x="6513270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FC5DA0DA-F60A-41ED-AB00-54B2619DF594}"/>
              </a:ext>
            </a:extLst>
          </p:cNvPr>
          <p:cNvCxnSpPr>
            <a:cxnSpLocks/>
          </p:cNvCxnSpPr>
          <p:nvPr/>
        </p:nvCxnSpPr>
        <p:spPr>
          <a:xfrm flipH="1">
            <a:off x="10110807" y="1238478"/>
            <a:ext cx="140989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66C46AF9-8968-441B-9EB2-624110CE7E1A}"/>
              </a:ext>
            </a:extLst>
          </p:cNvPr>
          <p:cNvCxnSpPr>
            <a:cxnSpLocks/>
          </p:cNvCxnSpPr>
          <p:nvPr/>
        </p:nvCxnSpPr>
        <p:spPr>
          <a:xfrm>
            <a:off x="14468175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24">
            <a:extLst>
              <a:ext uri="{FF2B5EF4-FFF2-40B4-BE49-F238E27FC236}">
                <a16:creationId xmlns:a16="http://schemas.microsoft.com/office/drawing/2014/main" xmlns="" id="{839D6994-8EAE-485B-8DF7-3DD7ABE9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38" name="직사각형 24">
            <a:extLst>
              <a:ext uri="{FF2B5EF4-FFF2-40B4-BE49-F238E27FC236}">
                <a16:creationId xmlns:a16="http://schemas.microsoft.com/office/drawing/2014/main" xmlns="" id="{60BCB008-37EF-468A-B93E-9C3E78CB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1" name="직사각형 24">
            <a:extLst>
              <a:ext uri="{FF2B5EF4-FFF2-40B4-BE49-F238E27FC236}">
                <a16:creationId xmlns:a16="http://schemas.microsoft.com/office/drawing/2014/main" xmlns="" id="{8E8860F6-D136-4A0D-9E00-6FBA89D5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42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240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6" name="직사각형 24">
            <a:extLst>
              <a:ext uri="{FF2B5EF4-FFF2-40B4-BE49-F238E27FC236}">
                <a16:creationId xmlns:a16="http://schemas.microsoft.com/office/drawing/2014/main" xmlns="" id="{C7127CF6-0105-4866-B27C-B4A3D1F6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312" y="134492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8" name="직사각형 24">
            <a:extLst>
              <a:ext uri="{FF2B5EF4-FFF2-40B4-BE49-F238E27FC236}">
                <a16:creationId xmlns:a16="http://schemas.microsoft.com/office/drawing/2014/main" xmlns="" id="{40767067-1AB7-44BE-A8C9-38317C2D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1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22787167" y="134492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874E3338-98E5-421E-8B68-621FEB8B90C2}"/>
              </a:ext>
            </a:extLst>
          </p:cNvPr>
          <p:cNvCxnSpPr>
            <a:cxnSpLocks/>
          </p:cNvCxnSpPr>
          <p:nvPr/>
        </p:nvCxnSpPr>
        <p:spPr>
          <a:xfrm>
            <a:off x="32687655" y="1271574"/>
            <a:ext cx="1" cy="1751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18596167" y="123847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82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smtClean="0">
                <a:latin typeface="+mn-ea"/>
                <a:ea typeface="+mn-ea"/>
              </a:rPr>
              <a:t>service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722835" y="330916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smtClean="0">
                <a:latin typeface="+mn-ea"/>
              </a:rPr>
              <a:t>list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492791" y="3667863"/>
            <a:ext cx="33061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/l</a:t>
            </a:r>
            <a:r>
              <a:rPr lang="en-US" altLang="ko-KR" b="1" dirty="0" smtClean="0">
                <a:latin typeface="+mn-ea"/>
              </a:rPr>
              <a:t>ist</a:t>
            </a:r>
          </a:p>
          <a:p>
            <a:r>
              <a:rPr lang="en-US" altLang="ko-KR" b="1" dirty="0">
                <a:latin typeface="+mn-ea"/>
              </a:rPr>
              <a:t>list(@</a:t>
            </a:r>
            <a:r>
              <a:rPr lang="en-US" altLang="ko-KR" b="1" dirty="0" err="1">
                <a:latin typeface="+mn-ea"/>
              </a:rPr>
              <a:t>RequestParam</a:t>
            </a:r>
            <a:r>
              <a:rPr lang="en-US" altLang="ko-KR" b="1" dirty="0">
                <a:latin typeface="+mn-ea"/>
              </a:rPr>
              <a:t>(name="</a:t>
            </a:r>
            <a:r>
              <a:rPr lang="en-US" altLang="ko-KR" b="1" dirty="0" err="1">
                <a:latin typeface="+mn-ea"/>
              </a:rPr>
              <a:t>searchWay</a:t>
            </a:r>
            <a:r>
              <a:rPr lang="en-US" altLang="ko-KR" b="1" dirty="0">
                <a:latin typeface="+mn-ea"/>
              </a:rPr>
              <a:t>",required=false) String </a:t>
            </a:r>
            <a:r>
              <a:rPr lang="en-US" altLang="ko-KR" b="1" dirty="0" err="1">
                <a:latin typeface="+mn-ea"/>
              </a:rPr>
              <a:t>searchWay</a:t>
            </a:r>
            <a:r>
              <a:rPr lang="en-US" altLang="ko-KR" b="1" dirty="0">
                <a:latin typeface="+mn-ea"/>
              </a:rPr>
              <a:t>,</a:t>
            </a:r>
          </a:p>
          <a:p>
            <a:r>
              <a:rPr lang="en-US" altLang="ko-KR" b="1" dirty="0">
                <a:latin typeface="+mn-ea"/>
              </a:rPr>
              <a:t>   @</a:t>
            </a:r>
            <a:r>
              <a:rPr lang="en-US" altLang="ko-KR" b="1" dirty="0" err="1">
                <a:latin typeface="+mn-ea"/>
              </a:rPr>
              <a:t>RequestParam</a:t>
            </a:r>
            <a:r>
              <a:rPr lang="en-US" altLang="ko-KR" b="1" dirty="0">
                <a:latin typeface="+mn-ea"/>
              </a:rPr>
              <a:t>(name="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>
                <a:latin typeface="+mn-ea"/>
              </a:rPr>
              <a:t>",required=false) String 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>
                <a:latin typeface="+mn-ea"/>
              </a:rPr>
              <a:t>,</a:t>
            </a:r>
          </a:p>
          <a:p>
            <a:r>
              <a:rPr lang="fr-FR" altLang="ko-KR" b="1" dirty="0">
                <a:latin typeface="+mn-ea"/>
              </a:rPr>
              <a:t>   @RequestParam(name="currentPage",required=false, defaultValue="1") int currentPage,</a:t>
            </a:r>
          </a:p>
          <a:p>
            <a:r>
              <a:rPr lang="en-US" altLang="ko-KR" b="1" dirty="0">
                <a:latin typeface="+mn-ea"/>
              </a:rPr>
              <a:t>   Model model)</a:t>
            </a:r>
            <a:endParaRPr lang="en-US" altLang="ko-KR" b="1" dirty="0">
              <a:latin typeface="+mn-ea"/>
            </a:endParaRPr>
          </a:p>
        </p:txBody>
      </p:sp>
      <p:sp>
        <p:nvSpPr>
          <p:cNvPr id="214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1" y="3905251"/>
            <a:ext cx="5103229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localhost:8088/mysite5/board/list</a:t>
            </a:r>
            <a:endParaRPr lang="en-US" altLang="ko-KR" sz="1600" dirty="0">
              <a:latin typeface="+mn-ea"/>
              <a:ea typeface="+mn-ea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5894130" y="4086175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886859" y="413790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827156" y="3293227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164808" y="4099150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getTotalCount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searchWay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en-US" altLang="ko-KR" b="1" dirty="0" err="1" smtClean="0">
                <a:latin typeface="+mn-ea"/>
              </a:rPr>
              <a:t>searchData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070894" y="4289849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369185" y="4118158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getTotalCount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searchWay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155399" y="4172938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selectOne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smtClean="0">
                <a:latin typeface="+mn-ea"/>
              </a:rPr>
              <a:t>board.</a:t>
            </a:r>
            <a:r>
              <a:rPr lang="en-US" altLang="ko-KR" b="1" dirty="0" err="1" smtClean="0">
                <a:latin typeface="+mn-ea"/>
              </a:rPr>
              <a:t>getCountData</a:t>
            </a:r>
            <a:r>
              <a:rPr lang="en-US" altLang="ko-KR" b="1" dirty="0" smtClean="0">
                <a:latin typeface="+mn-ea"/>
              </a:rPr>
              <a:t>“,</a:t>
            </a:r>
            <a:r>
              <a:rPr lang="en-US" altLang="ko-KR" b="1" dirty="0" err="1" smtClean="0">
                <a:latin typeface="+mn-ea"/>
              </a:rPr>
              <a:t>searchMap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17724" y="4302824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5" y="4175694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getCountData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240" idx="1"/>
          </p:cNvCxnSpPr>
          <p:nvPr/>
        </p:nvCxnSpPr>
        <p:spPr bwMode="auto">
          <a:xfrm>
            <a:off x="27241499" y="4360360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4" y="4635361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“map"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41499" y="4835553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096520" y="4635361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65352" y="4716494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17724" y="4763322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78" y="4421690"/>
            <a:ext cx="5103229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localhost:8088/mysite5/board/list?currentPage=2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300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1" y="5257378"/>
            <a:ext cx="5103229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localhost:8088/mysite5/board/list?currentPage=2&amp;searchData=</a:t>
            </a:r>
            <a:r>
              <a:rPr lang="ko-KR" altLang="en-US" sz="1600" dirty="0" err="1" smtClean="0">
                <a:latin typeface="+mn-ea"/>
                <a:ea typeface="+mn-ea"/>
              </a:rPr>
              <a:t>우이</a:t>
            </a:r>
            <a:r>
              <a:rPr lang="en-US" altLang="ko-KR" sz="1600" dirty="0" smtClean="0">
                <a:latin typeface="+mn-ea"/>
                <a:ea typeface="+mn-ea"/>
              </a:rPr>
              <a:t>&amp;</a:t>
            </a:r>
            <a:r>
              <a:rPr lang="en-US" altLang="ko-KR" sz="1600" dirty="0" err="1" smtClean="0">
                <a:latin typeface="+mn-ea"/>
                <a:ea typeface="+mn-ea"/>
              </a:rPr>
              <a:t>searchWay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  <a:r>
              <a:rPr lang="en-US" altLang="ko-KR" sz="1600" dirty="0" err="1" smtClean="0">
                <a:latin typeface="+mn-ea"/>
                <a:ea typeface="+mn-ea"/>
              </a:rPr>
              <a:t>board_title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543024" y="12003143"/>
            <a:ext cx="3394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searchWay</a:t>
            </a:r>
            <a:r>
              <a:rPr lang="ko-KR" altLang="en-US" b="1" dirty="0" smtClean="0">
                <a:latin typeface="+mn-ea"/>
              </a:rPr>
              <a:t>가 </a:t>
            </a:r>
            <a:r>
              <a:rPr lang="en-US" altLang="ko-KR" b="1" dirty="0" smtClean="0">
                <a:latin typeface="+mn-ea"/>
              </a:rPr>
              <a:t>null</a:t>
            </a:r>
            <a:r>
              <a:rPr lang="ko-KR" altLang="en-US" b="1" dirty="0" smtClean="0">
                <a:latin typeface="+mn-ea"/>
              </a:rPr>
              <a:t>이 아닌 경우</a:t>
            </a:r>
            <a:endParaRPr lang="en-US" altLang="ko-KR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b="1" dirty="0">
              <a:latin typeface="+mn-ea"/>
            </a:endParaRPr>
          </a:p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model.addAttribute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atinLnBrk="1">
              <a:defRPr/>
            </a:pPr>
            <a:endParaRPr lang="en-US" altLang="ko-KR" b="1" dirty="0">
              <a:latin typeface="+mn-ea"/>
            </a:endParaRPr>
          </a:p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model.addAttribute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err="1">
                <a:latin typeface="+mn-ea"/>
              </a:rPr>
              <a:t>searchWay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searchWay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543024" y="7638181"/>
            <a:ext cx="33940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model.addAttribute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err="1">
                <a:latin typeface="+mn-ea"/>
              </a:rPr>
              <a:t>pageBoardList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pageBoardList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atinLnBrk="1">
              <a:defRPr/>
            </a:pPr>
            <a:r>
              <a:rPr lang="ko-KR" altLang="en-US" b="1" dirty="0" smtClean="0">
                <a:latin typeface="+mn-ea"/>
              </a:rPr>
              <a:t>페이지에 맞게 가져옴 </a:t>
            </a: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개의 </a:t>
            </a:r>
            <a:r>
              <a:rPr lang="ko-KR" altLang="en-US" b="1" dirty="0" err="1" smtClean="0">
                <a:latin typeface="+mn-ea"/>
              </a:rPr>
              <a:t>개시판에</a:t>
            </a:r>
            <a:r>
              <a:rPr lang="ko-KR" altLang="en-US" b="1" dirty="0" smtClean="0">
                <a:latin typeface="+mn-ea"/>
              </a:rPr>
              <a:t> 대한 정보가 있는 리스트를 </a:t>
            </a:r>
            <a:r>
              <a:rPr lang="en-US" altLang="ko-KR" b="1" dirty="0" smtClean="0">
                <a:latin typeface="+mn-ea"/>
              </a:rPr>
              <a:t>add</a:t>
            </a:r>
            <a:endParaRPr lang="en-US" altLang="ko-KR" b="1" dirty="0">
              <a:latin typeface="+mn-ea"/>
            </a:endParaRPr>
          </a:p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model.addAttribute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err="1">
                <a:latin typeface="+mn-ea"/>
              </a:rPr>
              <a:t>pageCount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pageCount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atinLnBrk="1">
              <a:defRPr/>
            </a:pPr>
            <a:r>
              <a:rPr lang="ko-KR" altLang="en-US" b="1" dirty="0" err="1" smtClean="0">
                <a:latin typeface="+mn-ea"/>
              </a:rPr>
              <a:t>계산되서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몇번</a:t>
            </a:r>
            <a:r>
              <a:rPr lang="ko-KR" altLang="en-US" b="1" dirty="0" smtClean="0">
                <a:latin typeface="+mn-ea"/>
              </a:rPr>
              <a:t> 페이지까지 있는지에 대한 정보가 들어 있는 번호를 </a:t>
            </a:r>
            <a:r>
              <a:rPr lang="en-US" altLang="ko-KR" b="1" dirty="0" smtClean="0">
                <a:latin typeface="+mn-ea"/>
              </a:rPr>
              <a:t>add</a:t>
            </a:r>
          </a:p>
          <a:p>
            <a:pPr latinLnBrk="1">
              <a:defRPr/>
            </a:pPr>
            <a:endParaRPr lang="en-US" altLang="ko-KR" b="1" dirty="0">
              <a:latin typeface="+mn-ea"/>
            </a:endParaRPr>
          </a:p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model.addAttribute</a:t>
            </a:r>
            <a:r>
              <a:rPr lang="en-US" altLang="ko-KR" b="1" dirty="0">
                <a:latin typeface="+mn-ea"/>
              </a:rPr>
              <a:t>("</a:t>
            </a:r>
            <a:r>
              <a:rPr lang="en-US" altLang="ko-KR" b="1" dirty="0" err="1">
                <a:latin typeface="+mn-ea"/>
              </a:rPr>
              <a:t>currentPage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currentPage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atinLnBrk="1">
              <a:defRPr/>
            </a:pPr>
            <a:r>
              <a:rPr lang="ko-KR" altLang="en-US" b="1" dirty="0" smtClean="0">
                <a:latin typeface="+mn-ea"/>
              </a:rPr>
              <a:t>현재 페이지 번호를 </a:t>
            </a:r>
            <a:r>
              <a:rPr lang="en-US" altLang="ko-KR" b="1" dirty="0" smtClean="0">
                <a:latin typeface="+mn-ea"/>
              </a:rPr>
              <a:t>add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7813347" y="3320476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182381" y="3201446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325881" y="3320475"/>
            <a:ext cx="12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searchMap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353036" y="5306622"/>
            <a:ext cx="12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totalData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370111" y="5266832"/>
            <a:ext cx="12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totalData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70894" y="5137345"/>
            <a:ext cx="12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totalData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4128362" y="4961103"/>
            <a:ext cx="12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totalData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5" y="5144305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resultType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“double"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0557094" y="2028428"/>
            <a:ext cx="3399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searchData</a:t>
            </a:r>
            <a:r>
              <a:rPr lang="ko-KR" altLang="en-US" sz="1600" b="1" dirty="0" smtClean="0">
                <a:latin typeface="+mn-ea"/>
              </a:rPr>
              <a:t>가 </a:t>
            </a:r>
            <a:r>
              <a:rPr lang="en-US" altLang="ko-KR" sz="1600" b="1" dirty="0" smtClean="0">
                <a:latin typeface="+mn-ea"/>
              </a:rPr>
              <a:t>null</a:t>
            </a:r>
            <a:r>
              <a:rPr lang="ko-KR" altLang="en-US" sz="1600" b="1" dirty="0" smtClean="0">
                <a:latin typeface="+mn-ea"/>
              </a:rPr>
              <a:t>일 경우는 전체 페이지를 가져오는 것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00" b="1" dirty="0" smtClean="0">
                <a:latin typeface="+mn-ea"/>
              </a:rPr>
              <a:t>그러나 각 페이지 번호에 맞게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개씩 끊어서 </a:t>
            </a:r>
            <a:r>
              <a:rPr lang="en-US" altLang="ko-KR" sz="1600" b="1" dirty="0" smtClean="0">
                <a:latin typeface="+mn-ea"/>
              </a:rPr>
              <a:t>list</a:t>
            </a:r>
            <a:r>
              <a:rPr lang="ko-KR" altLang="en-US" sz="1600" b="1" dirty="0" smtClean="0">
                <a:latin typeface="+mn-ea"/>
              </a:rPr>
              <a:t>로 가져옴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4789168" y="1968855"/>
            <a:ext cx="3399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searchData</a:t>
            </a:r>
            <a:r>
              <a:rPr lang="ko-KR" altLang="en-US" sz="1600" b="1" dirty="0" smtClean="0">
                <a:latin typeface="+mn-ea"/>
              </a:rPr>
              <a:t>가 </a:t>
            </a:r>
            <a:r>
              <a:rPr lang="en-US" altLang="ko-KR" sz="1600" b="1" dirty="0" smtClean="0">
                <a:latin typeface="+mn-ea"/>
              </a:rPr>
              <a:t>null</a:t>
            </a:r>
            <a:r>
              <a:rPr lang="ko-KR" altLang="en-US" sz="1600" b="1" dirty="0" smtClean="0">
                <a:latin typeface="+mn-ea"/>
              </a:rPr>
              <a:t>이면 게시판 전체 수를 </a:t>
            </a:r>
            <a:r>
              <a:rPr lang="en-US" altLang="ko-KR" sz="1600" b="1" dirty="0" smtClean="0">
                <a:latin typeface="+mn-ea"/>
              </a:rPr>
              <a:t>double</a:t>
            </a:r>
            <a:r>
              <a:rPr lang="ko-KR" altLang="en-US" sz="1600" b="1" dirty="0" smtClean="0">
                <a:latin typeface="+mn-ea"/>
              </a:rPr>
              <a:t>로 가져오고 </a:t>
            </a:r>
            <a:r>
              <a:rPr lang="en-US" altLang="ko-KR" sz="1600" b="1" dirty="0" smtClean="0">
                <a:latin typeface="+mn-ea"/>
              </a:rPr>
              <a:t>null</a:t>
            </a:r>
            <a:r>
              <a:rPr lang="ko-KR" altLang="en-US" sz="1600" b="1" dirty="0" smtClean="0">
                <a:latin typeface="+mn-ea"/>
              </a:rPr>
              <a:t>이 아니면 </a:t>
            </a:r>
            <a:r>
              <a:rPr lang="ko-KR" altLang="en-US" sz="1600" b="1" dirty="0" err="1" smtClean="0">
                <a:latin typeface="+mn-ea"/>
              </a:rPr>
              <a:t>조검에</a:t>
            </a:r>
            <a:r>
              <a:rPr lang="ko-KR" altLang="en-US" sz="1600" b="1" dirty="0" smtClean="0">
                <a:latin typeface="+mn-ea"/>
              </a:rPr>
              <a:t> 맞는 데이터의 총 수</a:t>
            </a:r>
            <a:r>
              <a:rPr lang="en-US" altLang="ko-KR" sz="1600" b="1" dirty="0" smtClean="0">
                <a:latin typeface="+mn-ea"/>
              </a:rPr>
              <a:t>(count)</a:t>
            </a:r>
            <a:r>
              <a:rPr lang="ko-KR" altLang="en-US" sz="1600" b="1" dirty="0" smtClean="0">
                <a:latin typeface="+mn-ea"/>
              </a:rPr>
              <a:t>를 가져옴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00" b="1" dirty="0" smtClean="0">
                <a:latin typeface="+mn-ea"/>
              </a:rPr>
              <a:t>페이지 계산에 필요함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656343" y="7975925"/>
            <a:ext cx="2323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getBoardList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begin,end,searchWay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en-US" altLang="ko-KR" b="1" dirty="0" err="1" smtClean="0">
                <a:latin typeface="+mn-ea"/>
              </a:rPr>
              <a:t>searchData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4397766" y="6413561"/>
            <a:ext cx="1280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Begin</a:t>
            </a:r>
          </a:p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end</a:t>
            </a: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956911" y="7181850"/>
            <a:ext cx="1579909" cy="9504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956912" y="7638182"/>
            <a:ext cx="1451952" cy="95336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299881" y="8051759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598172" y="7880068"/>
            <a:ext cx="2648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getBoardList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begin,end,searchWay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searchData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365336" y="7934848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latin typeface="+mn-ea"/>
              </a:rPr>
              <a:t>selectList</a:t>
            </a:r>
            <a:r>
              <a:rPr lang="en-US" altLang="ko-KR" b="1" dirty="0" smtClean="0">
                <a:latin typeface="+mn-ea"/>
              </a:rPr>
              <a:t>("board.</a:t>
            </a:r>
            <a:r>
              <a:rPr lang="en-US" altLang="ko-KR" b="1" dirty="0" err="1" smtClean="0">
                <a:latin typeface="+mn-ea"/>
              </a:rPr>
              <a:t>getList</a:t>
            </a:r>
            <a:r>
              <a:rPr lang="en-US" altLang="ko-KR" b="1" dirty="0" smtClean="0">
                <a:latin typeface="+mn-ea"/>
              </a:rPr>
              <a:t>“,</a:t>
            </a:r>
            <a:r>
              <a:rPr lang="en-US" altLang="ko-KR" b="1" dirty="0" err="1" smtClean="0">
                <a:latin typeface="+mn-ea"/>
              </a:rPr>
              <a:t>boardListMap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246711" y="8064734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974062" y="7937604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getList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346" idx="1"/>
          </p:cNvCxnSpPr>
          <p:nvPr/>
        </p:nvCxnSpPr>
        <p:spPr bwMode="auto">
          <a:xfrm>
            <a:off x="27470486" y="8122270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974061" y="8397271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“map"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70486" y="8597463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25507" y="8397271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46711" y="8525232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582023" y="9068532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pageBoardList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599098" y="9028742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b="1" dirty="0" err="1" smtClean="0">
                <a:latin typeface="+mn-ea"/>
              </a:rPr>
              <a:t>pageBoardList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299881" y="8899255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b="1" dirty="0" err="1" smtClean="0">
                <a:latin typeface="+mn-ea"/>
              </a:rPr>
              <a:t>pageBoardList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974062" y="8906215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resultType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BoardVo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7991381" y="6560963"/>
            <a:ext cx="1280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Begin</a:t>
            </a:r>
          </a:p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end</a:t>
            </a: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370111" y="6579870"/>
            <a:ext cx="1280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Begin</a:t>
            </a:r>
          </a:p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end</a:t>
            </a: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searchWay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searchData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418056" y="7321502"/>
            <a:ext cx="1608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boardListMap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4042637" y="8691464"/>
            <a:ext cx="1280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b="1" dirty="0" err="1" smtClean="0">
                <a:latin typeface="+mn-ea"/>
              </a:rPr>
              <a:t>pageBoardList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xmlns="" id="{B81B71B5-C8B8-436D-A109-9A26B432292B}"/>
              </a:ext>
            </a:extLst>
          </p:cNvPr>
          <p:cNvSpPr/>
          <p:nvPr/>
        </p:nvSpPr>
        <p:spPr>
          <a:xfrm>
            <a:off x="756065" y="7049995"/>
            <a:ext cx="3047732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응답화면</a:t>
            </a:r>
          </a:p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xmlns="" id="{B67C95AD-749B-4340-8FF4-5E083BF25C54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4297" y="6815573"/>
            <a:ext cx="3167362" cy="94356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8829" y="6629245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7466458" y="6466371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list</a:t>
            </a:r>
            <a:r>
              <a:rPr lang="en-US" altLang="ko-KR" b="1" dirty="0" err="1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4696703" y="10062252"/>
            <a:ext cx="3399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 smtClean="0">
                <a:latin typeface="+mn-ea"/>
              </a:rPr>
              <a:t>각 페이지에 맞게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개씩 </a:t>
            </a:r>
            <a:r>
              <a:rPr lang="ko-KR" altLang="en-US" sz="1600" b="1" dirty="0" err="1" smtClean="0">
                <a:latin typeface="+mn-ea"/>
              </a:rPr>
              <a:t>끊어야해서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begin</a:t>
            </a:r>
            <a:r>
              <a:rPr lang="ko-KR" altLang="en-US" sz="1600" b="1" dirty="0" smtClean="0">
                <a:latin typeface="+mn-ea"/>
              </a:rPr>
              <a:t>과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end</a:t>
            </a:r>
            <a:r>
              <a:rPr lang="ko-KR" altLang="en-US" sz="1600" b="1" dirty="0" smtClean="0">
                <a:latin typeface="+mn-ea"/>
              </a:rPr>
              <a:t>가 필요</a:t>
            </a:r>
            <a:endParaRPr lang="en-US" altLang="ko-KR" sz="1600" b="1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Ex) 2</a:t>
            </a:r>
            <a:r>
              <a:rPr lang="ko-KR" altLang="en-US" sz="1600" b="1" dirty="0" smtClean="0">
                <a:latin typeface="+mn-ea"/>
              </a:rPr>
              <a:t>페이지면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에서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까지만 </a:t>
            </a:r>
            <a:r>
              <a:rPr lang="en-US" altLang="ko-KR" sz="1600" b="1" dirty="0" smtClean="0">
                <a:latin typeface="+mn-ea"/>
              </a:rPr>
              <a:t>list</a:t>
            </a:r>
            <a:r>
              <a:rPr lang="ko-KR" altLang="en-US" sz="1600" b="1" dirty="0" smtClean="0">
                <a:latin typeface="+mn-ea"/>
              </a:rPr>
              <a:t>에 저장됨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42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C81196E-82D3-4E04-B34B-E7A287602B10}"/>
              </a:ext>
            </a:extLst>
          </p:cNvPr>
          <p:cNvCxnSpPr>
            <a:cxnSpLocks/>
          </p:cNvCxnSpPr>
          <p:nvPr/>
        </p:nvCxnSpPr>
        <p:spPr>
          <a:xfrm>
            <a:off x="6513270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FC5DA0DA-F60A-41ED-AB00-54B2619DF594}"/>
              </a:ext>
            </a:extLst>
          </p:cNvPr>
          <p:cNvCxnSpPr>
            <a:cxnSpLocks/>
          </p:cNvCxnSpPr>
          <p:nvPr/>
        </p:nvCxnSpPr>
        <p:spPr>
          <a:xfrm flipH="1">
            <a:off x="10110807" y="1238478"/>
            <a:ext cx="140989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66C46AF9-8968-441B-9EB2-624110CE7E1A}"/>
              </a:ext>
            </a:extLst>
          </p:cNvPr>
          <p:cNvCxnSpPr>
            <a:cxnSpLocks/>
          </p:cNvCxnSpPr>
          <p:nvPr/>
        </p:nvCxnSpPr>
        <p:spPr>
          <a:xfrm>
            <a:off x="14468175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24">
            <a:extLst>
              <a:ext uri="{FF2B5EF4-FFF2-40B4-BE49-F238E27FC236}">
                <a16:creationId xmlns:a16="http://schemas.microsoft.com/office/drawing/2014/main" xmlns="" id="{839D6994-8EAE-485B-8DF7-3DD7ABE9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38" name="직사각형 24">
            <a:extLst>
              <a:ext uri="{FF2B5EF4-FFF2-40B4-BE49-F238E27FC236}">
                <a16:creationId xmlns:a16="http://schemas.microsoft.com/office/drawing/2014/main" xmlns="" id="{60BCB008-37EF-468A-B93E-9C3E78CB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1" name="직사각형 24">
            <a:extLst>
              <a:ext uri="{FF2B5EF4-FFF2-40B4-BE49-F238E27FC236}">
                <a16:creationId xmlns:a16="http://schemas.microsoft.com/office/drawing/2014/main" xmlns="" id="{8E8860F6-D136-4A0D-9E00-6FBA89D5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42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240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6" name="직사각형 24">
            <a:extLst>
              <a:ext uri="{FF2B5EF4-FFF2-40B4-BE49-F238E27FC236}">
                <a16:creationId xmlns:a16="http://schemas.microsoft.com/office/drawing/2014/main" xmlns="" id="{C7127CF6-0105-4866-B27C-B4A3D1F6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312" y="134492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8" name="직사각형 24">
            <a:extLst>
              <a:ext uri="{FF2B5EF4-FFF2-40B4-BE49-F238E27FC236}">
                <a16:creationId xmlns:a16="http://schemas.microsoft.com/office/drawing/2014/main" xmlns="" id="{40767067-1AB7-44BE-A8C9-38317C2D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1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22787167" y="134492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874E3338-98E5-421E-8B68-621FEB8B90C2}"/>
              </a:ext>
            </a:extLst>
          </p:cNvPr>
          <p:cNvCxnSpPr>
            <a:cxnSpLocks/>
          </p:cNvCxnSpPr>
          <p:nvPr/>
        </p:nvCxnSpPr>
        <p:spPr>
          <a:xfrm>
            <a:off x="32687655" y="1271574"/>
            <a:ext cx="1" cy="1751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3600" y="3623946"/>
            <a:ext cx="5082238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71" y="3433599"/>
            <a:ext cx="5103229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localhost:8088/mysite5/board/writeForm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xmlns="" id="{B81B71B5-C8B8-436D-A109-9A26B432292B}"/>
              </a:ext>
            </a:extLst>
          </p:cNvPr>
          <p:cNvSpPr/>
          <p:nvPr/>
        </p:nvSpPr>
        <p:spPr>
          <a:xfrm>
            <a:off x="1293646" y="4444420"/>
            <a:ext cx="3047732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err="1" smtClean="0"/>
              <a:t>writeForm</a:t>
            </a:r>
            <a:endParaRPr lang="ko-KR" altLang="en-US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828867" y="381819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xmlns="" id="{B864455D-E647-4946-A919-46B7FF3F3383}"/>
              </a:ext>
            </a:extLst>
          </p:cNvPr>
          <p:cNvSpPr txBox="1"/>
          <p:nvPr/>
        </p:nvSpPr>
        <p:spPr bwMode="auto">
          <a:xfrm>
            <a:off x="722835" y="285652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err="1" smtClean="0">
                <a:latin typeface="+mn-ea"/>
              </a:rPr>
              <a:t>writeForm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3500" y="8147943"/>
            <a:ext cx="5276487" cy="5053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xmlns="" id="{B67C95AD-749B-4340-8FF4-5E083BF25C54}"/>
              </a:ext>
            </a:extLst>
          </p:cNvPr>
          <p:cNvCxnSpPr>
            <a:cxnSpLocks/>
            <a:endCxn id="297" idx="3"/>
          </p:cNvCxnSpPr>
          <p:nvPr/>
        </p:nvCxnSpPr>
        <p:spPr bwMode="auto">
          <a:xfrm flipH="1">
            <a:off x="4341378" y="4067254"/>
            <a:ext cx="3167362" cy="94356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18596167" y="123847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82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smtClean="0">
                <a:latin typeface="+mn-ea"/>
                <a:ea typeface="+mn-ea"/>
              </a:rPr>
              <a:t>service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1369042" y="3435402"/>
            <a:ext cx="1589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write</a:t>
            </a:r>
            <a:r>
              <a:rPr lang="en-US" altLang="ko-KR" b="1" dirty="0" err="1" smtClean="0">
                <a:latin typeface="+mn-ea"/>
              </a:rPr>
              <a:t>Form</a:t>
            </a:r>
            <a:endParaRPr lang="en-US" altLang="ko-KR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write</a:t>
            </a:r>
            <a:r>
              <a:rPr lang="en-US" altLang="ko-KR" b="1" dirty="0" err="1" smtClean="0">
                <a:latin typeface="+mn-ea"/>
                <a:ea typeface="+mn-ea"/>
              </a:rPr>
              <a:t>From</a:t>
            </a:r>
            <a:r>
              <a:rPr lang="en-US" altLang="ko-KR" b="1" dirty="0">
                <a:latin typeface="+mn-ea"/>
                <a:ea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9336410" y="4023670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7508739" y="386079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write</a:t>
            </a:r>
            <a:r>
              <a:rPr lang="en-US" altLang="ko-KR" b="1" dirty="0" err="1" smtClean="0">
                <a:latin typeface="+mn-ea"/>
                <a:ea typeface="+mn-ea"/>
              </a:rPr>
              <a:t>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722835" y="645241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smtClean="0">
                <a:latin typeface="+mn-ea"/>
              </a:rPr>
              <a:t>write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492791" y="6811113"/>
            <a:ext cx="33061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smtClean="0">
                <a:latin typeface="+mn-ea"/>
              </a:rPr>
              <a:t>write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write</a:t>
            </a:r>
            <a:r>
              <a:rPr lang="en-US" altLang="ko-KR" b="1" dirty="0" err="1" smtClean="0">
                <a:latin typeface="+mn-ea"/>
              </a:rPr>
              <a:t>From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>
                <a:latin typeface="+mn-ea"/>
              </a:rPr>
              <a:t>@</a:t>
            </a:r>
            <a:r>
              <a:rPr lang="en-US" altLang="ko-KR" b="1" dirty="0" err="1">
                <a:latin typeface="+mn-ea"/>
              </a:rPr>
              <a:t>RequestParam</a:t>
            </a:r>
            <a:r>
              <a:rPr lang="en-US" altLang="ko-KR" b="1" dirty="0">
                <a:latin typeface="+mn-ea"/>
              </a:rPr>
              <a:t>("title") String title,</a:t>
            </a:r>
          </a:p>
          <a:p>
            <a:r>
              <a:rPr lang="en-US" altLang="ko-KR" b="1" dirty="0">
                <a:latin typeface="+mn-ea"/>
              </a:rPr>
              <a:t>@</a:t>
            </a:r>
            <a:r>
              <a:rPr lang="en-US" altLang="ko-KR" b="1" dirty="0" err="1">
                <a:latin typeface="+mn-ea"/>
              </a:rPr>
              <a:t>RequestParam</a:t>
            </a:r>
            <a:r>
              <a:rPr lang="en-US" altLang="ko-KR" b="1" dirty="0">
                <a:latin typeface="+mn-ea"/>
              </a:rPr>
              <a:t>("content") String content,</a:t>
            </a:r>
          </a:p>
          <a:p>
            <a:r>
              <a:rPr lang="en-US" altLang="ko-KR" b="1" dirty="0" err="1">
                <a:latin typeface="+mn-ea"/>
              </a:rPr>
              <a:t>HttpSession</a:t>
            </a:r>
            <a:r>
              <a:rPr lang="en-US" altLang="ko-KR" b="1" dirty="0">
                <a:latin typeface="+mn-ea"/>
              </a:rPr>
              <a:t> session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4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1" y="7048501"/>
            <a:ext cx="5103229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localhost:8088/mysite5/board/write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779397" y="743309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3592419" y="655592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Post</a:t>
            </a:r>
            <a:r>
              <a:rPr lang="ko-KR" altLang="en-US" b="1" dirty="0" smtClean="0">
                <a:latin typeface="+mn-ea"/>
              </a:rPr>
              <a:t>로 받</a:t>
            </a:r>
            <a:r>
              <a:rPr lang="ko-KR" altLang="en-US" b="1" dirty="0">
                <a:latin typeface="+mn-ea"/>
              </a:rPr>
              <a:t>음</a:t>
            </a:r>
            <a:endParaRPr lang="en-US" altLang="ko-KR" b="1" dirty="0" smtClean="0">
              <a:latin typeface="+mn-ea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5894130" y="7229425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886859" y="728115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884306" y="6740592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</a:t>
            </a:r>
            <a:r>
              <a:rPr lang="en-US" altLang="ko-KR" sz="1600" b="1" dirty="0" err="1" smtClean="0">
                <a:latin typeface="+mn-ea"/>
              </a:rPr>
              <a:t>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164808" y="7242400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insertBoard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070894" y="7433099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369185" y="7261408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insertBoard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96520" y="6755981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</a:t>
            </a:r>
            <a:r>
              <a:rPr lang="en-US" altLang="ko-KR" sz="1600" b="1" dirty="0" err="1" smtClean="0">
                <a:latin typeface="+mn-ea"/>
              </a:rPr>
              <a:t>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155399" y="7316188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+mn-ea"/>
              </a:rPr>
              <a:t>insert("board.</a:t>
            </a:r>
            <a:r>
              <a:rPr lang="en-US" altLang="ko-KR" b="1" dirty="0" err="1">
                <a:latin typeface="+mn-ea"/>
              </a:rPr>
              <a:t>boardInsert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boardVo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17724" y="7446074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395647" y="6809190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</a:t>
            </a:r>
            <a:r>
              <a:rPr lang="en-US" altLang="ko-KR" sz="1600" b="1" dirty="0" err="1" smtClean="0">
                <a:latin typeface="+mn-ea"/>
              </a:rPr>
              <a:t>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5" y="7318944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boardInsert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240" idx="1"/>
          </p:cNvCxnSpPr>
          <p:nvPr/>
        </p:nvCxnSpPr>
        <p:spPr bwMode="auto">
          <a:xfrm>
            <a:off x="27241499" y="7503610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4" y="7778611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>
                <a:latin typeface="+mn-ea"/>
              </a:rPr>
              <a:t>=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b="1" i="1" dirty="0" err="1">
                <a:latin typeface="+mn-ea"/>
              </a:rPr>
              <a:t>BoardVo</a:t>
            </a:r>
            <a:r>
              <a:rPr lang="en-US" altLang="ko-KR" b="1" i="1" dirty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241499" y="6755981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</a:t>
            </a:r>
            <a:r>
              <a:rPr lang="en-US" altLang="ko-KR" sz="1600" b="1" dirty="0" err="1" smtClean="0">
                <a:latin typeface="+mn-ea"/>
              </a:rPr>
              <a:t>oardVo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41499" y="7978803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096520" y="7778611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65352" y="7859744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xmlns="" id="{4AF1BB1D-F96D-4086-9DB1-64FABD87E372}"/>
              </a:ext>
            </a:extLst>
          </p:cNvPr>
          <p:cNvSpPr/>
          <p:nvPr/>
        </p:nvSpPr>
        <p:spPr>
          <a:xfrm>
            <a:off x="948572" y="8331874"/>
            <a:ext cx="3737879" cy="64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redirect</a:t>
            </a:r>
            <a:r>
              <a:rPr lang="en-US" altLang="ko-KR" sz="1800" b="1" dirty="0" smtClean="0">
                <a:latin typeface="+mn-ea"/>
                <a:ea typeface="+mn-ea"/>
              </a:rPr>
              <a:t>: ./list</a:t>
            </a:r>
            <a:endParaRPr lang="ko-KR" altLang="en-US" dirty="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17724" y="7906572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3501" y="11386443"/>
            <a:ext cx="5276487" cy="5053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722836" y="969091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err="1" smtClean="0">
                <a:latin typeface="+mn-ea"/>
              </a:rPr>
              <a:t>deleteBoard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588042" y="10316313"/>
            <a:ext cx="3306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deleteBoard</a:t>
            </a:r>
            <a:endParaRPr lang="en-US" altLang="ko-KR" b="1" dirty="0">
              <a:latin typeface="+mn-ea"/>
            </a:endParaRPr>
          </a:p>
          <a:p>
            <a:r>
              <a:rPr lang="nn-NO" altLang="ko-KR" b="1" dirty="0">
                <a:latin typeface="+mn-ea"/>
              </a:rPr>
              <a:t>deleteBoard(@RequestParam("deleteNum") int no)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1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2" y="10287001"/>
            <a:ext cx="5103229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localhost:8088/mysite5/board/deleteBoard?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 err="1" smtClean="0">
                <a:latin typeface="+mn-ea"/>
                <a:ea typeface="+mn-ea"/>
              </a:rPr>
              <a:t>deleteNum</a:t>
            </a:r>
            <a:r>
              <a:rPr lang="en-US" altLang="ko-KR" sz="1600" dirty="0" smtClean="0">
                <a:latin typeface="+mn-ea"/>
                <a:ea typeface="+mn-ea"/>
              </a:rPr>
              <a:t>=20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779398" y="1099544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5894131" y="10467925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886860" y="1051965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884307" y="9979092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164809" y="10480900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>
                <a:latin typeface="+mn-ea"/>
              </a:rPr>
              <a:t>d</a:t>
            </a:r>
            <a:r>
              <a:rPr lang="en-US" altLang="ko-KR" b="1" dirty="0" smtClean="0">
                <a:latin typeface="+mn-ea"/>
              </a:rPr>
              <a:t>elete(no)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070895" y="10671599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96521" y="9994481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155400" y="10592788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+mn-ea"/>
              </a:rPr>
              <a:t>delete("board.</a:t>
            </a:r>
            <a:r>
              <a:rPr lang="en-US" altLang="ko-KR" b="1" dirty="0" err="1">
                <a:latin typeface="+mn-ea"/>
              </a:rPr>
              <a:t>deleteBoard</a:t>
            </a:r>
            <a:r>
              <a:rPr lang="en-US" altLang="ko-KR" b="1" dirty="0">
                <a:latin typeface="+mn-ea"/>
              </a:rPr>
              <a:t>",no)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17725" y="10684574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395648" y="10047690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6" y="10557444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deleteBoard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274" idx="1"/>
          </p:cNvCxnSpPr>
          <p:nvPr/>
        </p:nvCxnSpPr>
        <p:spPr bwMode="auto">
          <a:xfrm>
            <a:off x="27241500" y="10742110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45075" y="11017111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int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241500" y="9994481"/>
            <a:ext cx="103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41500" y="11217303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096521" y="11017111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65353" y="11098244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xmlns="" id="{4AF1BB1D-F96D-4086-9DB1-64FABD87E372}"/>
              </a:ext>
            </a:extLst>
          </p:cNvPr>
          <p:cNvSpPr/>
          <p:nvPr/>
        </p:nvSpPr>
        <p:spPr>
          <a:xfrm>
            <a:off x="948572" y="11803939"/>
            <a:ext cx="3737879" cy="64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redirect</a:t>
            </a:r>
            <a:r>
              <a:rPr lang="en-US" altLang="ko-KR" sz="1800" b="1" dirty="0" smtClean="0">
                <a:latin typeface="+mn-ea"/>
                <a:ea typeface="+mn-ea"/>
              </a:rPr>
              <a:t>: ./list</a:t>
            </a:r>
            <a:endParaRPr lang="ko-KR" altLang="en-US" dirty="0"/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17725" y="11145072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401213" y="10647779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>
                <a:latin typeface="+mn-ea"/>
              </a:rPr>
              <a:t>d</a:t>
            </a:r>
            <a:r>
              <a:rPr lang="en-US" altLang="ko-KR" b="1" dirty="0" smtClean="0">
                <a:latin typeface="+mn-ea"/>
              </a:rPr>
              <a:t>elete(no)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60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C81196E-82D3-4E04-B34B-E7A287602B10}"/>
              </a:ext>
            </a:extLst>
          </p:cNvPr>
          <p:cNvCxnSpPr>
            <a:cxnSpLocks/>
          </p:cNvCxnSpPr>
          <p:nvPr/>
        </p:nvCxnSpPr>
        <p:spPr>
          <a:xfrm>
            <a:off x="6513270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FC5DA0DA-F60A-41ED-AB00-54B2619DF594}"/>
              </a:ext>
            </a:extLst>
          </p:cNvPr>
          <p:cNvCxnSpPr>
            <a:cxnSpLocks/>
          </p:cNvCxnSpPr>
          <p:nvPr/>
        </p:nvCxnSpPr>
        <p:spPr>
          <a:xfrm flipH="1">
            <a:off x="10110807" y="1238478"/>
            <a:ext cx="140989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66C46AF9-8968-441B-9EB2-624110CE7E1A}"/>
              </a:ext>
            </a:extLst>
          </p:cNvPr>
          <p:cNvCxnSpPr>
            <a:cxnSpLocks/>
          </p:cNvCxnSpPr>
          <p:nvPr/>
        </p:nvCxnSpPr>
        <p:spPr>
          <a:xfrm>
            <a:off x="14468175" y="1238478"/>
            <a:ext cx="0" cy="1747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24">
            <a:extLst>
              <a:ext uri="{FF2B5EF4-FFF2-40B4-BE49-F238E27FC236}">
                <a16:creationId xmlns:a16="http://schemas.microsoft.com/office/drawing/2014/main" xmlns="" id="{839D6994-8EAE-485B-8DF7-3DD7ABE9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38" name="직사각형 24">
            <a:extLst>
              <a:ext uri="{FF2B5EF4-FFF2-40B4-BE49-F238E27FC236}">
                <a16:creationId xmlns:a16="http://schemas.microsoft.com/office/drawing/2014/main" xmlns="" id="{60BCB008-37EF-468A-B93E-9C3E78CB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1" name="직사각형 24">
            <a:extLst>
              <a:ext uri="{FF2B5EF4-FFF2-40B4-BE49-F238E27FC236}">
                <a16:creationId xmlns:a16="http://schemas.microsoft.com/office/drawing/2014/main" xmlns="" id="{8E8860F6-D136-4A0D-9E00-6FBA89D5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1360299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42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240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6" name="직사각형 24">
            <a:extLst>
              <a:ext uri="{FF2B5EF4-FFF2-40B4-BE49-F238E27FC236}">
                <a16:creationId xmlns:a16="http://schemas.microsoft.com/office/drawing/2014/main" xmlns="" id="{C7127CF6-0105-4866-B27C-B4A3D1F6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312" y="134492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8" name="직사각형 24">
            <a:extLst>
              <a:ext uri="{FF2B5EF4-FFF2-40B4-BE49-F238E27FC236}">
                <a16:creationId xmlns:a16="http://schemas.microsoft.com/office/drawing/2014/main" xmlns="" id="{40767067-1AB7-44BE-A8C9-38317C2D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12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22787167" y="134492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874E3338-98E5-421E-8B68-621FEB8B90C2}"/>
              </a:ext>
            </a:extLst>
          </p:cNvPr>
          <p:cNvCxnSpPr>
            <a:cxnSpLocks/>
          </p:cNvCxnSpPr>
          <p:nvPr/>
        </p:nvCxnSpPr>
        <p:spPr>
          <a:xfrm>
            <a:off x="32687655" y="1271574"/>
            <a:ext cx="1" cy="1751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xmlns="" id="{8870E916-906F-497B-B7FC-BD41E5E4D98C}"/>
              </a:ext>
            </a:extLst>
          </p:cNvPr>
          <p:cNvCxnSpPr>
            <a:cxnSpLocks/>
          </p:cNvCxnSpPr>
          <p:nvPr/>
        </p:nvCxnSpPr>
        <p:spPr>
          <a:xfrm>
            <a:off x="18596167" y="1238478"/>
            <a:ext cx="35465" cy="173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4">
            <a:extLst>
              <a:ext uri="{FF2B5EF4-FFF2-40B4-BE49-F238E27FC236}">
                <a16:creationId xmlns:a16="http://schemas.microsoft.com/office/drawing/2014/main" xmlns="" id="{EDDA9DB5-554C-4023-8A9A-B127FA8B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820" y="134492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smtClean="0">
                <a:latin typeface="+mn-ea"/>
                <a:ea typeface="+mn-ea"/>
              </a:rPr>
              <a:t>service</a:t>
            </a:r>
            <a:endParaRPr lang="en-US" altLang="ko-KR" sz="1600" b="0" dirty="0">
              <a:latin typeface="+mn-ea"/>
              <a:ea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9448800" y="4221719"/>
            <a:ext cx="1077220" cy="1301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847917" y="252619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smtClean="0">
                <a:latin typeface="+mn-ea"/>
              </a:rPr>
              <a:t>read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694073" y="3151589"/>
            <a:ext cx="3104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/read</a:t>
            </a:r>
            <a:endParaRPr lang="en-US" altLang="ko-KR" b="1" dirty="0">
              <a:latin typeface="+mn-ea"/>
            </a:endParaRPr>
          </a:p>
          <a:p>
            <a:r>
              <a:rPr lang="nn-NO" altLang="ko-KR" b="1" dirty="0" smtClean="0">
                <a:latin typeface="+mn-ea"/>
              </a:rPr>
              <a:t>read(@RequestParam(</a:t>
            </a:r>
            <a:r>
              <a:rPr lang="nn-NO" altLang="ko-KR" b="1" dirty="0">
                <a:latin typeface="+mn-ea"/>
              </a:rPr>
              <a:t>"</a:t>
            </a:r>
            <a:r>
              <a:rPr lang="nn-NO" altLang="ko-KR" b="1" dirty="0" smtClean="0">
                <a:latin typeface="+mn-ea"/>
              </a:rPr>
              <a:t>readNum") </a:t>
            </a:r>
            <a:r>
              <a:rPr lang="nn-NO" altLang="ko-KR" b="1" dirty="0">
                <a:latin typeface="+mn-ea"/>
              </a:rPr>
              <a:t>int </a:t>
            </a:r>
            <a:r>
              <a:rPr lang="nn-NO" altLang="ko-KR" b="1" dirty="0" smtClean="0">
                <a:latin typeface="+mn-ea"/>
              </a:rPr>
              <a:t>readNum, Model model)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0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3" y="3122277"/>
            <a:ext cx="5103229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localhost:8088/mysite5/board/read?readNum=20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885429" y="383072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6000162" y="3303201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992891" y="3354927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933188" y="2833418"/>
            <a:ext cx="1174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270840" y="3316176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updateHit</a:t>
            </a:r>
            <a:r>
              <a:rPr lang="en-US" altLang="ko-KR" b="1" dirty="0" smtClean="0">
                <a:latin typeface="+mn-ea"/>
              </a:rPr>
              <a:t>(no)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176926" y="3506875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202551" y="2829757"/>
            <a:ext cx="1166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261431" y="3428064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update("</a:t>
            </a:r>
            <a:r>
              <a:rPr lang="en-US" altLang="ko-KR" b="1" dirty="0" err="1" smtClean="0">
                <a:latin typeface="+mn-ea"/>
              </a:rPr>
              <a:t>board.updateHit</a:t>
            </a:r>
            <a:r>
              <a:rPr lang="en-US" altLang="ko-KR" b="1" dirty="0" smtClean="0">
                <a:latin typeface="+mn-ea"/>
              </a:rPr>
              <a:t> ",</a:t>
            </a:r>
            <a:r>
              <a:rPr lang="en-US" altLang="ko-KR" b="1" dirty="0">
                <a:latin typeface="+mn-ea"/>
              </a:rPr>
              <a:t>no)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123756" y="3519850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501678" y="2882966"/>
            <a:ext cx="13298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851107" y="3392720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updateHit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149" idx="1"/>
          </p:cNvCxnSpPr>
          <p:nvPr/>
        </p:nvCxnSpPr>
        <p:spPr bwMode="auto">
          <a:xfrm>
            <a:off x="27347531" y="3577386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851106" y="3852387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int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347530" y="2829757"/>
            <a:ext cx="1227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47531" y="4052579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202552" y="3852387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871384" y="3933520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123756" y="3980348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507244" y="3483055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b="1" dirty="0" err="1" smtClean="0">
                <a:latin typeface="+mn-ea"/>
              </a:rPr>
              <a:t>updateHit</a:t>
            </a:r>
            <a:r>
              <a:rPr lang="en-US" altLang="ko-KR" b="1" dirty="0" smtClean="0">
                <a:latin typeface="+mn-ea"/>
              </a:rPr>
              <a:t>(no)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2954000" y="4474404"/>
            <a:ext cx="2117267" cy="8455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896797" y="4630034"/>
            <a:ext cx="1174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234449" y="5208042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readBoard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readNum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140535" y="539874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13760" y="4854973"/>
            <a:ext cx="1203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225040" y="5319930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selectOne</a:t>
            </a:r>
            <a:r>
              <a:rPr lang="en-US" altLang="ko-KR" b="1" dirty="0">
                <a:latin typeface="+mn-ea"/>
              </a:rPr>
              <a:t>("board.</a:t>
            </a:r>
            <a:r>
              <a:rPr lang="en-US" altLang="ko-KR" b="1" dirty="0" err="1">
                <a:latin typeface="+mn-ea"/>
              </a:rPr>
              <a:t>readBoard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readNum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87365" y="5411716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465288" y="4870082"/>
            <a:ext cx="1175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814716" y="5284586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readBoard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169" idx="1"/>
          </p:cNvCxnSpPr>
          <p:nvPr/>
        </p:nvCxnSpPr>
        <p:spPr bwMode="auto">
          <a:xfrm>
            <a:off x="27311140" y="5469252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814715" y="5744253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int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311139" y="4893073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11140" y="5944445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166161" y="5744253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465970" y="4639215"/>
            <a:ext cx="2641689" cy="120958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87365" y="5872214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470853" y="5374921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b="1" dirty="0" err="1">
                <a:latin typeface="+mn-ea"/>
              </a:rPr>
              <a:t>readBoard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readNum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833765" y="6220503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resultType</a:t>
            </a:r>
            <a:r>
              <a:rPr lang="en-US" altLang="ko-KR" b="1" dirty="0">
                <a:latin typeface="+mn-ea"/>
              </a:rPr>
              <a:t> =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b="1" i="1" dirty="0" err="1">
                <a:latin typeface="+mn-ea"/>
              </a:rPr>
              <a:t>BoardVo</a:t>
            </a:r>
            <a:r>
              <a:rPr lang="en-US" altLang="ko-KR" b="1" i="1" dirty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347531" y="6220503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534683" y="6119442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70894" y="6119442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204316" y="5736977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0662578" y="4623860"/>
            <a:ext cx="1583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model.addAttribute</a:t>
            </a:r>
            <a:r>
              <a:rPr lang="en-US" altLang="ko-KR" sz="1600" b="1" dirty="0">
                <a:latin typeface="+mn-ea"/>
              </a:rPr>
              <a:t>("</a:t>
            </a:r>
            <a:r>
              <a:rPr lang="en-US" altLang="ko-KR" sz="1600" b="1" dirty="0" err="1">
                <a:latin typeface="+mn-ea"/>
              </a:rPr>
              <a:t>boardVo</a:t>
            </a:r>
            <a:r>
              <a:rPr lang="en-US" altLang="ko-KR" sz="1600" b="1" dirty="0">
                <a:latin typeface="+mn-ea"/>
              </a:rPr>
              <a:t>", </a:t>
            </a:r>
            <a:r>
              <a:rPr lang="en-US" altLang="ko-KR" sz="1600" b="1" dirty="0" err="1">
                <a:latin typeface="+mn-ea"/>
              </a:rPr>
              <a:t>boardVo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B81B71B5-C8B8-436D-A109-9A26B432292B}"/>
              </a:ext>
            </a:extLst>
          </p:cNvPr>
          <p:cNvSpPr/>
          <p:nvPr/>
        </p:nvSpPr>
        <p:spPr>
          <a:xfrm>
            <a:off x="1293646" y="4444420"/>
            <a:ext cx="3047732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8232638" y="412934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read</a:t>
            </a:r>
            <a:r>
              <a:rPr lang="en-US" altLang="ko-KR" b="1" dirty="0" err="1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662849" y="4374119"/>
            <a:ext cx="3569789" cy="6501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9391887" y="9335619"/>
            <a:ext cx="1077220" cy="1301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791004" y="764009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err="1" smtClean="0">
                <a:latin typeface="+mn-ea"/>
              </a:rPr>
              <a:t>mForm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637160" y="8265489"/>
            <a:ext cx="3104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mForm</a:t>
            </a:r>
            <a:endParaRPr lang="en-US" altLang="ko-KR" b="1" dirty="0">
              <a:latin typeface="+mn-ea"/>
            </a:endParaRPr>
          </a:p>
          <a:p>
            <a:r>
              <a:rPr lang="nn-NO" altLang="ko-KR" b="1" dirty="0" smtClean="0">
                <a:latin typeface="+mn-ea"/>
              </a:rPr>
              <a:t>modifyForm(@RequestParam("modifyNum") </a:t>
            </a:r>
            <a:r>
              <a:rPr lang="nn-NO" altLang="ko-KR" b="1" dirty="0">
                <a:latin typeface="+mn-ea"/>
              </a:rPr>
              <a:t>int </a:t>
            </a:r>
            <a:r>
              <a:rPr lang="nn-NO" altLang="ko-KR" b="1" dirty="0" smtClean="0">
                <a:latin typeface="+mn-ea"/>
              </a:rPr>
              <a:t>modifyNum, Model model)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2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0" y="8236177"/>
            <a:ext cx="5103229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localhost:8088/mysite5/board/mFom?modifyNum=20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828516" y="894462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5943249" y="8417101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935978" y="8468827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742064" y="7947318"/>
            <a:ext cx="1435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modifyNum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814471" y="9047420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177536" y="8540332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readBoard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readNum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083622" y="843619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7956847" y="7892423"/>
            <a:ext cx="1203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168127" y="8357380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selectOne</a:t>
            </a:r>
            <a:r>
              <a:rPr lang="en-US" altLang="ko-KR" b="1" dirty="0">
                <a:latin typeface="+mn-ea"/>
              </a:rPr>
              <a:t>("board.</a:t>
            </a:r>
            <a:r>
              <a:rPr lang="en-US" altLang="ko-KR" b="1" dirty="0" err="1">
                <a:latin typeface="+mn-ea"/>
              </a:rPr>
              <a:t>readBoard</a:t>
            </a:r>
            <a:r>
              <a:rPr lang="en-US" altLang="ko-KR" b="1" dirty="0">
                <a:latin typeface="+mn-ea"/>
              </a:rPr>
              <a:t>",</a:t>
            </a:r>
            <a:r>
              <a:rPr lang="en-US" altLang="ko-KR" b="1" dirty="0" err="1">
                <a:latin typeface="+mn-ea"/>
              </a:rPr>
              <a:t>readNum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30452" y="8449166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408375" y="7907532"/>
            <a:ext cx="1175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 smtClean="0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57803" y="8322036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readBoard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241" idx="1"/>
          </p:cNvCxnSpPr>
          <p:nvPr/>
        </p:nvCxnSpPr>
        <p:spPr bwMode="auto">
          <a:xfrm>
            <a:off x="27254227" y="8506702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57802" y="8781703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int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254226" y="7930523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readNum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54227" y="8981895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109248" y="8781703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30452" y="8909664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413940" y="8412371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b="1" dirty="0" err="1">
                <a:latin typeface="+mn-ea"/>
              </a:rPr>
              <a:t>readBoard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readNum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76852" y="9257953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resultType</a:t>
            </a:r>
            <a:r>
              <a:rPr lang="en-US" altLang="ko-KR" b="1" dirty="0">
                <a:latin typeface="+mn-ea"/>
              </a:rPr>
              <a:t> =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b="1" i="1" dirty="0" err="1">
                <a:latin typeface="+mn-ea"/>
              </a:rPr>
              <a:t>BoardVo</a:t>
            </a:r>
            <a:r>
              <a:rPr lang="en-US" altLang="ko-KR" b="1" i="1" dirty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290618" y="9257953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477770" y="9156892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8013981" y="9156892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871384" y="9318742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i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0605665" y="9737760"/>
            <a:ext cx="1583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model.addAttribute</a:t>
            </a:r>
            <a:r>
              <a:rPr lang="en-US" altLang="ko-KR" sz="1600" b="1" dirty="0">
                <a:latin typeface="+mn-ea"/>
              </a:rPr>
              <a:t>("</a:t>
            </a:r>
            <a:r>
              <a:rPr lang="en-US" altLang="ko-KR" sz="1600" b="1" dirty="0" err="1">
                <a:latin typeface="+mn-ea"/>
              </a:rPr>
              <a:t>boardVo</a:t>
            </a:r>
            <a:r>
              <a:rPr lang="en-US" altLang="ko-KR" sz="1600" b="1" dirty="0">
                <a:latin typeface="+mn-ea"/>
              </a:rPr>
              <a:t>", </a:t>
            </a:r>
            <a:r>
              <a:rPr lang="en-US" altLang="ko-KR" sz="1600" b="1" dirty="0" err="1">
                <a:latin typeface="+mn-ea"/>
              </a:rPr>
              <a:t>boardVo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xmlns="" id="{B81B71B5-C8B8-436D-A109-9A26B432292B}"/>
              </a:ext>
            </a:extLst>
          </p:cNvPr>
          <p:cNvSpPr/>
          <p:nvPr/>
        </p:nvSpPr>
        <p:spPr>
          <a:xfrm>
            <a:off x="1236733" y="9558320"/>
            <a:ext cx="3047732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err="1" smtClean="0"/>
              <a:t>modifyForm</a:t>
            </a:r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7319525" y="930335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modifyForm</a:t>
            </a:r>
            <a:r>
              <a:rPr lang="en-US" altLang="ko-KR" b="1" dirty="0" err="1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5937" y="9657296"/>
            <a:ext cx="2423513" cy="48085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9F8606F6-999E-4DB2-854C-00AD2B03B59A}"/>
              </a:ext>
            </a:extLst>
          </p:cNvPr>
          <p:cNvSpPr txBox="1"/>
          <p:nvPr/>
        </p:nvSpPr>
        <p:spPr bwMode="auto">
          <a:xfrm>
            <a:off x="810054" y="1148819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err="1" smtClean="0">
                <a:latin typeface="+mn-ea"/>
              </a:rPr>
              <a:t>modifyBoard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4C80BBCB-258E-4B01-B683-24BD9AB1ED5F}"/>
              </a:ext>
            </a:extLst>
          </p:cNvPr>
          <p:cNvSpPr txBox="1"/>
          <p:nvPr/>
        </p:nvSpPr>
        <p:spPr bwMode="auto">
          <a:xfrm>
            <a:off x="10656210" y="12113589"/>
            <a:ext cx="3104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modifyBoard</a:t>
            </a:r>
            <a:endParaRPr lang="en-US" altLang="ko-KR" b="1" dirty="0">
              <a:latin typeface="+mn-ea"/>
            </a:endParaRPr>
          </a:p>
          <a:p>
            <a:r>
              <a:rPr lang="nn-NO" altLang="ko-KR" b="1" dirty="0" smtClean="0">
                <a:latin typeface="+mn-ea"/>
              </a:rPr>
              <a:t>modifyBoard(@ModelAttribute BoardVo boardVo)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4" name="직사각형 7">
            <a:extLst>
              <a:ext uri="{FF2B5EF4-FFF2-40B4-BE49-F238E27FC236}">
                <a16:creationId xmlns:a16="http://schemas.microsoft.com/office/drawing/2014/main" xmlns="" id="{80854C96-3A8D-4AB3-93F6-036340B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70" y="12084277"/>
            <a:ext cx="5103229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localhost:8088/mysite5/board/modifyBoard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xmlns="" id="{B45DD692-EB08-4855-9759-719966DF4474}"/>
              </a:ext>
            </a:extLst>
          </p:cNvPr>
          <p:cNvSpPr/>
          <p:nvPr/>
        </p:nvSpPr>
        <p:spPr>
          <a:xfrm>
            <a:off x="847566" y="1279272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5962299" y="12265201"/>
            <a:ext cx="4662965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3955028" y="12316927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3761114" y="11795418"/>
            <a:ext cx="1435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833521" y="12895520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5196586" y="12388432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modifyBoard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18102672" y="12284291"/>
            <a:ext cx="105054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17975897" y="11740523"/>
            <a:ext cx="1203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24187177" y="12205480"/>
            <a:ext cx="308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update("</a:t>
            </a:r>
            <a:r>
              <a:rPr lang="en-US" altLang="ko-KR" b="1" dirty="0" err="1" smtClean="0">
                <a:latin typeface="+mn-ea"/>
              </a:rPr>
              <a:t>board.updateBoard</a:t>
            </a:r>
            <a:r>
              <a:rPr lang="en-US" altLang="ko-KR" b="1" dirty="0" smtClean="0">
                <a:latin typeface="+mn-ea"/>
              </a:rPr>
              <a:t>", 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</p:cNvCxnSpPr>
          <p:nvPr/>
        </p:nvCxnSpPr>
        <p:spPr bwMode="auto">
          <a:xfrm>
            <a:off x="22049502" y="12297266"/>
            <a:ext cx="1985276" cy="129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2427425" y="11755632"/>
            <a:ext cx="1175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76853" y="12170136"/>
            <a:ext cx="263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updateBoard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xmlns="" id="{1F859EA7-9237-43A6-A596-356ED9064B01}"/>
              </a:ext>
            </a:extLst>
          </p:cNvPr>
          <p:cNvCxnSpPr>
            <a:cxnSpLocks/>
            <a:endCxn id="289" idx="1"/>
          </p:cNvCxnSpPr>
          <p:nvPr/>
        </p:nvCxnSpPr>
        <p:spPr bwMode="auto">
          <a:xfrm>
            <a:off x="27273277" y="12354802"/>
            <a:ext cx="150357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F710BA8C-F8BA-4CBC-9941-7182A88B3421}"/>
              </a:ext>
            </a:extLst>
          </p:cNvPr>
          <p:cNvSpPr txBox="1"/>
          <p:nvPr/>
        </p:nvSpPr>
        <p:spPr bwMode="auto">
          <a:xfrm>
            <a:off x="28776852" y="12629803"/>
            <a:ext cx="322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>
                <a:latin typeface="+mn-ea"/>
              </a:rPr>
              <a:t>parameterType</a:t>
            </a:r>
            <a:r>
              <a:rPr lang="en-US" altLang="ko-KR" b="1" dirty="0" smtClean="0">
                <a:latin typeface="+mn-ea"/>
              </a:rPr>
              <a:t>=</a:t>
            </a:r>
            <a:r>
              <a:rPr lang="en-US" altLang="ko-KR" b="1" i="1" dirty="0" smtClean="0">
                <a:latin typeface="+mn-ea"/>
              </a:rPr>
              <a:t>“</a:t>
            </a:r>
            <a:r>
              <a:rPr lang="en-US" altLang="ko-KR" b="1" i="1" dirty="0" err="1" smtClean="0">
                <a:latin typeface="+mn-ea"/>
              </a:rPr>
              <a:t>BoardVo</a:t>
            </a:r>
            <a:r>
              <a:rPr lang="en-US" altLang="ko-KR" b="1" i="1" dirty="0" smtClean="0">
                <a:latin typeface="+mn-ea"/>
              </a:rPr>
              <a:t>"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AEEF037A-B3B8-49B9-9A65-DC99F8B000B1}"/>
              </a:ext>
            </a:extLst>
          </p:cNvPr>
          <p:cNvSpPr txBox="1"/>
          <p:nvPr/>
        </p:nvSpPr>
        <p:spPr bwMode="auto">
          <a:xfrm>
            <a:off x="27273276" y="11778623"/>
            <a:ext cx="126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600" b="1" dirty="0" err="1">
                <a:latin typeface="+mn-ea"/>
              </a:rPr>
              <a:t>boardVo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73277" y="12829995"/>
            <a:ext cx="1503576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128298" y="12629803"/>
            <a:ext cx="1272665" cy="234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49502" y="12757764"/>
            <a:ext cx="19852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xmlns="" id="{2328141C-5BCE-44B9-BB41-5E82364337FF}"/>
              </a:ext>
            </a:extLst>
          </p:cNvPr>
          <p:cNvSpPr txBox="1"/>
          <p:nvPr/>
        </p:nvSpPr>
        <p:spPr bwMode="auto">
          <a:xfrm>
            <a:off x="19432990" y="12260471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b="1" dirty="0" err="1">
                <a:latin typeface="+mn-ea"/>
              </a:rPr>
              <a:t>modifyBoard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boardVo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xmlns="" id="{D6AC220A-C59E-4964-8282-78C1476EDDAE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3561" y="12895520"/>
            <a:ext cx="5209938" cy="109073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F0797AB8-3FF2-43BD-9286-C8E591956F8A}"/>
              </a:ext>
            </a:extLst>
          </p:cNvPr>
          <p:cNvSpPr txBox="1"/>
          <p:nvPr/>
        </p:nvSpPr>
        <p:spPr bwMode="auto">
          <a:xfrm>
            <a:off x="3695882" y="11409291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Post</a:t>
            </a:r>
            <a:r>
              <a:rPr lang="ko-KR" altLang="en-US" b="1" dirty="0" smtClean="0">
                <a:latin typeface="+mn-ea"/>
              </a:rPr>
              <a:t>로 받</a:t>
            </a:r>
            <a:r>
              <a:rPr lang="ko-KR" altLang="en-US" b="1" dirty="0">
                <a:latin typeface="+mn-ea"/>
              </a:rPr>
              <a:t>음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xmlns="" id="{4AF1BB1D-F96D-4086-9DB1-64FABD87E372}"/>
              </a:ext>
            </a:extLst>
          </p:cNvPr>
          <p:cNvSpPr/>
          <p:nvPr/>
        </p:nvSpPr>
        <p:spPr>
          <a:xfrm>
            <a:off x="342900" y="13664811"/>
            <a:ext cx="4514850" cy="64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"</a:t>
            </a:r>
            <a:r>
              <a:rPr lang="en-US" altLang="ko-KR" dirty="0"/>
              <a:t>redirect:./</a:t>
            </a:r>
            <a:r>
              <a:rPr lang="en-US" altLang="ko-KR" dirty="0" err="1"/>
              <a:t>read?readNum</a:t>
            </a:r>
            <a:r>
              <a:rPr lang="en-US" altLang="ko-KR" dirty="0"/>
              <a:t>="+</a:t>
            </a:r>
            <a:r>
              <a:rPr lang="en-US" altLang="ko-KR" dirty="0" err="1"/>
              <a:t>boardVo.getNo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18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9441</TotalTime>
  <Words>575</Words>
  <Application>Microsoft Office PowerPoint</Application>
  <PresentationFormat>사용자 지정</PresentationFormat>
  <Paragraphs>209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김영관</cp:lastModifiedBy>
  <cp:revision>637</cp:revision>
  <dcterms:created xsi:type="dcterms:W3CDTF">2020-11-23T02:29:11Z</dcterms:created>
  <dcterms:modified xsi:type="dcterms:W3CDTF">2021-01-31T17:20:25Z</dcterms:modified>
</cp:coreProperties>
</file>