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8" r:id="rId2"/>
    <p:sldId id="276" r:id="rId3"/>
    <p:sldId id="286" r:id="rId4"/>
    <p:sldId id="285" r:id="rId5"/>
    <p:sldId id="287" r:id="rId6"/>
    <p:sldId id="295" r:id="rId7"/>
    <p:sldId id="289" r:id="rId8"/>
    <p:sldId id="294" r:id="rId9"/>
    <p:sldId id="290" r:id="rId10"/>
    <p:sldId id="275" r:id="rId11"/>
    <p:sldId id="29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B2DC"/>
    <a:srgbClr val="E94222"/>
    <a:srgbClr val="2029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53"/>
    <p:restoredTop sz="86213"/>
  </p:normalViewPr>
  <p:slideViewPr>
    <p:cSldViewPr snapToGrid="0">
      <p:cViewPr varScale="1">
        <p:scale>
          <a:sx n="84" d="100"/>
          <a:sy n="84" d="100"/>
        </p:scale>
        <p:origin x="1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96001-DCD7-B941-B7B7-335C0C37BE8D}" type="datetimeFigureOut">
              <a:rPr lang="en-US" smtClean="0"/>
              <a:t>12/4/24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07F4C-B5AF-2446-AB52-B753F580B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59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for loop</a:t>
            </a:r>
            <a:r>
              <a:rPr lang="en-US" dirty="0"/>
              <a:t> in JavaScript is used to repeat a block of code a specific number of times. It's one of the most common looping structures and is great for iterating over arrays, numbers, or repetitive tasks.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07F4C-B5AF-2446-AB52-B753F580BD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85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nested for loop</a:t>
            </a:r>
            <a:r>
              <a:rPr lang="en-US" dirty="0"/>
              <a:t> is a for loop inside another for loop. It's commonly used when dealing with multi-dimensional data or scenarios where one set of iterations depends on another.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07F4C-B5AF-2446-AB52-B753F580BD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32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Both while and do...while loops are used for repeating a block of code based on a condition. The main difference is </a:t>
            </a:r>
            <a:r>
              <a:rPr lang="en-US" b="1" dirty="0"/>
              <a:t>when the condition is checked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while loop</a:t>
            </a:r>
            <a:r>
              <a:rPr lang="en-US" dirty="0"/>
              <a:t>: Checks the condition </a:t>
            </a:r>
            <a:r>
              <a:rPr lang="en-US" b="1" dirty="0"/>
              <a:t>before</a:t>
            </a:r>
            <a:r>
              <a:rPr lang="en-US" dirty="0"/>
              <a:t> executing the code block.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do...while loop</a:t>
            </a:r>
            <a:r>
              <a:rPr lang="en-US" dirty="0"/>
              <a:t>: Executes the code block </a:t>
            </a:r>
            <a:r>
              <a:rPr lang="en-US" b="1" dirty="0"/>
              <a:t>at least once</a:t>
            </a:r>
            <a:r>
              <a:rPr lang="en-US" dirty="0"/>
              <a:t>, then checks the condition.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07F4C-B5AF-2446-AB52-B753F580BD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16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function</a:t>
            </a:r>
            <a:r>
              <a:rPr lang="en-US" dirty="0"/>
              <a:t> in JavaScript is a block of reusable code designed to perform a specific task. Functions help to avoid repeating code and make programs more organized.</a:t>
            </a:r>
          </a:p>
          <a:p>
            <a:r>
              <a:rPr lang="en-US" b="1" dirty="0"/>
              <a:t>1. Function Declaration</a:t>
            </a:r>
          </a:p>
          <a:p>
            <a:r>
              <a:rPr lang="en-US" dirty="0"/>
              <a:t>A </a:t>
            </a:r>
            <a:r>
              <a:rPr lang="en-US" b="1" dirty="0"/>
              <a:t>function declaration</a:t>
            </a:r>
            <a:r>
              <a:rPr lang="en-US" dirty="0"/>
              <a:t> is the most common way to define a function. It uses the function keyword followed by the function name, parameters (optional), and a block of code.</a:t>
            </a:r>
          </a:p>
          <a:p>
            <a:r>
              <a:rPr lang="en-US" b="1" dirty="0"/>
              <a:t>2. Function Call</a:t>
            </a:r>
          </a:p>
          <a:p>
            <a:r>
              <a:rPr lang="en-US" dirty="0"/>
              <a:t>A </a:t>
            </a:r>
            <a:r>
              <a:rPr lang="en-US" b="1" dirty="0"/>
              <a:t>function call</a:t>
            </a:r>
            <a:r>
              <a:rPr lang="en-US" dirty="0"/>
              <a:t> is when you invoke or "call" a function to execute the code inside it. You call the function by its name followed by parentheses.</a:t>
            </a:r>
          </a:p>
          <a:p>
            <a:r>
              <a:rPr lang="en-US" b="1" dirty="0"/>
              <a:t>3. Function Execution</a:t>
            </a:r>
          </a:p>
          <a:p>
            <a:r>
              <a:rPr lang="en-US" dirty="0"/>
              <a:t>When a function is </a:t>
            </a:r>
            <a:r>
              <a:rPr lang="en-US" b="1" dirty="0"/>
              <a:t>executed</a:t>
            </a:r>
            <a:r>
              <a:rPr lang="en-US" dirty="0"/>
              <a:t>, the code inside the function runs. The function only executes when it is called. Functions can return a value using the return keyword, or they may perform actions without returning anything.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07F4C-B5AF-2446-AB52-B753F580BD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50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2D32B-D408-3F27-4B1C-BF329A492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32089"/>
            <a:ext cx="9144000" cy="793821"/>
          </a:xfrm>
          <a:prstGeom prst="rect">
            <a:avLst/>
          </a:prstGeom>
        </p:spPr>
        <p:txBody>
          <a:bodyPr anchor="b"/>
          <a:lstStyle>
            <a:lvl1pPr algn="ctr">
              <a:defRPr sz="4000" b="1">
                <a:solidFill>
                  <a:srgbClr val="37B2DC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0864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C5AFB-860E-C7C8-648E-1F9463965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B94382-5BD8-9CDD-B778-2AEB625B8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62A39-9466-4E86-CA28-1FBFBFA4F1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8F216-4263-435F-5E00-A36581772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60FA4-55DF-7E66-1544-7F285893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92BA3C-A041-3EED-4115-50A744104A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D91EB9-138E-6DBA-213E-5162FD878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47E9C-3BC7-A53B-60B9-867E3DEE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45482-40D8-0EB2-4D76-B79382F9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3B101-CAE5-82D5-A60A-6F8C60C0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28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7A62B-3D12-0E89-F741-B08C6853B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624" y="1512786"/>
            <a:ext cx="9415306" cy="854347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37B2DC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8EFED-6108-42F0-62FC-62A767D13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624" y="2602523"/>
            <a:ext cx="9415306" cy="35744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1pPr>
            <a:lvl2pPr>
              <a:defRPr>
                <a:solidFill>
                  <a:schemeClr val="tx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2pPr>
            <a:lvl3pPr>
              <a:defRPr>
                <a:solidFill>
                  <a:schemeClr val="tx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3pPr>
            <a:lvl4pPr>
              <a:defRPr>
                <a:solidFill>
                  <a:schemeClr val="tx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4pPr>
            <a:lvl5pPr>
              <a:defRPr>
                <a:solidFill>
                  <a:schemeClr val="tx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5672A-2F93-F848-72EC-D24AEC97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1024054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CF79D-3084-4403-B7E5-A3C5474E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85278" y="6356350"/>
            <a:ext cx="9268522" cy="365125"/>
          </a:xfrm>
          <a:prstGeom prst="rect">
            <a:avLst/>
          </a:prstGeom>
        </p:spPr>
        <p:txBody>
          <a:bodyPr/>
          <a:lstStyle>
            <a:lvl1pPr algn="r">
              <a:defRPr sz="1200" i="0" u="none"/>
            </a:lvl1pPr>
          </a:lstStyle>
          <a:p>
            <a:fld id="{91B646A4-D2D9-AB46-B32F-59AB6168B0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8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078DB-073C-F6FB-AD41-02D89E215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86" y="1329767"/>
            <a:ext cx="9606224" cy="740193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37B2DC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5A368-027B-DD3E-6484-4486D101F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06286" y="2280977"/>
            <a:ext cx="4713514" cy="3895986"/>
          </a:xfrm>
          <a:prstGeom prst="rect">
            <a:avLst/>
          </a:prstGeom>
        </p:spPr>
        <p:txBody>
          <a:bodyPr/>
          <a:lstStyle>
            <a:lvl1pPr>
              <a:defRPr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1pPr>
            <a:lvl2pPr>
              <a:defRPr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2pPr>
            <a:lvl3pPr>
              <a:defRPr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3pPr>
            <a:lvl4pPr>
              <a:defRPr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4pPr>
            <a:lvl5pPr>
              <a:defRPr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</a:t>
            </a:r>
            <a:r>
              <a:rPr lang="en-US" dirty="0" err="1"/>
              <a:t>levelå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7E504-8B3E-569F-905B-6AAE53199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0977"/>
            <a:ext cx="4740310" cy="3895986"/>
          </a:xfrm>
          <a:prstGeom prst="rect">
            <a:avLst/>
          </a:prstGeom>
        </p:spPr>
        <p:txBody>
          <a:bodyPr/>
          <a:lstStyle>
            <a:lvl1pPr>
              <a:defRPr>
                <a:latin typeface="Bradley Hand" pitchFamily="2" charset="77"/>
              </a:defRPr>
            </a:lvl1pPr>
            <a:lvl2pPr>
              <a:defRPr>
                <a:latin typeface="Bradley Hand" pitchFamily="2" charset="77"/>
              </a:defRPr>
            </a:lvl2pPr>
            <a:lvl3pPr>
              <a:defRPr>
                <a:latin typeface="Bradley Hand" pitchFamily="2" charset="77"/>
              </a:defRPr>
            </a:lvl3pPr>
            <a:lvl4pPr>
              <a:defRPr>
                <a:latin typeface="Bradley Hand" pitchFamily="2" charset="77"/>
              </a:defRPr>
            </a:lvl4pPr>
            <a:lvl5pPr>
              <a:defRPr>
                <a:latin typeface="Bradley Hand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5294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3022C-30D9-CAFC-E866-AAEA94E4C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BA5B9-F78D-C95E-E741-8A02D9FD3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F62EF-565D-8B82-DD3A-01BB98BB1F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31445-5542-38C5-2717-BB0A8B65D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CF287-75D2-B571-9EA3-227A4A13C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4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96659-452D-0E45-DB77-78D187606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5103B-5C28-3877-F872-8933C14E7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BF085-2EF8-E25A-EE3E-A74728C0E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3186C-4EEF-CD8F-07E2-9DABB1AF8F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5DEF05-8D96-6D3F-F90F-1834FA32D2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E51F7C-15C2-873D-263A-20F29E177C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12/4/24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51147A-1003-62D1-449B-3B8BA5AF6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53F902-401D-F2B4-EE3F-CD9ECC54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82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D030B-612B-2786-442A-52C13B6FF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DC57F6-66AE-6C6B-7D4F-96A4E5936A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12/4/24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9175BC-BA31-2440-02A3-CC3C2A9BE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CEE633-0D96-0F65-E4B9-E70639802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94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E78AB5-11C3-A100-651D-82CA868F0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12/4/24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20F585-52BF-102B-6E02-4610B3A26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7AB60-5A9A-1572-F5F3-3AACF625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80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9BDF-DDDC-5D36-7224-11FC0FDF5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2C651-A558-219B-69F1-431054EA7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766625-9F61-AAC6-BAD2-2FFCED92A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E2199-23A3-75F6-05F6-DF9F14392F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12/4/24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002D7-470E-4FBB-78E4-C69B5CA1B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C398D-9E33-7555-B7C4-D1A7EFBD4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4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E5AD4-3C66-BB37-5D8A-CA6848994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C5C419-32B6-A2AB-7776-E9DDFB1F06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32060-DE46-35F3-AEF9-B0E7F94F9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21DBB-2BC2-5256-FB51-229ACB6DDD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12/4/24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5A77D-76B7-65DD-22C7-82237FF97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C250B-8D56-A926-C7C7-8ABC85130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2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593BC4-F314-9D9B-7EC6-B291EB83EC60}"/>
              </a:ext>
            </a:extLst>
          </p:cNvPr>
          <p:cNvSpPr txBox="1"/>
          <p:nvPr userDrawn="1"/>
        </p:nvSpPr>
        <p:spPr>
          <a:xfrm>
            <a:off x="1275729" y="457759"/>
            <a:ext cx="2060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37B2DC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React JS</a:t>
            </a:r>
          </a:p>
        </p:txBody>
      </p:sp>
      <p:pic>
        <p:nvPicPr>
          <p:cNvPr id="4" name="Picture 3" descr="A blue and white symbol&#10;&#10;Description automatically generated">
            <a:extLst>
              <a:ext uri="{FF2B5EF4-FFF2-40B4-BE49-F238E27FC236}">
                <a16:creationId xmlns:a16="http://schemas.microsoft.com/office/drawing/2014/main" id="{43AD7E35-089C-22AC-0E5D-70527AFC487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95105" y="195517"/>
            <a:ext cx="1080624" cy="1080624"/>
          </a:xfrm>
          <a:prstGeom prst="rect">
            <a:avLst/>
          </a:prstGeom>
        </p:spPr>
      </p:pic>
      <p:pic>
        <p:nvPicPr>
          <p:cNvPr id="6" name="Picture 5" descr="A yellow rectangular sign with black letters&#10;&#10;Description automatically generated">
            <a:extLst>
              <a:ext uri="{FF2B5EF4-FFF2-40B4-BE49-F238E27FC236}">
                <a16:creationId xmlns:a16="http://schemas.microsoft.com/office/drawing/2014/main" id="{676CAA7D-BFF4-A87C-41CE-5B3CAACA158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949190" y="195517"/>
            <a:ext cx="1047705" cy="1047705"/>
          </a:xfrm>
          <a:prstGeom prst="rect">
            <a:avLst/>
          </a:prstGeom>
        </p:spPr>
      </p:pic>
      <p:pic>
        <p:nvPicPr>
          <p:cNvPr id="9" name="Picture 8" descr="A blue and green atom symbol&#10;&#10;Description automatically generated">
            <a:extLst>
              <a:ext uri="{FF2B5EF4-FFF2-40B4-BE49-F238E27FC236}">
                <a16:creationId xmlns:a16="http://schemas.microsoft.com/office/drawing/2014/main" id="{3CD9B67D-9932-B967-60A1-67C398C553FE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alphaModFix amt="20000"/>
          </a:blip>
          <a:stretch>
            <a:fillRect/>
          </a:stretch>
        </p:blipFill>
        <p:spPr>
          <a:xfrm>
            <a:off x="-1489033" y="3156229"/>
            <a:ext cx="5529524" cy="552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97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6886A-8BD8-C8B7-CB5F-2752CC1C87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4 – JavaScript Fundamental</a:t>
            </a:r>
          </a:p>
        </p:txBody>
      </p:sp>
    </p:spTree>
    <p:extLst>
      <p:ext uri="{BB962C8B-B14F-4D97-AF65-F5344CB8AC3E}">
        <p14:creationId xmlns:p14="http://schemas.microsoft.com/office/powerpoint/2010/main" val="3057076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98337-D6AD-69C1-B1A5-E3CD3F984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2FA9D-2887-96EF-6175-4242CFA38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went well?</a:t>
            </a:r>
          </a:p>
          <a:p>
            <a:r>
              <a:rPr lang="en-US" dirty="0"/>
              <a:t>What went wrong?</a:t>
            </a:r>
          </a:p>
          <a:p>
            <a:r>
              <a:rPr lang="en-US" dirty="0"/>
              <a:t>What did you learn?</a:t>
            </a:r>
          </a:p>
        </p:txBody>
      </p:sp>
    </p:spTree>
    <p:extLst>
      <p:ext uri="{BB962C8B-B14F-4D97-AF65-F5344CB8AC3E}">
        <p14:creationId xmlns:p14="http://schemas.microsoft.com/office/powerpoint/2010/main" val="181634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5B203-F5F8-7913-D8EC-70DD2BD52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61E23-6B1B-1266-E2B1-71719FA15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carbon.now.sh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009686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81C73-DE43-8EDC-DA36-BE19C806F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11685"/>
            <a:ext cx="9144000" cy="2880689"/>
          </a:xfrm>
        </p:spPr>
        <p:txBody>
          <a:bodyPr/>
          <a:lstStyle/>
          <a:p>
            <a:pPr algn="l"/>
            <a:r>
              <a:rPr lang="en-US" dirty="0"/>
              <a:t>I believe that you learn the most if you don’t learn alone but find learning partners and other people with similar interest.</a:t>
            </a:r>
            <a:br>
              <a:rPr lang="en-US" dirty="0"/>
            </a:br>
            <a:r>
              <a:rPr lang="en-US" dirty="0"/>
              <a:t>- Unknown</a:t>
            </a:r>
          </a:p>
        </p:txBody>
      </p:sp>
    </p:spTree>
    <p:extLst>
      <p:ext uri="{BB962C8B-B14F-4D97-AF65-F5344CB8AC3E}">
        <p14:creationId xmlns:p14="http://schemas.microsoft.com/office/powerpoint/2010/main" val="2662965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254FA-3D41-AB80-4954-97FA3A9DC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954A7-FF85-9C10-4EAB-DB937AFA8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624" y="2602523"/>
            <a:ext cx="4322212" cy="3574439"/>
          </a:xfrm>
        </p:spPr>
        <p:txBody>
          <a:bodyPr/>
          <a:lstStyle/>
          <a:p>
            <a:r>
              <a:rPr lang="en-US" dirty="0"/>
              <a:t>Let, var and const</a:t>
            </a:r>
          </a:p>
          <a:p>
            <a:r>
              <a:rPr lang="en-US" dirty="0"/>
              <a:t>Scope (function and block)</a:t>
            </a:r>
          </a:p>
          <a:p>
            <a:r>
              <a:rPr lang="en-US" dirty="0"/>
              <a:t>if…else statement</a:t>
            </a:r>
          </a:p>
          <a:p>
            <a:r>
              <a:rPr lang="en-US" dirty="0"/>
              <a:t>If…else if…else statement</a:t>
            </a:r>
          </a:p>
          <a:p>
            <a:r>
              <a:rPr lang="en-US" dirty="0"/>
              <a:t>Nested conditional</a:t>
            </a:r>
          </a:p>
          <a:p>
            <a:r>
              <a:rPr lang="en-US" dirty="0"/>
              <a:t>Ternary Operator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939AC9-23BA-72BC-1911-039579D3BC22}"/>
              </a:ext>
            </a:extLst>
          </p:cNvPr>
          <p:cNvSpPr txBox="1">
            <a:spLocks/>
          </p:cNvSpPr>
          <p:nvPr/>
        </p:nvSpPr>
        <p:spPr>
          <a:xfrm>
            <a:off x="6493166" y="2623482"/>
            <a:ext cx="4322212" cy="35744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Dreaming Outloud Pro" panose="03050502040302030504" pitchFamily="66" charset="77"/>
                <a:ea typeface="+mn-ea"/>
                <a:cs typeface="Dreaming Outloud Pro" panose="03050502040302030504" pitchFamily="66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Dreaming Outloud Pro" panose="03050502040302030504" pitchFamily="66" charset="77"/>
                <a:ea typeface="+mn-ea"/>
                <a:cs typeface="Dreaming Outloud Pro" panose="03050502040302030504" pitchFamily="66" charset="7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reaming Outloud Pro" panose="03050502040302030504" pitchFamily="66" charset="77"/>
                <a:ea typeface="+mn-ea"/>
                <a:cs typeface="Dreaming Outloud Pro" panose="03050502040302030504" pitchFamily="66" charset="7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reaming Outloud Pro" panose="03050502040302030504" pitchFamily="66" charset="77"/>
                <a:ea typeface="+mn-ea"/>
                <a:cs typeface="Dreaming Outloud Pro" panose="03050502040302030504" pitchFamily="66" charset="7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reaming Outloud Pro" panose="03050502040302030504" pitchFamily="66" charset="77"/>
                <a:ea typeface="+mn-ea"/>
                <a:cs typeface="Dreaming Outloud Pro" panose="03050502040302030504" pitchFamily="66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Switch statement</a:t>
            </a:r>
          </a:p>
          <a:p>
            <a:r>
              <a:rPr lang="en-US" dirty="0"/>
              <a:t>Truthy and </a:t>
            </a:r>
            <a:r>
              <a:rPr lang="en-US" dirty="0" err="1"/>
              <a:t>Falsy</a:t>
            </a:r>
            <a:r>
              <a:rPr lang="en-US" dirty="0"/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1053814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29F8DA-037C-C61E-CAE2-757E89F93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AAB37F5-D2EF-F85F-781D-5BA3F64C7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pic>
        <p:nvPicPr>
          <p:cNvPr id="7" name="Picture 6" descr="A diagram of a test expression&#10;&#10;Description automatically generated">
            <a:extLst>
              <a:ext uri="{FF2B5EF4-FFF2-40B4-BE49-F238E27FC236}">
                <a16:creationId xmlns:a16="http://schemas.microsoft.com/office/drawing/2014/main" id="{5AA69126-4A41-81AE-0699-2A9DAD80E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475" y="1393902"/>
            <a:ext cx="3563839" cy="4850780"/>
          </a:xfrm>
          <a:prstGeom prst="rect">
            <a:avLst/>
          </a:prstGeom>
        </p:spPr>
      </p:pic>
      <p:pic>
        <p:nvPicPr>
          <p:cNvPr id="3" name="Picture 2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80063964-913A-D4B9-7829-6AACA09E4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686" y="1939959"/>
            <a:ext cx="5734164" cy="425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08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577991-22FE-A62F-77AB-B18AA8E9F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For loop</a:t>
            </a:r>
          </a:p>
        </p:txBody>
      </p:sp>
      <p:pic>
        <p:nvPicPr>
          <p:cNvPr id="9" name="Picture 8" descr="A diagram of a process&#10;&#10;Description automatically generated">
            <a:extLst>
              <a:ext uri="{FF2B5EF4-FFF2-40B4-BE49-F238E27FC236}">
                <a16:creationId xmlns:a16="http://schemas.microsoft.com/office/drawing/2014/main" id="{CEA8C2E5-C3E1-D462-EA19-CABA211E0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407" y="2367133"/>
            <a:ext cx="4429629" cy="4028173"/>
          </a:xfrm>
          <a:prstGeom prst="rect">
            <a:avLst/>
          </a:prstGeom>
        </p:spPr>
      </p:pic>
      <p:pic>
        <p:nvPicPr>
          <p:cNvPr id="11" name="Picture 10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68303A2F-2A25-19CF-D349-928F4AFCB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518" y="1754887"/>
            <a:ext cx="5245482" cy="489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695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17366-A9DD-ACC0-AB9A-5F5AD9743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5B0423-330F-9B00-397F-3F29642A5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434758"/>
            <a:ext cx="4869266" cy="547020"/>
          </a:xfrm>
        </p:spPr>
        <p:txBody>
          <a:bodyPr/>
          <a:lstStyle/>
          <a:p>
            <a:pPr algn="r"/>
            <a:r>
              <a:rPr lang="en-US" dirty="0"/>
              <a:t>While and do-while loop</a:t>
            </a:r>
          </a:p>
        </p:txBody>
      </p:sp>
      <p:pic>
        <p:nvPicPr>
          <p:cNvPr id="3" name="Picture 2" descr="A diagram of a function&#10;&#10;Description automatically generated">
            <a:extLst>
              <a:ext uri="{FF2B5EF4-FFF2-40B4-BE49-F238E27FC236}">
                <a16:creationId xmlns:a16="http://schemas.microsoft.com/office/drawing/2014/main" id="{C7FF76AC-E2CD-5E63-A9DA-92221BD68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2734" y="2096196"/>
            <a:ext cx="4679969" cy="4449336"/>
          </a:xfrm>
          <a:prstGeom prst="rect">
            <a:avLst/>
          </a:prstGeom>
        </p:spPr>
      </p:pic>
      <p:pic>
        <p:nvPicPr>
          <p:cNvPr id="6" name="Picture 5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21062973-6BDB-1CE3-90DF-D126FB037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358" y="811611"/>
            <a:ext cx="5258314" cy="628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178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4121C-6556-F02E-0BE9-7A247AD0C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347" y="3001826"/>
            <a:ext cx="9415306" cy="854347"/>
          </a:xfrm>
        </p:spPr>
        <p:txBody>
          <a:bodyPr/>
          <a:lstStyle/>
          <a:p>
            <a:pPr algn="ctr"/>
            <a:r>
              <a:rPr lang="en-US" dirty="0"/>
              <a:t>Break and Continue</a:t>
            </a:r>
          </a:p>
        </p:txBody>
      </p:sp>
    </p:spTree>
    <p:extLst>
      <p:ext uri="{BB962C8B-B14F-4D97-AF65-F5344CB8AC3E}">
        <p14:creationId xmlns:p14="http://schemas.microsoft.com/office/powerpoint/2010/main" val="1969729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3FACB-E3CE-3BDF-FE54-67B61D0E5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Intro with Function or Methods</a:t>
            </a:r>
          </a:p>
        </p:txBody>
      </p:sp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A7CA789B-9CBA-4F5D-904D-B83F572FB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939959"/>
            <a:ext cx="7772400" cy="428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682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72567-9256-B855-6A09-B2AACAA00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DRY, YAGNI and KISS?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B0B4F-83A3-B4DF-3470-D846F0C1D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repeat yourself (reusability and modularity)</a:t>
            </a:r>
          </a:p>
          <a:p>
            <a:r>
              <a:rPr lang="en-US" dirty="0"/>
              <a:t>Keep It Simple and Straightforward (simplicity and clarity)</a:t>
            </a:r>
          </a:p>
          <a:p>
            <a:r>
              <a:rPr lang="en-US" dirty="0"/>
              <a:t>You Aren’t </a:t>
            </a:r>
            <a:r>
              <a:rPr lang="en-US" dirty="0" err="1"/>
              <a:t>Gonna</a:t>
            </a:r>
            <a:r>
              <a:rPr lang="en-US" dirty="0"/>
              <a:t> Need IT</a:t>
            </a:r>
          </a:p>
        </p:txBody>
      </p:sp>
    </p:spTree>
    <p:extLst>
      <p:ext uri="{BB962C8B-B14F-4D97-AF65-F5344CB8AC3E}">
        <p14:creationId xmlns:p14="http://schemas.microsoft.com/office/powerpoint/2010/main" val="1940017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D0F64-7BFA-F1F2-AA87-7A1D4B77B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have some fun now (Game to learn programming)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C276E-238C-333C-7E20-C02889182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reeborg.ca</a:t>
            </a:r>
            <a:r>
              <a:rPr lang="en-US" dirty="0"/>
              <a:t>/</a:t>
            </a:r>
            <a:r>
              <a:rPr lang="en-US" dirty="0" err="1"/>
              <a:t>index_en.html</a:t>
            </a:r>
            <a:endParaRPr lang="en-US" dirty="0"/>
          </a:p>
        </p:txBody>
      </p:sp>
      <p:pic>
        <p:nvPicPr>
          <p:cNvPr id="5" name="Picture 4" descr="A game of a maze&#10;&#10;Description automatically generated">
            <a:extLst>
              <a:ext uri="{FF2B5EF4-FFF2-40B4-BE49-F238E27FC236}">
                <a16:creationId xmlns:a16="http://schemas.microsoft.com/office/drawing/2014/main" id="{A7A62A84-5BBF-D7DB-22FE-7C9FCA4EE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763" y="2472042"/>
            <a:ext cx="38354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397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442</Words>
  <Application>Microsoft Macintosh PowerPoint</Application>
  <PresentationFormat>Widescreen</PresentationFormat>
  <Paragraphs>44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Arial</vt:lpstr>
      <vt:lpstr>Bradley Hand</vt:lpstr>
      <vt:lpstr>Dreaming Outloud Pro</vt:lpstr>
      <vt:lpstr>Office Theme</vt:lpstr>
      <vt:lpstr>Day 4 – JavaScript Fundamental</vt:lpstr>
      <vt:lpstr>Recap</vt:lpstr>
      <vt:lpstr>For loop</vt:lpstr>
      <vt:lpstr>Nested For loop</vt:lpstr>
      <vt:lpstr>While and do-while loop</vt:lpstr>
      <vt:lpstr>Break and Continue</vt:lpstr>
      <vt:lpstr>Let’s Intro with Function or Methods</vt:lpstr>
      <vt:lpstr>What is DRY, YAGNI and KISS?</vt:lpstr>
      <vt:lpstr>Let’s have some fun now (Game to learn programming)</vt:lpstr>
      <vt:lpstr>Feedback</vt:lpstr>
      <vt:lpstr>Credit</vt:lpstr>
      <vt:lpstr>I believe that you learn the most if you don’t learn alone but find learning partners and other people with similar interest. - Unknown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Sumit Libi</dc:creator>
  <cp:lastModifiedBy>Sumit Libi</cp:lastModifiedBy>
  <cp:revision>21</cp:revision>
  <dcterms:created xsi:type="dcterms:W3CDTF">2024-05-13T03:35:45Z</dcterms:created>
  <dcterms:modified xsi:type="dcterms:W3CDTF">2024-12-04T06:17:55Z</dcterms:modified>
</cp:coreProperties>
</file>