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75" r:id="rId21"/>
    <p:sldId id="29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49"/>
    <a:srgbClr val="37B2DC"/>
    <a:srgbClr val="E94222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/>
    <p:restoredTop sz="72316"/>
  </p:normalViewPr>
  <p:slideViewPr>
    <p:cSldViewPr snapToGrid="0">
      <p:cViewPr varScale="1">
        <p:scale>
          <a:sx n="111" d="100"/>
          <a:sy n="111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Engagement and marriage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7F4C-B5AF-2446-AB52-B753F580B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07F4C-B5AF-2446-AB52-B753F580BD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3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4C49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4C49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4C49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at with tail&#10;&#10;Description automatically generated">
            <a:extLst>
              <a:ext uri="{FF2B5EF4-FFF2-40B4-BE49-F238E27FC236}">
                <a16:creationId xmlns:a16="http://schemas.microsoft.com/office/drawing/2014/main" id="{27A9D5E4-620D-98C7-71DB-AC4E0C5028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</a:blip>
          <a:stretch>
            <a:fillRect/>
          </a:stretch>
        </p:blipFill>
        <p:spPr>
          <a:xfrm>
            <a:off x="2766127" y="99127"/>
            <a:ext cx="6659745" cy="6659745"/>
          </a:xfrm>
          <a:prstGeom prst="rect">
            <a:avLst/>
          </a:prstGeom>
        </p:spPr>
      </p:pic>
      <p:pic>
        <p:nvPicPr>
          <p:cNvPr id="8" name="Picture 7" descr="A red square with white dots and dots on it&#10;&#10;Description automatically generated">
            <a:extLst>
              <a:ext uri="{FF2B5EF4-FFF2-40B4-BE49-F238E27FC236}">
                <a16:creationId xmlns:a16="http://schemas.microsoft.com/office/drawing/2014/main" id="{E44B6BAA-9E35-9F3E-3B5B-4D0EB21911C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145656" y="5109446"/>
            <a:ext cx="1589748" cy="1589748"/>
          </a:xfrm>
          <a:prstGeom prst="rect">
            <a:avLst/>
          </a:prstGeom>
        </p:spPr>
      </p:pic>
      <p:pic>
        <p:nvPicPr>
          <p:cNvPr id="11" name="Picture 10" descr="A logo of a cat&#10;&#10;Description automatically generated">
            <a:extLst>
              <a:ext uri="{FF2B5EF4-FFF2-40B4-BE49-F238E27FC236}">
                <a16:creationId xmlns:a16="http://schemas.microsoft.com/office/drawing/2014/main" id="{3E546E8F-A7FA-7EE4-35D0-CB265B8C025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85000"/>
          </a:blip>
          <a:stretch>
            <a:fillRect/>
          </a:stretch>
        </p:blipFill>
        <p:spPr>
          <a:xfrm>
            <a:off x="11156444" y="99127"/>
            <a:ext cx="916873" cy="916873"/>
          </a:xfrm>
          <a:prstGeom prst="rect">
            <a:avLst/>
          </a:prstGeom>
        </p:spPr>
      </p:pic>
      <p:pic>
        <p:nvPicPr>
          <p:cNvPr id="13" name="Picture 12" descr="A white square with a cat logo&#10;&#10;Description automatically generated">
            <a:extLst>
              <a:ext uri="{FF2B5EF4-FFF2-40B4-BE49-F238E27FC236}">
                <a16:creationId xmlns:a16="http://schemas.microsoft.com/office/drawing/2014/main" id="{4E6638BF-5752-3C61-F189-52D895840F9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85000"/>
          </a:blip>
          <a:stretch>
            <a:fillRect/>
          </a:stretch>
        </p:blipFill>
        <p:spPr>
          <a:xfrm>
            <a:off x="0" y="991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icod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6 – Git and </a:t>
            </a:r>
            <a:r>
              <a:rPr lang="en-US" dirty="0" err="1"/>
              <a:t>Github</a:t>
            </a:r>
            <a:r>
              <a:rPr lang="en-US" dirty="0"/>
              <a:t> Crash Course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7A28-34C4-FF43-007B-23D1CAB7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B11E-4305-EC10-C4FB-DFA9DE84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4838981" cy="3574439"/>
          </a:xfrm>
        </p:spPr>
        <p:txBody>
          <a:bodyPr/>
          <a:lstStyle/>
          <a:p>
            <a:r>
              <a:rPr lang="en-US" dirty="0"/>
              <a:t>User to create a new git repo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2517BB-51AE-D0AC-CD8B-1F9A2E57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1635"/>
            <a:ext cx="5897975" cy="64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3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4153-7F63-EF3F-1158-24E2842E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(local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B0BA-BAD6-C9D3-A9F0-EE67FD23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4"/>
            <a:ext cx="9415306" cy="638387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=&gt; clone =&gt; changes =&gt; add =&gt; commit =&gt; push</a:t>
            </a:r>
          </a:p>
        </p:txBody>
      </p:sp>
    </p:spTree>
    <p:extLst>
      <p:ext uri="{BB962C8B-B14F-4D97-AF65-F5344CB8AC3E}">
        <p14:creationId xmlns:p14="http://schemas.microsoft.com/office/powerpoint/2010/main" val="138393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A303-3987-DC21-B208-E3815AF5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pic>
        <p:nvPicPr>
          <p:cNvPr id="5" name="Content Placeholder 4" descr="A diagram of a work flow&#10;&#10;Description automatically generated">
            <a:extLst>
              <a:ext uri="{FF2B5EF4-FFF2-40B4-BE49-F238E27FC236}">
                <a16:creationId xmlns:a16="http://schemas.microsoft.com/office/drawing/2014/main" id="{65A6DCD8-4559-98DF-A9E3-FF564E753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739" y="2185874"/>
            <a:ext cx="8573093" cy="4396203"/>
          </a:xfrm>
        </p:spPr>
      </p:pic>
    </p:spTree>
    <p:extLst>
      <p:ext uri="{BB962C8B-B14F-4D97-AF65-F5344CB8AC3E}">
        <p14:creationId xmlns:p14="http://schemas.microsoft.com/office/powerpoint/2010/main" val="140766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81F6-B111-03AE-D380-28DEDE4F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Command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172519-738B-F6F3-5ED1-7DFDF181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41" y="1512786"/>
            <a:ext cx="6282117" cy="56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8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FBE2-675B-F260-A300-4EEC5C0D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46D1-8B73-7A0E-0B83-CFE480EB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4719376" cy="3574439"/>
          </a:xfrm>
        </p:spPr>
        <p:txBody>
          <a:bodyPr/>
          <a:lstStyle/>
          <a:p>
            <a:r>
              <a:rPr lang="en-US" dirty="0"/>
              <a:t>Way 1: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BBE35-263E-BA8C-EE81-4104EF57AF21}"/>
              </a:ext>
            </a:extLst>
          </p:cNvPr>
          <p:cNvSpPr txBox="1">
            <a:spLocks/>
          </p:cNvSpPr>
          <p:nvPr/>
        </p:nvSpPr>
        <p:spPr>
          <a:xfrm>
            <a:off x="6096000" y="2614246"/>
            <a:ext cx="4719376" cy="35744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Way 2:</a:t>
            </a:r>
          </a:p>
          <a:p>
            <a:r>
              <a:rPr lang="en-US" dirty="0"/>
              <a:t>Create PR through </a:t>
            </a:r>
            <a:r>
              <a:rPr lang="en-US" dirty="0" err="1"/>
              <a:t>Github</a:t>
            </a:r>
            <a:r>
              <a:rPr lang="en-US" dirty="0"/>
              <a:t> / GitLab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3BC00FA-1275-6C67-8010-45CECD80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06" y="2614246"/>
            <a:ext cx="4990671" cy="34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6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87BF-134F-15DA-6A92-6BB75634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9F7D-8499-8AE4-9FBA-BD8E850B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3" y="2602524"/>
            <a:ext cx="9503579" cy="854348"/>
          </a:xfrm>
        </p:spPr>
        <p:txBody>
          <a:bodyPr/>
          <a:lstStyle/>
          <a:p>
            <a:r>
              <a:rPr lang="en-US" dirty="0"/>
              <a:t>It lets you tell others about changes you’ve pushed to a branch in a repo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rectangular with white text and colorful lights&#10;&#10;Description automatically generated">
            <a:extLst>
              <a:ext uri="{FF2B5EF4-FFF2-40B4-BE49-F238E27FC236}">
                <a16:creationId xmlns:a16="http://schemas.microsoft.com/office/drawing/2014/main" id="{4DB1813D-9CCA-960D-ACED-78B48AEC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40" y="2948168"/>
            <a:ext cx="5593144" cy="34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8E85-17F2-FF1A-614B-029923CE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D469-AF37-0C76-E633-B46904B6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that take place when git is unable to automatically resolve difference in code between two commits.</a:t>
            </a:r>
          </a:p>
        </p:txBody>
      </p:sp>
    </p:spTree>
    <p:extLst>
      <p:ext uri="{BB962C8B-B14F-4D97-AF65-F5344CB8AC3E}">
        <p14:creationId xmlns:p14="http://schemas.microsoft.com/office/powerpoint/2010/main" val="613336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1A0B-0FAF-7FEE-C18A-DFDD1058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BC0D-777C-3B6A-A75C-1568A170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4"/>
            <a:ext cx="9415306" cy="1518064"/>
          </a:xfrm>
        </p:spPr>
        <p:txBody>
          <a:bodyPr/>
          <a:lstStyle/>
          <a:p>
            <a:r>
              <a:rPr lang="en-US" dirty="0"/>
              <a:t>Case 1: Staged Changes</a:t>
            </a:r>
          </a:p>
          <a:p>
            <a:r>
              <a:rPr lang="en-US" dirty="0"/>
              <a:t>Case 2: Committed changes (for one commit back)</a:t>
            </a:r>
          </a:p>
          <a:p>
            <a:r>
              <a:rPr lang="en-US" dirty="0"/>
              <a:t>Case 3: Multiple committed changes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75B8CF-EA31-D528-FB7F-B5DB4ECC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22" y="3296006"/>
            <a:ext cx="4139586" cy="38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6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6C16-BE8D-09D7-4DF6-385B7306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F04C-453C-BCEF-34F8-99C6D5CF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fork is a new repo that shares code and visibility setting use the rough copy of original repo.</a:t>
            </a:r>
          </a:p>
        </p:txBody>
      </p:sp>
    </p:spTree>
    <p:extLst>
      <p:ext uri="{BB962C8B-B14F-4D97-AF65-F5344CB8AC3E}">
        <p14:creationId xmlns:p14="http://schemas.microsoft.com/office/powerpoint/2010/main" val="332323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A2C0-7397-F653-EF8F-0AEA834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Resouces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32B0-AF26-150E-B3E7-2DE87227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https://docs.chaicode.com/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=q8EevlEpQ2A&amp;t=1893s</a:t>
            </a:r>
          </a:p>
        </p:txBody>
      </p:sp>
    </p:spTree>
    <p:extLst>
      <p:ext uri="{BB962C8B-B14F-4D97-AF65-F5344CB8AC3E}">
        <p14:creationId xmlns:p14="http://schemas.microsoft.com/office/powerpoint/2010/main" val="404418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26DD-7CB0-E6FE-3870-027A5D2A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30AF-EE96-A2C5-67FC-CC5A0FD5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popular, fast, scalable, free and open-source version control system</a:t>
            </a:r>
          </a:p>
          <a:p>
            <a:r>
              <a:rPr lang="en-US" dirty="0"/>
              <a:t>Version control system is a tools that helps to track changes in code</a:t>
            </a:r>
          </a:p>
        </p:txBody>
      </p:sp>
    </p:spTree>
    <p:extLst>
      <p:ext uri="{BB962C8B-B14F-4D97-AF65-F5344CB8AC3E}">
        <p14:creationId xmlns:p14="http://schemas.microsoft.com/office/powerpoint/2010/main" val="337062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8337-D6AD-69C1-B1A5-E3CD3F98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FA9D-2887-96EF-6175-4242CFA3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What went wrong?</a:t>
            </a:r>
          </a:p>
          <a:p>
            <a:r>
              <a:rPr lang="en-US" dirty="0"/>
              <a:t>What did you learn?</a:t>
            </a:r>
          </a:p>
        </p:txBody>
      </p:sp>
    </p:spTree>
    <p:extLst>
      <p:ext uri="{BB962C8B-B14F-4D97-AF65-F5344CB8AC3E}">
        <p14:creationId xmlns:p14="http://schemas.microsoft.com/office/powerpoint/2010/main" val="18163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203-F5F8-7913-D8EC-70DD2BD5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1E23-6B1B-1266-E2B1-71719FA1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carbon.now.sh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968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1C73-DE43-8EDC-DA36-BE19C806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1685"/>
            <a:ext cx="9144000" cy="2880689"/>
          </a:xfrm>
        </p:spPr>
        <p:txBody>
          <a:bodyPr/>
          <a:lstStyle/>
          <a:p>
            <a:pPr algn="l"/>
            <a:r>
              <a:rPr lang="en-US" dirty="0"/>
              <a:t>I believe that you learn the most if you don’t learn alone but find learning partners and other people with similar interest.</a:t>
            </a:r>
            <a:br>
              <a:rPr lang="en-US" dirty="0"/>
            </a:br>
            <a:r>
              <a:rPr lang="en-US" dirty="0"/>
              <a:t>- Unknown</a:t>
            </a:r>
          </a:p>
        </p:txBody>
      </p:sp>
    </p:spTree>
    <p:extLst>
      <p:ext uri="{BB962C8B-B14F-4D97-AF65-F5344CB8AC3E}">
        <p14:creationId xmlns:p14="http://schemas.microsoft.com/office/powerpoint/2010/main" val="266296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E3B1-0BAD-26F6-4133-229E406C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to use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FA2A-D40C-2FD2-54C6-E9804609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history</a:t>
            </a:r>
          </a:p>
          <a:p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356964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535D-AFB1-2A4B-3AC1-575588F1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A724-9EDB-A987-287D-B1369AB2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that allows developer to store and manage their code using git.</a:t>
            </a:r>
          </a:p>
          <a:p>
            <a:r>
              <a:rPr lang="en-US" dirty="0"/>
              <a:t>Folder (Repository)</a:t>
            </a:r>
          </a:p>
        </p:txBody>
      </p:sp>
    </p:spTree>
    <p:extLst>
      <p:ext uri="{BB962C8B-B14F-4D97-AF65-F5344CB8AC3E}">
        <p14:creationId xmlns:p14="http://schemas.microsoft.com/office/powerpoint/2010/main" val="83652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B097-4A6F-4BCA-D343-FF50E148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7631-85FA-5B90-1386-0784B39F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r>
              <a:rPr lang="en-US" dirty="0"/>
              <a:t>Create a new repo</a:t>
            </a:r>
          </a:p>
          <a:p>
            <a:r>
              <a:rPr lang="en-US" dirty="0"/>
              <a:t>Make our first commit</a:t>
            </a:r>
          </a:p>
        </p:txBody>
      </p:sp>
    </p:spTree>
    <p:extLst>
      <p:ext uri="{BB962C8B-B14F-4D97-AF65-F5344CB8AC3E}">
        <p14:creationId xmlns:p14="http://schemas.microsoft.com/office/powerpoint/2010/main" val="354776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FCF4-A544-1AE7-2D9C-533FCBD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526F-A3F8-0A92-C1D3-B7AE6B4E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Windows (Git bash)</a:t>
            </a:r>
          </a:p>
          <a:p>
            <a:r>
              <a:rPr lang="en-US" dirty="0"/>
              <a:t>Mac (terminal)</a:t>
            </a:r>
          </a:p>
          <a:p>
            <a:endParaRPr lang="en-US" dirty="0"/>
          </a:p>
          <a:p>
            <a:r>
              <a:rPr lang="en-US" dirty="0"/>
              <a:t>Git-</a:t>
            </a:r>
            <a:r>
              <a:rPr lang="en-US" dirty="0" err="1"/>
              <a:t>scm.com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1815-9819-E9DA-B693-8DCB8BD4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Git</a:t>
            </a:r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C76D5D1-9069-0E20-3207-469E7F65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77" y="2367133"/>
            <a:ext cx="7772400" cy="33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A95B-CB67-34AC-0ADC-FEC93E8C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and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278A-5D3A-E856-74D2-45E48BB48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1089801"/>
          </a:xfrm>
        </p:spPr>
        <p:txBody>
          <a:bodyPr/>
          <a:lstStyle/>
          <a:p>
            <a:r>
              <a:rPr lang="en-US" dirty="0"/>
              <a:t>Clone: cloning a repo on our local machine</a:t>
            </a:r>
          </a:p>
          <a:p>
            <a:r>
              <a:rPr lang="en-US" dirty="0"/>
              <a:t>Status: display status of the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ack screen with text and colorful dots&#10;&#10;Description automatically generated with medium confidence">
            <a:extLst>
              <a:ext uri="{FF2B5EF4-FFF2-40B4-BE49-F238E27FC236}">
                <a16:creationId xmlns:a16="http://schemas.microsoft.com/office/drawing/2014/main" id="{514A0F7F-478A-A114-C72B-CF9FDDD2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164" y="1157427"/>
            <a:ext cx="4581646" cy="33334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103ECB-D62E-5724-252C-57B6AC3CC6E7}"/>
              </a:ext>
            </a:extLst>
          </p:cNvPr>
          <p:cNvSpPr txBox="1">
            <a:spLocks/>
          </p:cNvSpPr>
          <p:nvPr/>
        </p:nvSpPr>
        <p:spPr>
          <a:xfrm>
            <a:off x="1376624" y="3927714"/>
            <a:ext cx="3253249" cy="8543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4C49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Types of Status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170624-5174-9BA3-F5EF-03F04E572F92}"/>
              </a:ext>
            </a:extLst>
          </p:cNvPr>
          <p:cNvSpPr txBox="1">
            <a:spLocks/>
          </p:cNvSpPr>
          <p:nvPr/>
        </p:nvSpPr>
        <p:spPr>
          <a:xfrm>
            <a:off x="4723636" y="3945967"/>
            <a:ext cx="7094115" cy="18529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reaming Outloud Pro" panose="03050502040302030504" pitchFamily="66" charset="77"/>
                <a:ea typeface="+mn-ea"/>
                <a:cs typeface="Dreaming Outloud Pro" panose="03050502040302030504" pitchFamily="66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untracked: new files that git does not know yet or track</a:t>
            </a:r>
          </a:p>
          <a:p>
            <a:r>
              <a:rPr lang="en-US" dirty="0"/>
              <a:t>Modified: changed</a:t>
            </a:r>
          </a:p>
          <a:p>
            <a:r>
              <a:rPr lang="en-US" dirty="0"/>
              <a:t>Staged: file is ready to be committed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2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790C-796D-58AB-720D-626CD92A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add, commit and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8E45-549C-AEC0-3A06-22E9748B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4838981" cy="3574439"/>
          </a:xfrm>
        </p:spPr>
        <p:txBody>
          <a:bodyPr/>
          <a:lstStyle/>
          <a:p>
            <a:r>
              <a:rPr lang="en-US" dirty="0"/>
              <a:t>Add: adds new or changed files in your working directory to the git staging area</a:t>
            </a:r>
          </a:p>
          <a:p>
            <a:r>
              <a:rPr lang="en-US" dirty="0"/>
              <a:t>Commit: it is the record of change</a:t>
            </a:r>
          </a:p>
          <a:p>
            <a:r>
              <a:rPr lang="en-US" dirty="0"/>
              <a:t>Push: upload local repo content to remote repo</a:t>
            </a:r>
          </a:p>
        </p:txBody>
      </p:sp>
    </p:spTree>
    <p:extLst>
      <p:ext uri="{BB962C8B-B14F-4D97-AF65-F5344CB8AC3E}">
        <p14:creationId xmlns:p14="http://schemas.microsoft.com/office/powerpoint/2010/main" val="107735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391</Words>
  <Application>Microsoft Macintosh PowerPoint</Application>
  <PresentationFormat>Widescreen</PresentationFormat>
  <Paragraphs>65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Bradley Hand</vt:lpstr>
      <vt:lpstr>Dreaming Outloud Pro</vt:lpstr>
      <vt:lpstr>Office Theme</vt:lpstr>
      <vt:lpstr>Day 6 – Git and Github Crash Course</vt:lpstr>
      <vt:lpstr>Intro</vt:lpstr>
      <vt:lpstr>Two way to use git</vt:lpstr>
      <vt:lpstr>Github</vt:lpstr>
      <vt:lpstr>Working with Github</vt:lpstr>
      <vt:lpstr>Setting up Git</vt:lpstr>
      <vt:lpstr>Configuration Git</vt:lpstr>
      <vt:lpstr>Clone and Status</vt:lpstr>
      <vt:lpstr>add, commit and push</vt:lpstr>
      <vt:lpstr>Init</vt:lpstr>
      <vt:lpstr>Workflow (local git)</vt:lpstr>
      <vt:lpstr>Branch</vt:lpstr>
      <vt:lpstr>Branch Command</vt:lpstr>
      <vt:lpstr>Merging Code</vt:lpstr>
      <vt:lpstr>Pull request</vt:lpstr>
      <vt:lpstr>Merge Conflict</vt:lpstr>
      <vt:lpstr>Undoing Changes:</vt:lpstr>
      <vt:lpstr>Fork</vt:lpstr>
      <vt:lpstr>Extra Resouces:</vt:lpstr>
      <vt:lpstr>Feedback</vt:lpstr>
      <vt:lpstr>Credit</vt:lpstr>
      <vt:lpstr>I believe that you learn the most if you don’t learn alone but find learning partners and other people with similar interest. - Unknown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27</cp:revision>
  <dcterms:created xsi:type="dcterms:W3CDTF">2024-05-13T03:35:45Z</dcterms:created>
  <dcterms:modified xsi:type="dcterms:W3CDTF">2024-12-06T04:07:35Z</dcterms:modified>
</cp:coreProperties>
</file>