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64" r:id="rId3"/>
    <p:sldId id="257" r:id="rId4"/>
    <p:sldId id="263" r:id="rId5"/>
    <p:sldId id="269" r:id="rId6"/>
    <p:sldId id="259" r:id="rId7"/>
    <p:sldId id="262" r:id="rId8"/>
    <p:sldId id="275" r:id="rId9"/>
    <p:sldId id="277" r:id="rId10"/>
    <p:sldId id="274" r:id="rId11"/>
    <p:sldId id="272" r:id="rId12"/>
    <p:sldId id="276" r:id="rId13"/>
    <p:sldId id="281" r:id="rId14"/>
    <p:sldId id="271" r:id="rId15"/>
    <p:sldId id="282" r:id="rId16"/>
    <p:sldId id="270" r:id="rId17"/>
    <p:sldId id="280" r:id="rId18"/>
    <p:sldId id="278" r:id="rId19"/>
  </p:sldIdLst>
  <p:sldSz cx="9144000" cy="5143500" type="screen16x9"/>
  <p:notesSz cx="6858000" cy="9144000"/>
  <p:embeddedFontLst>
    <p:embeddedFont>
      <p:font typeface="Aptos Black" panose="020B0004020202020204" pitchFamily="34" charset="0"/>
      <p:bold r:id="rId21"/>
    </p:embeddedFont>
    <p:embeddedFont>
      <p:font typeface="Barlow Light" panose="00000400000000000000" pitchFamily="2" charset="0"/>
      <p:regular r:id="rId22"/>
      <p:bold r:id="rId23"/>
      <p:italic r:id="rId24"/>
      <p:boldItalic r:id="rId25"/>
    </p:embeddedFont>
    <p:embeddedFont>
      <p:font typeface="EB Garamond" panose="00000500000000000000" pitchFamily="2" charset="0"/>
      <p:regular r:id="rId26"/>
      <p:bold r:id="rId27"/>
      <p:italic r:id="rId28"/>
      <p:boldItalic r:id="rId29"/>
    </p:embeddedFont>
    <p:embeddedFont>
      <p:font typeface="Montserrat ExtraBold" panose="00000900000000000000" pitchFamily="2" charset="0"/>
      <p:bold r:id="rId30"/>
      <p:boldItalic r:id="rId31"/>
    </p:embeddedFont>
    <p:embeddedFont>
      <p:font typeface="Montserrat Light" panose="00000400000000000000" pitchFamily="2" charset="0"/>
      <p:regular r:id="rId32"/>
      <p:bold r:id="rId33"/>
      <p:italic r:id="rId34"/>
      <p:boldItalic r:id="rId35"/>
    </p:embeddedFont>
    <p:embeddedFont>
      <p:font typeface="Oswald" panose="00000500000000000000" pitchFamily="2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6055DE-84E1-4CD4-8406-EE0AFB563889}">
  <a:tblStyle styleId="{536055DE-84E1-4CD4-8406-EE0AFB5638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8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viewProps" Target="view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516612d386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516612d386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59d6898307_0_1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59d6898307_0_1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516612d386_0_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516612d386_0_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59d6898307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59d6898307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59d6898307_0_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59d6898307_0_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5" name="Google Shape;2835;g56c92a5e06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6" name="Google Shape;2836;g56c92a5e06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5540b6adc3_2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4" name="Google Shape;1864;g5540b6adc3_2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516612d386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516612d386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56c698b07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56c698b07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59d6898307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59d6898307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6c698b07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6c698b07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g5540b6adc3_2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3" name="Google Shape;1253;g5540b6adc3_2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g5540b6adc3_2_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5" name="Google Shape;1815;g5540b6adc3_2_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 flipH="1">
            <a:off x="623500" y="31167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099510" y="-10302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7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rot="-5400000">
            <a:off x="-101015" y="-226845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9AD7D2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3356560" y="-23637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2CC">
              <a:alpha val="327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2286775" y="1780575"/>
            <a:ext cx="47175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ctrTitle"/>
          </p:nvPr>
        </p:nvSpPr>
        <p:spPr>
          <a:xfrm>
            <a:off x="3099175" y="2412374"/>
            <a:ext cx="3092700" cy="5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1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8584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1"/>
          </p:nvPr>
        </p:nvSpPr>
        <p:spPr>
          <a:xfrm>
            <a:off x="10195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ctrTitle" idx="2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ubTitle" idx="3"/>
          </p:nvPr>
        </p:nvSpPr>
        <p:spPr>
          <a:xfrm>
            <a:off x="59344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ctrTitle" idx="4"/>
          </p:nvPr>
        </p:nvSpPr>
        <p:spPr>
          <a:xfrm>
            <a:off x="57733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ubTitle" idx="5"/>
          </p:nvPr>
        </p:nvSpPr>
        <p:spPr>
          <a:xfrm>
            <a:off x="3452999" y="205275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ctrTitle" idx="6"/>
          </p:nvPr>
        </p:nvSpPr>
        <p:spPr>
          <a:xfrm>
            <a:off x="3291900" y="183260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6_2"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2618169" y="-318351"/>
            <a:ext cx="6811569" cy="7337207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E48D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USTOM_6_2_1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 rot="5400000">
            <a:off x="3902197" y="260906"/>
            <a:ext cx="5602683" cy="6035175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ADDBD7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_1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/>
        </p:nvSpPr>
        <p:spPr>
          <a:xfrm rot="-5400000">
            <a:off x="126769" y="-375501"/>
            <a:ext cx="6811569" cy="7337207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ADDBD7">
              <a:alpha val="20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ctrTitle"/>
          </p:nvPr>
        </p:nvSpPr>
        <p:spPr>
          <a:xfrm>
            <a:off x="477026" y="15578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B64"/>
              </a:buClr>
              <a:buSzPts val="4800"/>
              <a:buNone/>
              <a:defRPr sz="4800">
                <a:solidFill>
                  <a:srgbClr val="FFCB6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ubTitle" idx="1"/>
          </p:nvPr>
        </p:nvSpPr>
        <p:spPr>
          <a:xfrm flipH="1">
            <a:off x="1674026" y="2409550"/>
            <a:ext cx="3012300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/>
          <p:nvPr/>
        </p:nvSpPr>
        <p:spPr>
          <a:xfrm>
            <a:off x="1263550" y="3683250"/>
            <a:ext cx="3398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CREDITS: This presentation template was created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including icons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and infographics &amp; images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. </a:t>
            </a:r>
            <a:endParaRPr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Please keep this slide for attribution.</a:t>
            </a:r>
            <a:endParaRPr sz="900" b="1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10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/>
        </p:nvSpPr>
        <p:spPr>
          <a:xfrm rot="466977">
            <a:off x="4431599" y="-984378"/>
            <a:ext cx="5995900" cy="6457590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66AAA2">
              <a:alpha val="15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642050" y="12204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ubTitle" idx="2"/>
          </p:nvPr>
        </p:nvSpPr>
        <p:spPr>
          <a:xfrm>
            <a:off x="562250" y="914850"/>
            <a:ext cx="2843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fin.com/news/data-center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myhome.freddiemac.com/buying/mortgage-rates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 flipH="1">
            <a:off x="742950" y="31014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Tamara Hundich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 flipH="1">
            <a:off x="743025" y="2221200"/>
            <a:ext cx="3571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Montserrat Light"/>
                <a:ea typeface="Montserrat Light"/>
                <a:cs typeface="Montserrat Light"/>
                <a:sym typeface="Montserrat Light"/>
              </a:rPr>
              <a:t>Housing Market</a:t>
            </a:r>
            <a:endParaRPr sz="2800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95" name="Google Shape;95;p14"/>
          <p:cNvCxnSpPr/>
          <p:nvPr/>
        </p:nvCxnSpPr>
        <p:spPr>
          <a:xfrm>
            <a:off x="862400" y="2981288"/>
            <a:ext cx="1066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5459785" y="11541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7549238" y="1582862"/>
            <a:ext cx="1933583" cy="1150365"/>
          </a:xfrm>
          <a:custGeom>
            <a:avLst/>
            <a:gdLst/>
            <a:ahLst/>
            <a:cxnLst/>
            <a:rect l="l" t="t" r="r" b="b"/>
            <a:pathLst>
              <a:path w="64978" h="38658" extrusionOk="0">
                <a:moveTo>
                  <a:pt x="36630" y="1"/>
                </a:moveTo>
                <a:cubicBezTo>
                  <a:pt x="26870" y="1"/>
                  <a:pt x="18928" y="7732"/>
                  <a:pt x="18590" y="17449"/>
                </a:cubicBezTo>
                <a:lnTo>
                  <a:pt x="10605" y="17449"/>
                </a:lnTo>
                <a:cubicBezTo>
                  <a:pt x="4775" y="17449"/>
                  <a:pt x="1" y="22181"/>
                  <a:pt x="1" y="28053"/>
                </a:cubicBezTo>
                <a:cubicBezTo>
                  <a:pt x="1" y="33883"/>
                  <a:pt x="4775" y="38615"/>
                  <a:pt x="10605" y="38657"/>
                </a:cubicBezTo>
                <a:lnTo>
                  <a:pt x="54374" y="38657"/>
                </a:lnTo>
                <a:cubicBezTo>
                  <a:pt x="60204" y="38615"/>
                  <a:pt x="64936" y="33883"/>
                  <a:pt x="64978" y="28053"/>
                </a:cubicBezTo>
                <a:cubicBezTo>
                  <a:pt x="64936" y="22307"/>
                  <a:pt x="60373" y="17618"/>
                  <a:pt x="54627" y="17449"/>
                </a:cubicBezTo>
                <a:cubicBezTo>
                  <a:pt x="54289" y="7732"/>
                  <a:pt x="46347" y="1"/>
                  <a:pt x="366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4105800" y="1878775"/>
            <a:ext cx="5253835" cy="2215912"/>
          </a:xfrm>
          <a:custGeom>
            <a:avLst/>
            <a:gdLst/>
            <a:ahLst/>
            <a:cxnLst/>
            <a:rect l="l" t="t" r="r" b="b"/>
            <a:pathLst>
              <a:path w="176555" h="70244" extrusionOk="0">
                <a:moveTo>
                  <a:pt x="120155" y="0"/>
                </a:moveTo>
                <a:cubicBezTo>
                  <a:pt x="118869" y="0"/>
                  <a:pt x="117584" y="529"/>
                  <a:pt x="116647" y="1590"/>
                </a:cubicBezTo>
                <a:lnTo>
                  <a:pt x="100846" y="18616"/>
                </a:lnTo>
                <a:cubicBezTo>
                  <a:pt x="100662" y="18823"/>
                  <a:pt x="100404" y="18930"/>
                  <a:pt x="100145" y="18930"/>
                </a:cubicBezTo>
                <a:cubicBezTo>
                  <a:pt x="99927" y="18930"/>
                  <a:pt x="99710" y="18855"/>
                  <a:pt x="99537" y="18701"/>
                </a:cubicBezTo>
                <a:lnTo>
                  <a:pt x="87369" y="6702"/>
                </a:lnTo>
                <a:cubicBezTo>
                  <a:pt x="86486" y="5819"/>
                  <a:pt x="85322" y="5371"/>
                  <a:pt x="84158" y="5371"/>
                </a:cubicBezTo>
                <a:cubicBezTo>
                  <a:pt x="83206" y="5371"/>
                  <a:pt x="82253" y="5671"/>
                  <a:pt x="81455" y="6280"/>
                </a:cubicBezTo>
                <a:lnTo>
                  <a:pt x="71653" y="13546"/>
                </a:lnTo>
                <a:cubicBezTo>
                  <a:pt x="71526" y="13715"/>
                  <a:pt x="71315" y="13842"/>
                  <a:pt x="71104" y="13884"/>
                </a:cubicBezTo>
                <a:lnTo>
                  <a:pt x="59908" y="1801"/>
                </a:lnTo>
                <a:cubicBezTo>
                  <a:pt x="58971" y="740"/>
                  <a:pt x="57686" y="212"/>
                  <a:pt x="56400" y="212"/>
                </a:cubicBezTo>
                <a:cubicBezTo>
                  <a:pt x="55077" y="212"/>
                  <a:pt x="53753" y="772"/>
                  <a:pt x="52811" y="1886"/>
                </a:cubicBezTo>
                <a:lnTo>
                  <a:pt x="44826" y="10885"/>
                </a:lnTo>
                <a:cubicBezTo>
                  <a:pt x="44125" y="11663"/>
                  <a:pt x="42994" y="11904"/>
                  <a:pt x="41862" y="11904"/>
                </a:cubicBezTo>
                <a:cubicBezTo>
                  <a:pt x="41766" y="11904"/>
                  <a:pt x="41669" y="11902"/>
                  <a:pt x="41573" y="11899"/>
                </a:cubicBezTo>
                <a:cubicBezTo>
                  <a:pt x="41417" y="11888"/>
                  <a:pt x="41262" y="11883"/>
                  <a:pt x="41108" y="11883"/>
                </a:cubicBezTo>
                <a:cubicBezTo>
                  <a:pt x="38741" y="11883"/>
                  <a:pt x="36502" y="13084"/>
                  <a:pt x="35193" y="15067"/>
                </a:cubicBezTo>
                <a:cubicBezTo>
                  <a:pt x="26448" y="28164"/>
                  <a:pt x="1" y="69947"/>
                  <a:pt x="677" y="69947"/>
                </a:cubicBezTo>
                <a:lnTo>
                  <a:pt x="6127" y="69947"/>
                </a:lnTo>
                <a:cubicBezTo>
                  <a:pt x="6084" y="69990"/>
                  <a:pt x="6042" y="70032"/>
                  <a:pt x="6084" y="70032"/>
                </a:cubicBezTo>
                <a:lnTo>
                  <a:pt x="35235" y="69990"/>
                </a:lnTo>
                <a:lnTo>
                  <a:pt x="170471" y="70243"/>
                </a:lnTo>
                <a:cubicBezTo>
                  <a:pt x="170217" y="70032"/>
                  <a:pt x="169922" y="69863"/>
                  <a:pt x="169626" y="69736"/>
                </a:cubicBezTo>
                <a:lnTo>
                  <a:pt x="175836" y="69736"/>
                </a:lnTo>
                <a:cubicBezTo>
                  <a:pt x="176555" y="69736"/>
                  <a:pt x="150065" y="27953"/>
                  <a:pt x="141362" y="14856"/>
                </a:cubicBezTo>
                <a:cubicBezTo>
                  <a:pt x="139996" y="12847"/>
                  <a:pt x="137712" y="11678"/>
                  <a:pt x="135310" y="11678"/>
                </a:cubicBezTo>
                <a:cubicBezTo>
                  <a:pt x="135187" y="11678"/>
                  <a:pt x="135064" y="11681"/>
                  <a:pt x="134940" y="11688"/>
                </a:cubicBezTo>
                <a:cubicBezTo>
                  <a:pt x="134843" y="11691"/>
                  <a:pt x="134746" y="11693"/>
                  <a:pt x="134649" y="11693"/>
                </a:cubicBezTo>
                <a:cubicBezTo>
                  <a:pt x="133518" y="11693"/>
                  <a:pt x="132391" y="11455"/>
                  <a:pt x="131730" y="10716"/>
                </a:cubicBezTo>
                <a:lnTo>
                  <a:pt x="123745" y="1675"/>
                </a:lnTo>
                <a:cubicBezTo>
                  <a:pt x="122802" y="560"/>
                  <a:pt x="121478" y="0"/>
                  <a:pt x="120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7323230" y="1878175"/>
            <a:ext cx="687696" cy="405505"/>
          </a:xfrm>
          <a:custGeom>
            <a:avLst/>
            <a:gdLst/>
            <a:ahLst/>
            <a:cxnLst/>
            <a:rect l="l" t="t" r="r" b="b"/>
            <a:pathLst>
              <a:path w="23110" h="13627" extrusionOk="0">
                <a:moveTo>
                  <a:pt x="12284" y="1"/>
                </a:moveTo>
                <a:cubicBezTo>
                  <a:pt x="10726" y="1"/>
                  <a:pt x="9155" y="919"/>
                  <a:pt x="7722" y="2582"/>
                </a:cubicBezTo>
                <a:lnTo>
                  <a:pt x="456" y="10187"/>
                </a:lnTo>
                <a:cubicBezTo>
                  <a:pt x="1" y="10717"/>
                  <a:pt x="396" y="11486"/>
                  <a:pt x="1031" y="11486"/>
                </a:cubicBezTo>
                <a:cubicBezTo>
                  <a:pt x="1104" y="11486"/>
                  <a:pt x="1180" y="11476"/>
                  <a:pt x="1258" y="11454"/>
                </a:cubicBezTo>
                <a:lnTo>
                  <a:pt x="6835" y="9891"/>
                </a:lnTo>
                <a:cubicBezTo>
                  <a:pt x="6912" y="9869"/>
                  <a:pt x="6988" y="9858"/>
                  <a:pt x="7063" y="9858"/>
                </a:cubicBezTo>
                <a:cubicBezTo>
                  <a:pt x="7278" y="9858"/>
                  <a:pt x="7481" y="9945"/>
                  <a:pt x="7638" y="10102"/>
                </a:cubicBezTo>
                <a:lnTo>
                  <a:pt x="10933" y="13397"/>
                </a:lnTo>
                <a:cubicBezTo>
                  <a:pt x="11087" y="13552"/>
                  <a:pt x="11294" y="13627"/>
                  <a:pt x="11502" y="13627"/>
                </a:cubicBezTo>
                <a:cubicBezTo>
                  <a:pt x="11749" y="13627"/>
                  <a:pt x="11997" y="13520"/>
                  <a:pt x="12158" y="13313"/>
                </a:cubicBezTo>
                <a:lnTo>
                  <a:pt x="14355" y="10187"/>
                </a:lnTo>
                <a:cubicBezTo>
                  <a:pt x="14533" y="9938"/>
                  <a:pt x="14771" y="9838"/>
                  <a:pt x="15018" y="9838"/>
                </a:cubicBezTo>
                <a:cubicBezTo>
                  <a:pt x="15064" y="9838"/>
                  <a:pt x="15111" y="9842"/>
                  <a:pt x="15158" y="9849"/>
                </a:cubicBezTo>
                <a:lnTo>
                  <a:pt x="21918" y="11158"/>
                </a:lnTo>
                <a:cubicBezTo>
                  <a:pt x="21965" y="11167"/>
                  <a:pt x="22011" y="11171"/>
                  <a:pt x="22056" y="11171"/>
                </a:cubicBezTo>
                <a:cubicBezTo>
                  <a:pt x="22698" y="11171"/>
                  <a:pt x="23110" y="10362"/>
                  <a:pt x="22636" y="9849"/>
                </a:cubicBezTo>
                <a:lnTo>
                  <a:pt x="16045" y="1990"/>
                </a:lnTo>
                <a:cubicBezTo>
                  <a:pt x="14858" y="631"/>
                  <a:pt x="13576" y="1"/>
                  <a:pt x="122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457613" y="1877074"/>
            <a:ext cx="701087" cy="421961"/>
          </a:xfrm>
          <a:custGeom>
            <a:avLst/>
            <a:gdLst/>
            <a:ahLst/>
            <a:cxnLst/>
            <a:rect l="l" t="t" r="r" b="b"/>
            <a:pathLst>
              <a:path w="23560" h="14180" extrusionOk="0">
                <a:moveTo>
                  <a:pt x="10667" y="1"/>
                </a:moveTo>
                <a:cubicBezTo>
                  <a:pt x="9609" y="1"/>
                  <a:pt x="8540" y="436"/>
                  <a:pt x="7509" y="1436"/>
                </a:cubicBezTo>
                <a:lnTo>
                  <a:pt x="496" y="9632"/>
                </a:lnTo>
                <a:cubicBezTo>
                  <a:pt x="1" y="10127"/>
                  <a:pt x="393" y="10986"/>
                  <a:pt x="1120" y="10986"/>
                </a:cubicBezTo>
                <a:cubicBezTo>
                  <a:pt x="1137" y="10986"/>
                  <a:pt x="1154" y="10985"/>
                  <a:pt x="1172" y="10984"/>
                </a:cubicBezTo>
                <a:lnTo>
                  <a:pt x="7974" y="10139"/>
                </a:lnTo>
                <a:cubicBezTo>
                  <a:pt x="8004" y="10135"/>
                  <a:pt x="8035" y="10133"/>
                  <a:pt x="8065" y="10133"/>
                </a:cubicBezTo>
                <a:cubicBezTo>
                  <a:pt x="8329" y="10133"/>
                  <a:pt x="8583" y="10292"/>
                  <a:pt x="8734" y="10519"/>
                </a:cubicBezTo>
                <a:lnTo>
                  <a:pt x="10762" y="13815"/>
                </a:lnTo>
                <a:cubicBezTo>
                  <a:pt x="10914" y="14043"/>
                  <a:pt x="11173" y="14180"/>
                  <a:pt x="11438" y="14180"/>
                </a:cubicBezTo>
                <a:cubicBezTo>
                  <a:pt x="11614" y="14180"/>
                  <a:pt x="11793" y="14119"/>
                  <a:pt x="11945" y="13984"/>
                </a:cubicBezTo>
                <a:lnTo>
                  <a:pt x="15494" y="10900"/>
                </a:lnTo>
                <a:cubicBezTo>
                  <a:pt x="15635" y="10787"/>
                  <a:pt x="15813" y="10731"/>
                  <a:pt x="16004" y="10731"/>
                </a:cubicBezTo>
                <a:cubicBezTo>
                  <a:pt x="16100" y="10731"/>
                  <a:pt x="16198" y="10745"/>
                  <a:pt x="16297" y="10773"/>
                </a:cubicBezTo>
                <a:lnTo>
                  <a:pt x="21789" y="12758"/>
                </a:lnTo>
                <a:cubicBezTo>
                  <a:pt x="21860" y="12788"/>
                  <a:pt x="21935" y="12801"/>
                  <a:pt x="22012" y="12801"/>
                </a:cubicBezTo>
                <a:cubicBezTo>
                  <a:pt x="22710" y="12801"/>
                  <a:pt x="23560" y="11682"/>
                  <a:pt x="23141" y="11111"/>
                </a:cubicBezTo>
                <a:lnTo>
                  <a:pt x="15959" y="3422"/>
                </a:lnTo>
                <a:cubicBezTo>
                  <a:pt x="14415" y="1390"/>
                  <a:pt x="12558" y="1"/>
                  <a:pt x="106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3600418" y="3969026"/>
            <a:ext cx="6231905" cy="731707"/>
          </a:xfrm>
          <a:custGeom>
            <a:avLst/>
            <a:gdLst/>
            <a:ahLst/>
            <a:cxnLst/>
            <a:rect l="l" t="t" r="r" b="b"/>
            <a:pathLst>
              <a:path w="209423" h="24589" extrusionOk="0">
                <a:moveTo>
                  <a:pt x="24588" y="0"/>
                </a:moveTo>
                <a:cubicBezTo>
                  <a:pt x="11027" y="42"/>
                  <a:pt x="42" y="11027"/>
                  <a:pt x="0" y="24589"/>
                </a:cubicBezTo>
                <a:lnTo>
                  <a:pt x="209423" y="24589"/>
                </a:lnTo>
                <a:cubicBezTo>
                  <a:pt x="209381" y="11027"/>
                  <a:pt x="198396" y="42"/>
                  <a:pt x="1848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7762956" y="3001580"/>
            <a:ext cx="958013" cy="1241572"/>
          </a:xfrm>
          <a:custGeom>
            <a:avLst/>
            <a:gdLst/>
            <a:ahLst/>
            <a:cxnLst/>
            <a:rect l="l" t="t" r="r" b="b"/>
            <a:pathLst>
              <a:path w="32194" h="41723" extrusionOk="0">
                <a:moveTo>
                  <a:pt x="16306" y="0"/>
                </a:moveTo>
                <a:cubicBezTo>
                  <a:pt x="15667" y="0"/>
                  <a:pt x="15019" y="35"/>
                  <a:pt x="14365" y="107"/>
                </a:cubicBezTo>
                <a:cubicBezTo>
                  <a:pt x="7098" y="867"/>
                  <a:pt x="1268" y="6275"/>
                  <a:pt x="465" y="13035"/>
                </a:cubicBezTo>
                <a:cubicBezTo>
                  <a:pt x="1" y="16879"/>
                  <a:pt x="1099" y="20682"/>
                  <a:pt x="3550" y="23639"/>
                </a:cubicBezTo>
                <a:cubicBezTo>
                  <a:pt x="5366" y="25878"/>
                  <a:pt x="6296" y="28709"/>
                  <a:pt x="6127" y="31582"/>
                </a:cubicBezTo>
                <a:cubicBezTo>
                  <a:pt x="6084" y="31793"/>
                  <a:pt x="6084" y="32004"/>
                  <a:pt x="6127" y="32215"/>
                </a:cubicBezTo>
                <a:cubicBezTo>
                  <a:pt x="6127" y="37454"/>
                  <a:pt x="10647" y="41637"/>
                  <a:pt x="16266" y="41721"/>
                </a:cubicBezTo>
                <a:cubicBezTo>
                  <a:pt x="16322" y="41722"/>
                  <a:pt x="16377" y="41723"/>
                  <a:pt x="16432" y="41723"/>
                </a:cubicBezTo>
                <a:cubicBezTo>
                  <a:pt x="21936" y="41723"/>
                  <a:pt x="26534" y="37571"/>
                  <a:pt x="26659" y="32384"/>
                </a:cubicBezTo>
                <a:cubicBezTo>
                  <a:pt x="26659" y="31920"/>
                  <a:pt x="26659" y="31455"/>
                  <a:pt x="26575" y="30990"/>
                </a:cubicBezTo>
                <a:cubicBezTo>
                  <a:pt x="26279" y="28413"/>
                  <a:pt x="27082" y="25878"/>
                  <a:pt x="28772" y="23935"/>
                </a:cubicBezTo>
                <a:cubicBezTo>
                  <a:pt x="30968" y="21358"/>
                  <a:pt x="32194" y="18105"/>
                  <a:pt x="32194" y="14683"/>
                </a:cubicBezTo>
                <a:cubicBezTo>
                  <a:pt x="32154" y="6571"/>
                  <a:pt x="25068" y="0"/>
                  <a:pt x="163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8058418" y="3481539"/>
            <a:ext cx="384705" cy="1168904"/>
          </a:xfrm>
          <a:custGeom>
            <a:avLst/>
            <a:gdLst/>
            <a:ahLst/>
            <a:cxnLst/>
            <a:rect l="l" t="t" r="r" b="b"/>
            <a:pathLst>
              <a:path w="12928" h="39281" extrusionOk="0">
                <a:moveTo>
                  <a:pt x="6295" y="1"/>
                </a:moveTo>
                <a:cubicBezTo>
                  <a:pt x="5894" y="1"/>
                  <a:pt x="5492" y="265"/>
                  <a:pt x="5450" y="793"/>
                </a:cubicBezTo>
                <a:lnTo>
                  <a:pt x="5492" y="8524"/>
                </a:lnTo>
                <a:lnTo>
                  <a:pt x="1690" y="3328"/>
                </a:lnTo>
                <a:cubicBezTo>
                  <a:pt x="1515" y="3102"/>
                  <a:pt x="1250" y="2981"/>
                  <a:pt x="994" y="2981"/>
                </a:cubicBezTo>
                <a:cubicBezTo>
                  <a:pt x="817" y="2981"/>
                  <a:pt x="645" y="3038"/>
                  <a:pt x="507" y="3159"/>
                </a:cubicBezTo>
                <a:cubicBezTo>
                  <a:pt x="84" y="3412"/>
                  <a:pt x="0" y="3961"/>
                  <a:pt x="296" y="4342"/>
                </a:cubicBezTo>
                <a:lnTo>
                  <a:pt x="5196" y="11017"/>
                </a:lnTo>
                <a:cubicBezTo>
                  <a:pt x="5281" y="11143"/>
                  <a:pt x="5365" y="11228"/>
                  <a:pt x="5492" y="11270"/>
                </a:cubicBezTo>
                <a:lnTo>
                  <a:pt x="5619" y="38436"/>
                </a:lnTo>
                <a:cubicBezTo>
                  <a:pt x="5619" y="38900"/>
                  <a:pt x="5999" y="39281"/>
                  <a:pt x="6464" y="39281"/>
                </a:cubicBezTo>
                <a:cubicBezTo>
                  <a:pt x="6971" y="39281"/>
                  <a:pt x="7351" y="38900"/>
                  <a:pt x="7309" y="38436"/>
                </a:cubicBezTo>
                <a:lnTo>
                  <a:pt x="7224" y="17861"/>
                </a:lnTo>
                <a:lnTo>
                  <a:pt x="12632" y="11355"/>
                </a:lnTo>
                <a:cubicBezTo>
                  <a:pt x="12928" y="10974"/>
                  <a:pt x="12886" y="10468"/>
                  <a:pt x="12548" y="10172"/>
                </a:cubicBezTo>
                <a:cubicBezTo>
                  <a:pt x="12381" y="10024"/>
                  <a:pt x="12182" y="9957"/>
                  <a:pt x="11986" y="9957"/>
                </a:cubicBezTo>
                <a:cubicBezTo>
                  <a:pt x="11735" y="9957"/>
                  <a:pt x="11489" y="10066"/>
                  <a:pt x="11322" y="10256"/>
                </a:cubicBezTo>
                <a:lnTo>
                  <a:pt x="7224" y="15199"/>
                </a:lnTo>
                <a:lnTo>
                  <a:pt x="7140" y="793"/>
                </a:lnTo>
                <a:cubicBezTo>
                  <a:pt x="7098" y="265"/>
                  <a:pt x="6696" y="1"/>
                  <a:pt x="629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8340014" y="2352718"/>
            <a:ext cx="1157894" cy="1500730"/>
          </a:xfrm>
          <a:custGeom>
            <a:avLst/>
            <a:gdLst/>
            <a:ahLst/>
            <a:cxnLst/>
            <a:rect l="l" t="t" r="r" b="b"/>
            <a:pathLst>
              <a:path w="38911" h="50432" extrusionOk="0">
                <a:moveTo>
                  <a:pt x="19282" y="1"/>
                </a:moveTo>
                <a:cubicBezTo>
                  <a:pt x="8639" y="1"/>
                  <a:pt x="1" y="8002"/>
                  <a:pt x="1" y="17856"/>
                </a:cubicBezTo>
                <a:cubicBezTo>
                  <a:pt x="1" y="21954"/>
                  <a:pt x="1521" y="25926"/>
                  <a:pt x="4225" y="29010"/>
                </a:cubicBezTo>
                <a:cubicBezTo>
                  <a:pt x="6253" y="31333"/>
                  <a:pt x="7225" y="34417"/>
                  <a:pt x="6845" y="37502"/>
                </a:cubicBezTo>
                <a:cubicBezTo>
                  <a:pt x="6760" y="38093"/>
                  <a:pt x="6760" y="38642"/>
                  <a:pt x="6760" y="39234"/>
                </a:cubicBezTo>
                <a:cubicBezTo>
                  <a:pt x="6969" y="45451"/>
                  <a:pt x="12494" y="50432"/>
                  <a:pt x="19142" y="50432"/>
                </a:cubicBezTo>
                <a:cubicBezTo>
                  <a:pt x="19225" y="50432"/>
                  <a:pt x="19309" y="50431"/>
                  <a:pt x="19392" y="50429"/>
                </a:cubicBezTo>
                <a:cubicBezTo>
                  <a:pt x="26194" y="50303"/>
                  <a:pt x="31602" y="45191"/>
                  <a:pt x="31602" y="38896"/>
                </a:cubicBezTo>
                <a:lnTo>
                  <a:pt x="31602" y="38177"/>
                </a:lnTo>
                <a:cubicBezTo>
                  <a:pt x="31391" y="34671"/>
                  <a:pt x="32447" y="31249"/>
                  <a:pt x="34644" y="28545"/>
                </a:cubicBezTo>
                <a:cubicBezTo>
                  <a:pt x="37601" y="24954"/>
                  <a:pt x="38911" y="20307"/>
                  <a:pt x="38362" y="15702"/>
                </a:cubicBezTo>
                <a:cubicBezTo>
                  <a:pt x="37305" y="7548"/>
                  <a:pt x="30292" y="1042"/>
                  <a:pt x="21462" y="112"/>
                </a:cubicBezTo>
                <a:cubicBezTo>
                  <a:pt x="20728" y="37"/>
                  <a:pt x="20000" y="1"/>
                  <a:pt x="19282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8685290" y="2926800"/>
            <a:ext cx="455587" cy="1724893"/>
          </a:xfrm>
          <a:custGeom>
            <a:avLst/>
            <a:gdLst/>
            <a:ahLst/>
            <a:cxnLst/>
            <a:rect l="l" t="t" r="r" b="b"/>
            <a:pathLst>
              <a:path w="15310" h="57965" extrusionOk="0">
                <a:moveTo>
                  <a:pt x="7705" y="1"/>
                </a:moveTo>
                <a:cubicBezTo>
                  <a:pt x="7325" y="1"/>
                  <a:pt x="6987" y="339"/>
                  <a:pt x="6987" y="719"/>
                </a:cubicBezTo>
                <a:lnTo>
                  <a:pt x="6987" y="11070"/>
                </a:lnTo>
                <a:lnTo>
                  <a:pt x="1832" y="3972"/>
                </a:lnTo>
                <a:cubicBezTo>
                  <a:pt x="1676" y="3743"/>
                  <a:pt x="1464" y="3648"/>
                  <a:pt x="1256" y="3648"/>
                </a:cubicBezTo>
                <a:cubicBezTo>
                  <a:pt x="735" y="3648"/>
                  <a:pt x="239" y="4243"/>
                  <a:pt x="692" y="4817"/>
                </a:cubicBezTo>
                <a:lnTo>
                  <a:pt x="6564" y="12886"/>
                </a:lnTo>
                <a:cubicBezTo>
                  <a:pt x="6649" y="13055"/>
                  <a:pt x="6818" y="13140"/>
                  <a:pt x="6944" y="13182"/>
                </a:cubicBezTo>
                <a:lnTo>
                  <a:pt x="6944" y="19012"/>
                </a:lnTo>
                <a:lnTo>
                  <a:pt x="1410" y="12422"/>
                </a:lnTo>
                <a:cubicBezTo>
                  <a:pt x="1257" y="12289"/>
                  <a:pt x="1090" y="12233"/>
                  <a:pt x="931" y="12233"/>
                </a:cubicBezTo>
                <a:cubicBezTo>
                  <a:pt x="428" y="12233"/>
                  <a:pt x="1" y="12795"/>
                  <a:pt x="354" y="13309"/>
                </a:cubicBezTo>
                <a:lnTo>
                  <a:pt x="6987" y="21251"/>
                </a:lnTo>
                <a:lnTo>
                  <a:pt x="6987" y="57247"/>
                </a:lnTo>
                <a:cubicBezTo>
                  <a:pt x="6987" y="57627"/>
                  <a:pt x="7282" y="57923"/>
                  <a:pt x="7663" y="57965"/>
                </a:cubicBezTo>
                <a:cubicBezTo>
                  <a:pt x="8085" y="57923"/>
                  <a:pt x="8381" y="57627"/>
                  <a:pt x="8381" y="57247"/>
                </a:cubicBezTo>
                <a:lnTo>
                  <a:pt x="8381" y="21251"/>
                </a:lnTo>
                <a:lnTo>
                  <a:pt x="15014" y="13309"/>
                </a:lnTo>
                <a:cubicBezTo>
                  <a:pt x="15309" y="13013"/>
                  <a:pt x="15267" y="12591"/>
                  <a:pt x="14971" y="12337"/>
                </a:cubicBezTo>
                <a:cubicBezTo>
                  <a:pt x="14834" y="12219"/>
                  <a:pt x="14661" y="12156"/>
                  <a:pt x="14489" y="12156"/>
                </a:cubicBezTo>
                <a:cubicBezTo>
                  <a:pt x="14290" y="12156"/>
                  <a:pt x="14093" y="12240"/>
                  <a:pt x="13957" y="12422"/>
                </a:cubicBezTo>
                <a:lnTo>
                  <a:pt x="8381" y="19012"/>
                </a:lnTo>
                <a:lnTo>
                  <a:pt x="8381" y="13182"/>
                </a:lnTo>
                <a:cubicBezTo>
                  <a:pt x="8550" y="13140"/>
                  <a:pt x="8719" y="13055"/>
                  <a:pt x="8803" y="12886"/>
                </a:cubicBezTo>
                <a:lnTo>
                  <a:pt x="14676" y="4817"/>
                </a:lnTo>
                <a:cubicBezTo>
                  <a:pt x="15129" y="4243"/>
                  <a:pt x="14632" y="3648"/>
                  <a:pt x="14111" y="3648"/>
                </a:cubicBezTo>
                <a:cubicBezTo>
                  <a:pt x="13903" y="3648"/>
                  <a:pt x="13692" y="3743"/>
                  <a:pt x="13535" y="3972"/>
                </a:cubicBezTo>
                <a:lnTo>
                  <a:pt x="8381" y="11070"/>
                </a:lnTo>
                <a:lnTo>
                  <a:pt x="8381" y="719"/>
                </a:lnTo>
                <a:cubicBezTo>
                  <a:pt x="8381" y="339"/>
                  <a:pt x="8085" y="1"/>
                  <a:pt x="770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9008843" y="3349386"/>
            <a:ext cx="755602" cy="979230"/>
          </a:xfrm>
          <a:custGeom>
            <a:avLst/>
            <a:gdLst/>
            <a:ahLst/>
            <a:cxnLst/>
            <a:rect l="l" t="t" r="r" b="b"/>
            <a:pathLst>
              <a:path w="25392" h="32907" extrusionOk="0">
                <a:moveTo>
                  <a:pt x="12801" y="1"/>
                </a:moveTo>
                <a:cubicBezTo>
                  <a:pt x="12314" y="1"/>
                  <a:pt x="11821" y="27"/>
                  <a:pt x="11323" y="79"/>
                </a:cubicBezTo>
                <a:cubicBezTo>
                  <a:pt x="5577" y="713"/>
                  <a:pt x="1014" y="4980"/>
                  <a:pt x="338" y="10303"/>
                </a:cubicBezTo>
                <a:cubicBezTo>
                  <a:pt x="0" y="13303"/>
                  <a:pt x="845" y="16345"/>
                  <a:pt x="2789" y="18669"/>
                </a:cubicBezTo>
                <a:cubicBezTo>
                  <a:pt x="4225" y="20443"/>
                  <a:pt x="4943" y="22682"/>
                  <a:pt x="4817" y="24964"/>
                </a:cubicBezTo>
                <a:lnTo>
                  <a:pt x="4817" y="25428"/>
                </a:lnTo>
                <a:cubicBezTo>
                  <a:pt x="4817" y="29526"/>
                  <a:pt x="8365" y="32864"/>
                  <a:pt x="12802" y="32906"/>
                </a:cubicBezTo>
                <a:cubicBezTo>
                  <a:pt x="12830" y="32906"/>
                  <a:pt x="12858" y="32907"/>
                  <a:pt x="12886" y="32907"/>
                </a:cubicBezTo>
                <a:cubicBezTo>
                  <a:pt x="17243" y="32907"/>
                  <a:pt x="20914" y="29669"/>
                  <a:pt x="20998" y="25555"/>
                </a:cubicBezTo>
                <a:cubicBezTo>
                  <a:pt x="21040" y="25217"/>
                  <a:pt x="20998" y="24837"/>
                  <a:pt x="20955" y="24457"/>
                </a:cubicBezTo>
                <a:cubicBezTo>
                  <a:pt x="20702" y="22429"/>
                  <a:pt x="21336" y="20443"/>
                  <a:pt x="22688" y="18922"/>
                </a:cubicBezTo>
                <a:cubicBezTo>
                  <a:pt x="24420" y="16894"/>
                  <a:pt x="25391" y="14275"/>
                  <a:pt x="25391" y="11613"/>
                </a:cubicBezTo>
                <a:cubicBezTo>
                  <a:pt x="25352" y="5180"/>
                  <a:pt x="19709" y="1"/>
                  <a:pt x="128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9243927" y="3724807"/>
            <a:ext cx="308466" cy="924387"/>
          </a:xfrm>
          <a:custGeom>
            <a:avLst/>
            <a:gdLst/>
            <a:ahLst/>
            <a:cxnLst/>
            <a:rect l="l" t="t" r="r" b="b"/>
            <a:pathLst>
              <a:path w="10366" h="31064" extrusionOk="0">
                <a:moveTo>
                  <a:pt x="4902" y="1"/>
                </a:moveTo>
                <a:cubicBezTo>
                  <a:pt x="4542" y="1"/>
                  <a:pt x="4183" y="243"/>
                  <a:pt x="4226" y="729"/>
                </a:cubicBezTo>
                <a:lnTo>
                  <a:pt x="4226" y="6855"/>
                </a:lnTo>
                <a:lnTo>
                  <a:pt x="1226" y="2757"/>
                </a:lnTo>
                <a:cubicBezTo>
                  <a:pt x="1100" y="2582"/>
                  <a:pt x="900" y="2480"/>
                  <a:pt x="697" y="2480"/>
                </a:cubicBezTo>
                <a:cubicBezTo>
                  <a:pt x="557" y="2480"/>
                  <a:pt x="417" y="2528"/>
                  <a:pt x="296" y="2630"/>
                </a:cubicBezTo>
                <a:cubicBezTo>
                  <a:pt x="43" y="2842"/>
                  <a:pt x="1" y="3264"/>
                  <a:pt x="212" y="3518"/>
                </a:cubicBezTo>
                <a:lnTo>
                  <a:pt x="4057" y="8799"/>
                </a:lnTo>
                <a:cubicBezTo>
                  <a:pt x="4141" y="8883"/>
                  <a:pt x="4226" y="8968"/>
                  <a:pt x="4310" y="9010"/>
                </a:cubicBezTo>
                <a:lnTo>
                  <a:pt x="4395" y="30430"/>
                </a:lnTo>
                <a:cubicBezTo>
                  <a:pt x="4437" y="30852"/>
                  <a:pt x="4754" y="31063"/>
                  <a:pt x="5071" y="31063"/>
                </a:cubicBezTo>
                <a:cubicBezTo>
                  <a:pt x="5387" y="31063"/>
                  <a:pt x="5704" y="30852"/>
                  <a:pt x="5746" y="30430"/>
                </a:cubicBezTo>
                <a:lnTo>
                  <a:pt x="5662" y="14206"/>
                </a:lnTo>
                <a:lnTo>
                  <a:pt x="9929" y="9094"/>
                </a:lnTo>
                <a:cubicBezTo>
                  <a:pt x="10366" y="8564"/>
                  <a:pt x="9904" y="7941"/>
                  <a:pt x="9394" y="7941"/>
                </a:cubicBezTo>
                <a:cubicBezTo>
                  <a:pt x="9214" y="7941"/>
                  <a:pt x="9027" y="8019"/>
                  <a:pt x="8873" y="8207"/>
                </a:cubicBezTo>
                <a:lnTo>
                  <a:pt x="5662" y="12094"/>
                </a:lnTo>
                <a:lnTo>
                  <a:pt x="5577" y="729"/>
                </a:lnTo>
                <a:cubicBezTo>
                  <a:pt x="5620" y="243"/>
                  <a:pt x="5261" y="1"/>
                  <a:pt x="4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4232764" y="3146589"/>
            <a:ext cx="859962" cy="1112901"/>
          </a:xfrm>
          <a:custGeom>
            <a:avLst/>
            <a:gdLst/>
            <a:ahLst/>
            <a:cxnLst/>
            <a:rect l="l" t="t" r="r" b="b"/>
            <a:pathLst>
              <a:path w="28899" h="37399" extrusionOk="0">
                <a:moveTo>
                  <a:pt x="14304" y="0"/>
                </a:moveTo>
                <a:cubicBezTo>
                  <a:pt x="6444" y="0"/>
                  <a:pt x="40" y="5896"/>
                  <a:pt x="1" y="13189"/>
                </a:cubicBezTo>
                <a:cubicBezTo>
                  <a:pt x="1" y="16231"/>
                  <a:pt x="1099" y="19189"/>
                  <a:pt x="3085" y="21470"/>
                </a:cubicBezTo>
                <a:cubicBezTo>
                  <a:pt x="4606" y="23202"/>
                  <a:pt x="5324" y="25484"/>
                  <a:pt x="5028" y="27765"/>
                </a:cubicBezTo>
                <a:cubicBezTo>
                  <a:pt x="4986" y="28187"/>
                  <a:pt x="4944" y="28610"/>
                  <a:pt x="4986" y="29032"/>
                </a:cubicBezTo>
                <a:cubicBezTo>
                  <a:pt x="5070" y="33670"/>
                  <a:pt x="9202" y="37399"/>
                  <a:pt x="14157" y="37399"/>
                </a:cubicBezTo>
                <a:cubicBezTo>
                  <a:pt x="14212" y="37399"/>
                  <a:pt x="14267" y="37398"/>
                  <a:pt x="14323" y="37398"/>
                </a:cubicBezTo>
                <a:cubicBezTo>
                  <a:pt x="19350" y="37313"/>
                  <a:pt x="23406" y="33553"/>
                  <a:pt x="23406" y="28863"/>
                </a:cubicBezTo>
                <a:lnTo>
                  <a:pt x="23406" y="28356"/>
                </a:lnTo>
                <a:cubicBezTo>
                  <a:pt x="23237" y="25779"/>
                  <a:pt x="24082" y="23202"/>
                  <a:pt x="25687" y="21217"/>
                </a:cubicBezTo>
                <a:cubicBezTo>
                  <a:pt x="27884" y="18555"/>
                  <a:pt x="28898" y="15133"/>
                  <a:pt x="28476" y="11711"/>
                </a:cubicBezTo>
                <a:cubicBezTo>
                  <a:pt x="27758" y="5627"/>
                  <a:pt x="22519" y="769"/>
                  <a:pt x="16013" y="93"/>
                </a:cubicBezTo>
                <a:cubicBezTo>
                  <a:pt x="15437" y="30"/>
                  <a:pt x="14867" y="0"/>
                  <a:pt x="143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4473443" y="3572359"/>
            <a:ext cx="352745" cy="1054517"/>
          </a:xfrm>
          <a:custGeom>
            <a:avLst/>
            <a:gdLst/>
            <a:ahLst/>
            <a:cxnLst/>
            <a:rect l="l" t="t" r="r" b="b"/>
            <a:pathLst>
              <a:path w="11854" h="35437" extrusionOk="0">
                <a:moveTo>
                  <a:pt x="6251" y="1"/>
                </a:moveTo>
                <a:cubicBezTo>
                  <a:pt x="5844" y="1"/>
                  <a:pt x="5432" y="276"/>
                  <a:pt x="5474" y="825"/>
                </a:cubicBezTo>
                <a:lnTo>
                  <a:pt x="5432" y="13753"/>
                </a:lnTo>
                <a:lnTo>
                  <a:pt x="1714" y="9317"/>
                </a:lnTo>
                <a:cubicBezTo>
                  <a:pt x="1549" y="9096"/>
                  <a:pt x="1341" y="9005"/>
                  <a:pt x="1136" y="9005"/>
                </a:cubicBezTo>
                <a:cubicBezTo>
                  <a:pt x="555" y="9005"/>
                  <a:pt x="0" y="9737"/>
                  <a:pt x="531" y="10331"/>
                </a:cubicBezTo>
                <a:lnTo>
                  <a:pt x="5390" y="16119"/>
                </a:lnTo>
                <a:lnTo>
                  <a:pt x="5305" y="34581"/>
                </a:lnTo>
                <a:cubicBezTo>
                  <a:pt x="5263" y="35151"/>
                  <a:pt x="5664" y="35436"/>
                  <a:pt x="6066" y="35436"/>
                </a:cubicBezTo>
                <a:cubicBezTo>
                  <a:pt x="6467" y="35436"/>
                  <a:pt x="6868" y="35151"/>
                  <a:pt x="6826" y="34581"/>
                </a:cubicBezTo>
                <a:lnTo>
                  <a:pt x="6953" y="10246"/>
                </a:lnTo>
                <a:cubicBezTo>
                  <a:pt x="7037" y="10162"/>
                  <a:pt x="7164" y="10119"/>
                  <a:pt x="7206" y="9993"/>
                </a:cubicBezTo>
                <a:lnTo>
                  <a:pt x="11600" y="4036"/>
                </a:lnTo>
                <a:cubicBezTo>
                  <a:pt x="11854" y="3698"/>
                  <a:pt x="11811" y="3191"/>
                  <a:pt x="11473" y="2979"/>
                </a:cubicBezTo>
                <a:cubicBezTo>
                  <a:pt x="11336" y="2877"/>
                  <a:pt x="11178" y="2829"/>
                  <a:pt x="11022" y="2829"/>
                </a:cubicBezTo>
                <a:cubicBezTo>
                  <a:pt x="10793" y="2829"/>
                  <a:pt x="10568" y="2931"/>
                  <a:pt x="10417" y="3106"/>
                </a:cubicBezTo>
                <a:lnTo>
                  <a:pt x="6995" y="7796"/>
                </a:lnTo>
                <a:lnTo>
                  <a:pt x="6995" y="825"/>
                </a:lnTo>
                <a:cubicBezTo>
                  <a:pt x="7059" y="276"/>
                  <a:pt x="6657" y="1"/>
                  <a:pt x="625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4838746" y="2563044"/>
            <a:ext cx="1038447" cy="1346943"/>
          </a:xfrm>
          <a:custGeom>
            <a:avLst/>
            <a:gdLst/>
            <a:ahLst/>
            <a:cxnLst/>
            <a:rect l="l" t="t" r="r" b="b"/>
            <a:pathLst>
              <a:path w="34897" h="45264" extrusionOk="0">
                <a:moveTo>
                  <a:pt x="17276" y="0"/>
                </a:moveTo>
                <a:cubicBezTo>
                  <a:pt x="7751" y="0"/>
                  <a:pt x="0" y="7161"/>
                  <a:pt x="0" y="16027"/>
                </a:cubicBezTo>
                <a:cubicBezTo>
                  <a:pt x="0" y="19703"/>
                  <a:pt x="1310" y="23294"/>
                  <a:pt x="3760" y="26082"/>
                </a:cubicBezTo>
                <a:cubicBezTo>
                  <a:pt x="5619" y="28152"/>
                  <a:pt x="6464" y="30898"/>
                  <a:pt x="6168" y="33687"/>
                </a:cubicBezTo>
                <a:cubicBezTo>
                  <a:pt x="6084" y="34194"/>
                  <a:pt x="6084" y="34701"/>
                  <a:pt x="6084" y="35208"/>
                </a:cubicBezTo>
                <a:cubicBezTo>
                  <a:pt x="6251" y="40775"/>
                  <a:pt x="11271" y="45264"/>
                  <a:pt x="17281" y="45264"/>
                </a:cubicBezTo>
                <a:cubicBezTo>
                  <a:pt x="17337" y="45264"/>
                  <a:pt x="17393" y="45263"/>
                  <a:pt x="17449" y="45263"/>
                </a:cubicBezTo>
                <a:cubicBezTo>
                  <a:pt x="23490" y="45136"/>
                  <a:pt x="28391" y="40573"/>
                  <a:pt x="28391" y="34912"/>
                </a:cubicBezTo>
                <a:lnTo>
                  <a:pt x="28391" y="34236"/>
                </a:lnTo>
                <a:cubicBezTo>
                  <a:pt x="28180" y="31109"/>
                  <a:pt x="29151" y="28025"/>
                  <a:pt x="31095" y="25617"/>
                </a:cubicBezTo>
                <a:cubicBezTo>
                  <a:pt x="33714" y="22364"/>
                  <a:pt x="34897" y="18224"/>
                  <a:pt x="34390" y="14084"/>
                </a:cubicBezTo>
                <a:cubicBezTo>
                  <a:pt x="33460" y="6775"/>
                  <a:pt x="27166" y="944"/>
                  <a:pt x="19223" y="99"/>
                </a:cubicBezTo>
                <a:cubicBezTo>
                  <a:pt x="18567" y="33"/>
                  <a:pt x="17917" y="0"/>
                  <a:pt x="172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148522" y="3078920"/>
            <a:ext cx="409344" cy="1546378"/>
          </a:xfrm>
          <a:custGeom>
            <a:avLst/>
            <a:gdLst/>
            <a:ahLst/>
            <a:cxnLst/>
            <a:rect l="l" t="t" r="r" b="b"/>
            <a:pathLst>
              <a:path w="13756" h="51966" extrusionOk="0">
                <a:moveTo>
                  <a:pt x="6954" y="1"/>
                </a:moveTo>
                <a:cubicBezTo>
                  <a:pt x="6574" y="1"/>
                  <a:pt x="6320" y="296"/>
                  <a:pt x="6320" y="634"/>
                </a:cubicBezTo>
                <a:lnTo>
                  <a:pt x="6320" y="9887"/>
                </a:lnTo>
                <a:lnTo>
                  <a:pt x="1673" y="3549"/>
                </a:lnTo>
                <a:cubicBezTo>
                  <a:pt x="1543" y="3336"/>
                  <a:pt x="1360" y="3249"/>
                  <a:pt x="1176" y="3249"/>
                </a:cubicBezTo>
                <a:cubicBezTo>
                  <a:pt x="705" y="3249"/>
                  <a:pt x="233" y="3823"/>
                  <a:pt x="659" y="4310"/>
                </a:cubicBezTo>
                <a:lnTo>
                  <a:pt x="5940" y="11577"/>
                </a:lnTo>
                <a:cubicBezTo>
                  <a:pt x="6025" y="11703"/>
                  <a:pt x="6151" y="11788"/>
                  <a:pt x="6320" y="11830"/>
                </a:cubicBezTo>
                <a:lnTo>
                  <a:pt x="6320" y="17069"/>
                </a:lnTo>
                <a:lnTo>
                  <a:pt x="1293" y="11112"/>
                </a:lnTo>
                <a:cubicBezTo>
                  <a:pt x="1160" y="10979"/>
                  <a:pt x="1010" y="10923"/>
                  <a:pt x="865" y="10923"/>
                </a:cubicBezTo>
                <a:cubicBezTo>
                  <a:pt x="409" y="10923"/>
                  <a:pt x="1" y="11476"/>
                  <a:pt x="321" y="11957"/>
                </a:cubicBezTo>
                <a:lnTo>
                  <a:pt x="6320" y="19012"/>
                </a:lnTo>
                <a:lnTo>
                  <a:pt x="6320" y="51332"/>
                </a:lnTo>
                <a:cubicBezTo>
                  <a:pt x="6278" y="51670"/>
                  <a:pt x="6574" y="51966"/>
                  <a:pt x="6954" y="51966"/>
                </a:cubicBezTo>
                <a:cubicBezTo>
                  <a:pt x="7292" y="51966"/>
                  <a:pt x="7546" y="51670"/>
                  <a:pt x="7546" y="51332"/>
                </a:cubicBezTo>
                <a:lnTo>
                  <a:pt x="7546" y="19012"/>
                </a:lnTo>
                <a:lnTo>
                  <a:pt x="13545" y="11915"/>
                </a:lnTo>
                <a:cubicBezTo>
                  <a:pt x="13756" y="11661"/>
                  <a:pt x="13714" y="11281"/>
                  <a:pt x="13460" y="11027"/>
                </a:cubicBezTo>
                <a:cubicBezTo>
                  <a:pt x="13351" y="10936"/>
                  <a:pt x="13210" y="10892"/>
                  <a:pt x="13068" y="10892"/>
                </a:cubicBezTo>
                <a:cubicBezTo>
                  <a:pt x="12881" y="10892"/>
                  <a:pt x="12693" y="10968"/>
                  <a:pt x="12573" y="11112"/>
                </a:cubicBezTo>
                <a:lnTo>
                  <a:pt x="7588" y="17069"/>
                </a:lnTo>
                <a:lnTo>
                  <a:pt x="7588" y="11788"/>
                </a:lnTo>
                <a:cubicBezTo>
                  <a:pt x="7715" y="11788"/>
                  <a:pt x="7841" y="11703"/>
                  <a:pt x="7926" y="11577"/>
                </a:cubicBezTo>
                <a:lnTo>
                  <a:pt x="13207" y="4310"/>
                </a:lnTo>
                <a:cubicBezTo>
                  <a:pt x="13515" y="3816"/>
                  <a:pt x="13103" y="3323"/>
                  <a:pt x="12660" y="3323"/>
                </a:cubicBezTo>
                <a:cubicBezTo>
                  <a:pt x="12497" y="3323"/>
                  <a:pt x="12330" y="3390"/>
                  <a:pt x="12193" y="3549"/>
                </a:cubicBezTo>
                <a:lnTo>
                  <a:pt x="7588" y="9887"/>
                </a:lnTo>
                <a:lnTo>
                  <a:pt x="7588" y="634"/>
                </a:lnTo>
                <a:cubicBezTo>
                  <a:pt x="7588" y="296"/>
                  <a:pt x="7292" y="1"/>
                  <a:pt x="695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360484" y="2865202"/>
            <a:ext cx="1982593" cy="667610"/>
          </a:xfrm>
          <a:custGeom>
            <a:avLst/>
            <a:gdLst/>
            <a:ahLst/>
            <a:cxnLst/>
            <a:rect l="l" t="t" r="r" b="b"/>
            <a:pathLst>
              <a:path w="66625" h="22435" extrusionOk="0">
                <a:moveTo>
                  <a:pt x="21462" y="0"/>
                </a:moveTo>
                <a:lnTo>
                  <a:pt x="0" y="22434"/>
                </a:lnTo>
                <a:lnTo>
                  <a:pt x="44825" y="22434"/>
                </a:lnTo>
                <a:lnTo>
                  <a:pt x="66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6694364" y="2862672"/>
            <a:ext cx="1361554" cy="784527"/>
          </a:xfrm>
          <a:custGeom>
            <a:avLst/>
            <a:gdLst/>
            <a:ahLst/>
            <a:cxnLst/>
            <a:rect l="l" t="t" r="r" b="b"/>
            <a:pathLst>
              <a:path w="45755" h="26364" extrusionOk="0">
                <a:moveTo>
                  <a:pt x="21927" y="1"/>
                </a:moveTo>
                <a:lnTo>
                  <a:pt x="21800" y="85"/>
                </a:lnTo>
                <a:lnTo>
                  <a:pt x="0" y="22519"/>
                </a:lnTo>
                <a:lnTo>
                  <a:pt x="3845" y="26364"/>
                </a:lnTo>
                <a:lnTo>
                  <a:pt x="23617" y="7437"/>
                </a:lnTo>
                <a:lnTo>
                  <a:pt x="42501" y="26364"/>
                </a:lnTo>
                <a:lnTo>
                  <a:pt x="45755" y="23111"/>
                </a:lnTo>
                <a:lnTo>
                  <a:pt x="219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345397" y="3532782"/>
            <a:ext cx="1463385" cy="114418"/>
          </a:xfrm>
          <a:custGeom>
            <a:avLst/>
            <a:gdLst/>
            <a:ahLst/>
            <a:cxnLst/>
            <a:rect l="l" t="t" r="r" b="b"/>
            <a:pathLst>
              <a:path w="49177" h="3845" extrusionOk="0">
                <a:moveTo>
                  <a:pt x="0" y="0"/>
                </a:moveTo>
                <a:lnTo>
                  <a:pt x="3338" y="3845"/>
                </a:lnTo>
                <a:lnTo>
                  <a:pt x="49177" y="3845"/>
                </a:lnTo>
                <a:lnTo>
                  <a:pt x="453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6801224" y="3078920"/>
            <a:ext cx="1142807" cy="1469693"/>
          </a:xfrm>
          <a:custGeom>
            <a:avLst/>
            <a:gdLst/>
            <a:ahLst/>
            <a:cxnLst/>
            <a:rect l="l" t="t" r="r" b="b"/>
            <a:pathLst>
              <a:path w="38404" h="49389" extrusionOk="0">
                <a:moveTo>
                  <a:pt x="19857" y="1"/>
                </a:moveTo>
                <a:lnTo>
                  <a:pt x="254" y="18590"/>
                </a:lnTo>
                <a:lnTo>
                  <a:pt x="0" y="19054"/>
                </a:lnTo>
                <a:lnTo>
                  <a:pt x="0" y="49389"/>
                </a:lnTo>
                <a:lnTo>
                  <a:pt x="38403" y="49135"/>
                </a:lnTo>
                <a:lnTo>
                  <a:pt x="38403" y="18843"/>
                </a:lnTo>
                <a:lnTo>
                  <a:pt x="38403" y="18590"/>
                </a:lnTo>
                <a:lnTo>
                  <a:pt x="198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7145696" y="3824435"/>
            <a:ext cx="261509" cy="163458"/>
          </a:xfrm>
          <a:custGeom>
            <a:avLst/>
            <a:gdLst/>
            <a:ahLst/>
            <a:cxnLst/>
            <a:rect l="l" t="t" r="r" b="b"/>
            <a:pathLst>
              <a:path w="8788" h="5493" extrusionOk="0">
                <a:moveTo>
                  <a:pt x="803" y="1"/>
                </a:moveTo>
                <a:cubicBezTo>
                  <a:pt x="338" y="1"/>
                  <a:pt x="0" y="339"/>
                  <a:pt x="0" y="803"/>
                </a:cubicBezTo>
                <a:lnTo>
                  <a:pt x="0" y="5493"/>
                </a:lnTo>
                <a:lnTo>
                  <a:pt x="8788" y="549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7145696" y="4053240"/>
            <a:ext cx="261509" cy="174796"/>
          </a:xfrm>
          <a:custGeom>
            <a:avLst/>
            <a:gdLst/>
            <a:ahLst/>
            <a:cxnLst/>
            <a:rect l="l" t="t" r="r" b="b"/>
            <a:pathLst>
              <a:path w="8788" h="5874" extrusionOk="0">
                <a:moveTo>
                  <a:pt x="0" y="1"/>
                </a:moveTo>
                <a:lnTo>
                  <a:pt x="0" y="5028"/>
                </a:lnTo>
                <a:cubicBezTo>
                  <a:pt x="0" y="5493"/>
                  <a:pt x="338" y="5831"/>
                  <a:pt x="803" y="5873"/>
                </a:cubicBezTo>
                <a:lnTo>
                  <a:pt x="8788" y="587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7472553" y="3824435"/>
            <a:ext cx="241423" cy="163458"/>
          </a:xfrm>
          <a:custGeom>
            <a:avLst/>
            <a:gdLst/>
            <a:ahLst/>
            <a:cxnLst/>
            <a:rect l="l" t="t" r="r" b="b"/>
            <a:pathLst>
              <a:path w="8113" h="5493" extrusionOk="0">
                <a:moveTo>
                  <a:pt x="0" y="1"/>
                </a:moveTo>
                <a:lnTo>
                  <a:pt x="0" y="5493"/>
                </a:lnTo>
                <a:lnTo>
                  <a:pt x="8112" y="5493"/>
                </a:lnTo>
                <a:lnTo>
                  <a:pt x="8112" y="803"/>
                </a:lnTo>
                <a:cubicBezTo>
                  <a:pt x="8112" y="339"/>
                  <a:pt x="7732" y="1"/>
                  <a:pt x="726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7472553" y="4053240"/>
            <a:ext cx="241423" cy="173546"/>
          </a:xfrm>
          <a:custGeom>
            <a:avLst/>
            <a:gdLst/>
            <a:ahLst/>
            <a:cxnLst/>
            <a:rect l="l" t="t" r="r" b="b"/>
            <a:pathLst>
              <a:path w="8113" h="5832" extrusionOk="0">
                <a:moveTo>
                  <a:pt x="0" y="1"/>
                </a:moveTo>
                <a:lnTo>
                  <a:pt x="0" y="5831"/>
                </a:lnTo>
                <a:lnTo>
                  <a:pt x="7267" y="5831"/>
                </a:lnTo>
                <a:cubicBezTo>
                  <a:pt x="7732" y="5831"/>
                  <a:pt x="8112" y="5493"/>
                  <a:pt x="8112" y="5028"/>
                </a:cubicBezTo>
                <a:lnTo>
                  <a:pt x="8112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5452257" y="3639641"/>
            <a:ext cx="1348997" cy="908973"/>
          </a:xfrm>
          <a:custGeom>
            <a:avLst/>
            <a:gdLst/>
            <a:ahLst/>
            <a:cxnLst/>
            <a:rect l="l" t="t" r="r" b="b"/>
            <a:pathLst>
              <a:path w="45333" h="30546" extrusionOk="0">
                <a:moveTo>
                  <a:pt x="0" y="0"/>
                </a:moveTo>
                <a:lnTo>
                  <a:pt x="0" y="30546"/>
                </a:lnTo>
                <a:lnTo>
                  <a:pt x="45332" y="30546"/>
                </a:lnTo>
                <a:lnTo>
                  <a:pt x="45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5978994" y="3972776"/>
            <a:ext cx="270347" cy="568309"/>
          </a:xfrm>
          <a:custGeom>
            <a:avLst/>
            <a:gdLst/>
            <a:ahLst/>
            <a:cxnLst/>
            <a:rect l="l" t="t" r="r" b="b"/>
            <a:pathLst>
              <a:path w="9085" h="19098" extrusionOk="0">
                <a:moveTo>
                  <a:pt x="1015" y="1"/>
                </a:moveTo>
                <a:cubicBezTo>
                  <a:pt x="466" y="1"/>
                  <a:pt x="1" y="466"/>
                  <a:pt x="1" y="1015"/>
                </a:cubicBezTo>
                <a:lnTo>
                  <a:pt x="1" y="19097"/>
                </a:lnTo>
                <a:lnTo>
                  <a:pt x="9084" y="19097"/>
                </a:lnTo>
                <a:lnTo>
                  <a:pt x="9084" y="1015"/>
                </a:lnTo>
                <a:cubicBezTo>
                  <a:pt x="9084" y="466"/>
                  <a:pt x="8620" y="1"/>
                  <a:pt x="80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6519599" y="3976555"/>
            <a:ext cx="114447" cy="94331"/>
          </a:xfrm>
          <a:custGeom>
            <a:avLst/>
            <a:gdLst/>
            <a:ahLst/>
            <a:cxnLst/>
            <a:rect l="l" t="t" r="r" b="b"/>
            <a:pathLst>
              <a:path w="3846" h="3170" extrusionOk="0">
                <a:moveTo>
                  <a:pt x="1" y="1"/>
                </a:moveTo>
                <a:lnTo>
                  <a:pt x="1" y="3169"/>
                </a:lnTo>
                <a:lnTo>
                  <a:pt x="3845" y="3127"/>
                </a:lnTo>
                <a:lnTo>
                  <a:pt x="3845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6378786" y="3976555"/>
            <a:ext cx="115697" cy="93081"/>
          </a:xfrm>
          <a:custGeom>
            <a:avLst/>
            <a:gdLst/>
            <a:ahLst/>
            <a:cxnLst/>
            <a:rect l="l" t="t" r="r" b="b"/>
            <a:pathLst>
              <a:path w="3888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88" y="3127"/>
                </a:lnTo>
                <a:lnTo>
                  <a:pt x="38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6378786" y="4094752"/>
            <a:ext cx="115697" cy="94302"/>
          </a:xfrm>
          <a:custGeom>
            <a:avLst/>
            <a:gdLst/>
            <a:ahLst/>
            <a:cxnLst/>
            <a:rect l="l" t="t" r="r" b="b"/>
            <a:pathLst>
              <a:path w="3888" h="3169" extrusionOk="0">
                <a:moveTo>
                  <a:pt x="3888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88" y="3169"/>
                </a:lnTo>
                <a:lnTo>
                  <a:pt x="388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6519599" y="4096002"/>
            <a:ext cx="114447" cy="93052"/>
          </a:xfrm>
          <a:custGeom>
            <a:avLst/>
            <a:gdLst/>
            <a:ahLst/>
            <a:cxnLst/>
            <a:rect l="l" t="t" r="r" b="b"/>
            <a:pathLst>
              <a:path w="3846" h="3127" extrusionOk="0">
                <a:moveTo>
                  <a:pt x="1" y="0"/>
                </a:moveTo>
                <a:lnTo>
                  <a:pt x="1" y="3127"/>
                </a:lnTo>
                <a:lnTo>
                  <a:pt x="3507" y="3127"/>
                </a:lnTo>
                <a:cubicBezTo>
                  <a:pt x="3718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5732602" y="3976555"/>
            <a:ext cx="115697" cy="94331"/>
          </a:xfrm>
          <a:custGeom>
            <a:avLst/>
            <a:gdLst/>
            <a:ahLst/>
            <a:cxnLst/>
            <a:rect l="l" t="t" r="r" b="b"/>
            <a:pathLst>
              <a:path w="3888" h="3170" extrusionOk="0">
                <a:moveTo>
                  <a:pt x="0" y="1"/>
                </a:moveTo>
                <a:lnTo>
                  <a:pt x="0" y="3169"/>
                </a:lnTo>
                <a:lnTo>
                  <a:pt x="3887" y="3127"/>
                </a:lnTo>
                <a:lnTo>
                  <a:pt x="3887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5732602" y="4096002"/>
            <a:ext cx="114418" cy="93052"/>
          </a:xfrm>
          <a:custGeom>
            <a:avLst/>
            <a:gdLst/>
            <a:ahLst/>
            <a:cxnLst/>
            <a:rect l="l" t="t" r="r" b="b"/>
            <a:pathLst>
              <a:path w="3845" h="3127" extrusionOk="0">
                <a:moveTo>
                  <a:pt x="0" y="0"/>
                </a:moveTo>
                <a:lnTo>
                  <a:pt x="0" y="3127"/>
                </a:lnTo>
                <a:lnTo>
                  <a:pt x="3507" y="3127"/>
                </a:lnTo>
                <a:cubicBezTo>
                  <a:pt x="3676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5591790" y="3976555"/>
            <a:ext cx="114447" cy="93081"/>
          </a:xfrm>
          <a:custGeom>
            <a:avLst/>
            <a:gdLst/>
            <a:ahLst/>
            <a:cxnLst/>
            <a:rect l="l" t="t" r="r" b="b"/>
            <a:pathLst>
              <a:path w="3846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45" y="3127"/>
                </a:lnTo>
                <a:lnTo>
                  <a:pt x="3845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5591790" y="4094752"/>
            <a:ext cx="114447" cy="94302"/>
          </a:xfrm>
          <a:custGeom>
            <a:avLst/>
            <a:gdLst/>
            <a:ahLst/>
            <a:cxnLst/>
            <a:rect l="l" t="t" r="r" b="b"/>
            <a:pathLst>
              <a:path w="3846" h="3169" extrusionOk="0">
                <a:moveTo>
                  <a:pt x="3845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45" y="3169"/>
                </a:ln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4281800" y="4546074"/>
            <a:ext cx="4972210" cy="667574"/>
          </a:xfrm>
          <a:custGeom>
            <a:avLst/>
            <a:gdLst/>
            <a:ahLst/>
            <a:cxnLst/>
            <a:rect l="l" t="t" r="r" b="b"/>
            <a:pathLst>
              <a:path w="167091" h="20111" extrusionOk="0">
                <a:moveTo>
                  <a:pt x="18547" y="0"/>
                </a:moveTo>
                <a:cubicBezTo>
                  <a:pt x="8323" y="0"/>
                  <a:pt x="0" y="8323"/>
                  <a:pt x="0" y="18589"/>
                </a:cubicBezTo>
                <a:lnTo>
                  <a:pt x="0" y="20110"/>
                </a:lnTo>
                <a:lnTo>
                  <a:pt x="167091" y="20110"/>
                </a:lnTo>
                <a:lnTo>
                  <a:pt x="167091" y="18589"/>
                </a:lnTo>
                <a:cubicBezTo>
                  <a:pt x="167091" y="8323"/>
                  <a:pt x="158768" y="0"/>
                  <a:pt x="1485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4945605" y="4939567"/>
            <a:ext cx="3542779" cy="426217"/>
          </a:xfrm>
          <a:custGeom>
            <a:avLst/>
            <a:gdLst/>
            <a:ahLst/>
            <a:cxnLst/>
            <a:rect l="l" t="t" r="r" b="b"/>
            <a:pathLst>
              <a:path w="119055" h="14323" extrusionOk="0">
                <a:moveTo>
                  <a:pt x="13224" y="1"/>
                </a:moveTo>
                <a:cubicBezTo>
                  <a:pt x="5915" y="1"/>
                  <a:pt x="0" y="5915"/>
                  <a:pt x="0" y="13224"/>
                </a:cubicBezTo>
                <a:lnTo>
                  <a:pt x="0" y="14323"/>
                </a:lnTo>
                <a:lnTo>
                  <a:pt x="119055" y="14323"/>
                </a:lnTo>
                <a:lnTo>
                  <a:pt x="119055" y="13224"/>
                </a:lnTo>
                <a:cubicBezTo>
                  <a:pt x="119055" y="5915"/>
                  <a:pt x="113098" y="1"/>
                  <a:pt x="10578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7706387" y="4205539"/>
            <a:ext cx="668859" cy="867342"/>
          </a:xfrm>
          <a:custGeom>
            <a:avLst/>
            <a:gdLst/>
            <a:ahLst/>
            <a:cxnLst/>
            <a:rect l="l" t="t" r="r" b="b"/>
            <a:pathLst>
              <a:path w="22477" h="29147" extrusionOk="0">
                <a:moveTo>
                  <a:pt x="11078" y="1"/>
                </a:moveTo>
                <a:cubicBezTo>
                  <a:pt x="4980" y="1"/>
                  <a:pt x="40" y="4601"/>
                  <a:pt x="1" y="10261"/>
                </a:cubicBezTo>
                <a:cubicBezTo>
                  <a:pt x="1" y="12627"/>
                  <a:pt x="846" y="14908"/>
                  <a:pt x="2409" y="16725"/>
                </a:cubicBezTo>
                <a:cubicBezTo>
                  <a:pt x="3592" y="18077"/>
                  <a:pt x="4141" y="19851"/>
                  <a:pt x="3930" y="21626"/>
                </a:cubicBezTo>
                <a:cubicBezTo>
                  <a:pt x="3887" y="21964"/>
                  <a:pt x="3845" y="22302"/>
                  <a:pt x="3887" y="22640"/>
                </a:cubicBezTo>
                <a:cubicBezTo>
                  <a:pt x="3971" y="26247"/>
                  <a:pt x="7179" y="29146"/>
                  <a:pt x="11070" y="29146"/>
                </a:cubicBezTo>
                <a:cubicBezTo>
                  <a:pt x="11098" y="29146"/>
                  <a:pt x="11126" y="29146"/>
                  <a:pt x="11154" y="29146"/>
                </a:cubicBezTo>
                <a:cubicBezTo>
                  <a:pt x="15041" y="29104"/>
                  <a:pt x="18209" y="26146"/>
                  <a:pt x="18252" y="22513"/>
                </a:cubicBezTo>
                <a:lnTo>
                  <a:pt x="18252" y="22048"/>
                </a:lnTo>
                <a:cubicBezTo>
                  <a:pt x="18125" y="20063"/>
                  <a:pt x="18759" y="18077"/>
                  <a:pt x="20026" y="16514"/>
                </a:cubicBezTo>
                <a:cubicBezTo>
                  <a:pt x="21716" y="14444"/>
                  <a:pt x="22476" y="11782"/>
                  <a:pt x="22181" y="9120"/>
                </a:cubicBezTo>
                <a:cubicBezTo>
                  <a:pt x="21589" y="4346"/>
                  <a:pt x="17533" y="629"/>
                  <a:pt x="12464" y="79"/>
                </a:cubicBezTo>
                <a:cubicBezTo>
                  <a:pt x="11996" y="26"/>
                  <a:pt x="11534" y="1"/>
                  <a:pt x="110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7896091" y="4537276"/>
            <a:ext cx="272966" cy="820027"/>
          </a:xfrm>
          <a:custGeom>
            <a:avLst/>
            <a:gdLst/>
            <a:ahLst/>
            <a:cxnLst/>
            <a:rect l="l" t="t" r="r" b="b"/>
            <a:pathLst>
              <a:path w="9173" h="27557" extrusionOk="0">
                <a:moveTo>
                  <a:pt x="4779" y="0"/>
                </a:moveTo>
                <a:cubicBezTo>
                  <a:pt x="4462" y="0"/>
                  <a:pt x="4145" y="212"/>
                  <a:pt x="4188" y="634"/>
                </a:cubicBezTo>
                <a:lnTo>
                  <a:pt x="4145" y="10731"/>
                </a:lnTo>
                <a:lnTo>
                  <a:pt x="1272" y="7267"/>
                </a:lnTo>
                <a:cubicBezTo>
                  <a:pt x="1139" y="7112"/>
                  <a:pt x="980" y="7047"/>
                  <a:pt x="826" y="7047"/>
                </a:cubicBezTo>
                <a:cubicBezTo>
                  <a:pt x="393" y="7047"/>
                  <a:pt x="0" y="7560"/>
                  <a:pt x="343" y="8027"/>
                </a:cubicBezTo>
                <a:lnTo>
                  <a:pt x="4145" y="12548"/>
                </a:lnTo>
                <a:lnTo>
                  <a:pt x="4061" y="26955"/>
                </a:lnTo>
                <a:cubicBezTo>
                  <a:pt x="4040" y="27356"/>
                  <a:pt x="4335" y="27557"/>
                  <a:pt x="4636" y="27557"/>
                </a:cubicBezTo>
                <a:cubicBezTo>
                  <a:pt x="4937" y="27557"/>
                  <a:pt x="5244" y="27356"/>
                  <a:pt x="5244" y="26955"/>
                </a:cubicBezTo>
                <a:lnTo>
                  <a:pt x="5328" y="7985"/>
                </a:lnTo>
                <a:cubicBezTo>
                  <a:pt x="5413" y="7943"/>
                  <a:pt x="5455" y="7858"/>
                  <a:pt x="5539" y="7816"/>
                </a:cubicBezTo>
                <a:lnTo>
                  <a:pt x="8962" y="3127"/>
                </a:lnTo>
                <a:cubicBezTo>
                  <a:pt x="9173" y="2873"/>
                  <a:pt x="9088" y="2493"/>
                  <a:pt x="8835" y="2324"/>
                </a:cubicBezTo>
                <a:cubicBezTo>
                  <a:pt x="8729" y="2236"/>
                  <a:pt x="8602" y="2192"/>
                  <a:pt x="8476" y="2192"/>
                </a:cubicBezTo>
                <a:cubicBezTo>
                  <a:pt x="8301" y="2192"/>
                  <a:pt x="8131" y="2278"/>
                  <a:pt x="8032" y="2451"/>
                </a:cubicBezTo>
                <a:lnTo>
                  <a:pt x="5371" y="6042"/>
                </a:lnTo>
                <a:lnTo>
                  <a:pt x="5371" y="634"/>
                </a:lnTo>
                <a:cubicBezTo>
                  <a:pt x="5413" y="212"/>
                  <a:pt x="5096" y="0"/>
                  <a:pt x="477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7290258" y="4556886"/>
            <a:ext cx="465199" cy="602738"/>
          </a:xfrm>
          <a:custGeom>
            <a:avLst/>
            <a:gdLst/>
            <a:ahLst/>
            <a:cxnLst/>
            <a:rect l="l" t="t" r="r" b="b"/>
            <a:pathLst>
              <a:path w="15633" h="20255" extrusionOk="0">
                <a:moveTo>
                  <a:pt x="7962" y="1"/>
                </a:moveTo>
                <a:cubicBezTo>
                  <a:pt x="7636" y="1"/>
                  <a:pt x="7306" y="20"/>
                  <a:pt x="6971" y="60"/>
                </a:cubicBezTo>
                <a:cubicBezTo>
                  <a:pt x="3423" y="440"/>
                  <a:pt x="592" y="3059"/>
                  <a:pt x="212" y="6354"/>
                </a:cubicBezTo>
                <a:cubicBezTo>
                  <a:pt x="1" y="8171"/>
                  <a:pt x="550" y="10030"/>
                  <a:pt x="1690" y="11466"/>
                </a:cubicBezTo>
                <a:cubicBezTo>
                  <a:pt x="2578" y="12565"/>
                  <a:pt x="3042" y="13959"/>
                  <a:pt x="2958" y="15353"/>
                </a:cubicBezTo>
                <a:lnTo>
                  <a:pt x="2958" y="15649"/>
                </a:lnTo>
                <a:cubicBezTo>
                  <a:pt x="2958" y="18184"/>
                  <a:pt x="5155" y="20212"/>
                  <a:pt x="7859" y="20254"/>
                </a:cubicBezTo>
                <a:cubicBezTo>
                  <a:pt x="7887" y="20255"/>
                  <a:pt x="7915" y="20255"/>
                  <a:pt x="7943" y="20255"/>
                </a:cubicBezTo>
                <a:cubicBezTo>
                  <a:pt x="10650" y="20255"/>
                  <a:pt x="12845" y="18242"/>
                  <a:pt x="12928" y="15734"/>
                </a:cubicBezTo>
                <a:cubicBezTo>
                  <a:pt x="12928" y="15480"/>
                  <a:pt x="12928" y="15269"/>
                  <a:pt x="12886" y="15058"/>
                </a:cubicBezTo>
                <a:cubicBezTo>
                  <a:pt x="12717" y="13790"/>
                  <a:pt x="13140" y="12565"/>
                  <a:pt x="13942" y="11635"/>
                </a:cubicBezTo>
                <a:cubicBezTo>
                  <a:pt x="15041" y="10368"/>
                  <a:pt x="15632" y="8763"/>
                  <a:pt x="15590" y="7115"/>
                </a:cubicBezTo>
                <a:cubicBezTo>
                  <a:pt x="15590" y="3194"/>
                  <a:pt x="12169" y="1"/>
                  <a:pt x="79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7433570" y="4788697"/>
            <a:ext cx="190627" cy="569559"/>
          </a:xfrm>
          <a:custGeom>
            <a:avLst/>
            <a:gdLst/>
            <a:ahLst/>
            <a:cxnLst/>
            <a:rect l="l" t="t" r="r" b="b"/>
            <a:pathLst>
              <a:path w="6406" h="19140" extrusionOk="0">
                <a:moveTo>
                  <a:pt x="3085" y="1"/>
                </a:moveTo>
                <a:cubicBezTo>
                  <a:pt x="2831" y="1"/>
                  <a:pt x="2662" y="170"/>
                  <a:pt x="2662" y="423"/>
                </a:cubicBezTo>
                <a:lnTo>
                  <a:pt x="2662" y="4183"/>
                </a:lnTo>
                <a:lnTo>
                  <a:pt x="804" y="1649"/>
                </a:lnTo>
                <a:cubicBezTo>
                  <a:pt x="727" y="1546"/>
                  <a:pt x="604" y="1490"/>
                  <a:pt x="471" y="1490"/>
                </a:cubicBezTo>
                <a:cubicBezTo>
                  <a:pt x="385" y="1490"/>
                  <a:pt x="295" y="1514"/>
                  <a:pt x="212" y="1564"/>
                </a:cubicBezTo>
                <a:cubicBezTo>
                  <a:pt x="43" y="1691"/>
                  <a:pt x="1" y="1987"/>
                  <a:pt x="128" y="2156"/>
                </a:cubicBezTo>
                <a:lnTo>
                  <a:pt x="2536" y="5409"/>
                </a:lnTo>
                <a:cubicBezTo>
                  <a:pt x="2578" y="5451"/>
                  <a:pt x="2620" y="5493"/>
                  <a:pt x="2662" y="5493"/>
                </a:cubicBezTo>
                <a:lnTo>
                  <a:pt x="2747" y="18717"/>
                </a:lnTo>
                <a:cubicBezTo>
                  <a:pt x="2747" y="18928"/>
                  <a:pt x="2916" y="19139"/>
                  <a:pt x="3127" y="19139"/>
                </a:cubicBezTo>
                <a:cubicBezTo>
                  <a:pt x="3381" y="19139"/>
                  <a:pt x="3550" y="18928"/>
                  <a:pt x="3550" y="18717"/>
                </a:cubicBezTo>
                <a:lnTo>
                  <a:pt x="3507" y="8704"/>
                </a:lnTo>
                <a:lnTo>
                  <a:pt x="6127" y="5535"/>
                </a:lnTo>
                <a:cubicBezTo>
                  <a:pt x="6406" y="5225"/>
                  <a:pt x="6139" y="4869"/>
                  <a:pt x="5843" y="4869"/>
                </a:cubicBezTo>
                <a:cubicBezTo>
                  <a:pt x="5736" y="4869"/>
                  <a:pt x="5625" y="4916"/>
                  <a:pt x="5535" y="5028"/>
                </a:cubicBezTo>
                <a:lnTo>
                  <a:pt x="3507" y="7394"/>
                </a:lnTo>
                <a:lnTo>
                  <a:pt x="3507" y="423"/>
                </a:lnTo>
                <a:cubicBezTo>
                  <a:pt x="3507" y="170"/>
                  <a:pt x="3296" y="1"/>
                  <a:pt x="308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32"/>
          <p:cNvSpPr txBox="1">
            <a:spLocks noGrp="1"/>
          </p:cNvSpPr>
          <p:nvPr>
            <p:ph type="ctrTitle"/>
          </p:nvPr>
        </p:nvSpPr>
        <p:spPr>
          <a:xfrm>
            <a:off x="763589" y="720883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NEURAL NETWORK ORIGINAL CODE</a:t>
            </a:r>
            <a:endParaRPr dirty="0"/>
          </a:p>
        </p:txBody>
      </p:sp>
      <p:sp>
        <p:nvSpPr>
          <p:cNvPr id="1191" name="Google Shape;1191;p32"/>
          <p:cNvSpPr txBox="1"/>
          <p:nvPr/>
        </p:nvSpPr>
        <p:spPr>
          <a:xfrm>
            <a:off x="6115880" y="3679596"/>
            <a:ext cx="15981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Loss: Binary Crossentropy </a:t>
            </a: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92" name="Google Shape;1192;p32"/>
          <p:cNvSpPr txBox="1"/>
          <p:nvPr/>
        </p:nvSpPr>
        <p:spPr>
          <a:xfrm>
            <a:off x="1460113" y="2799108"/>
            <a:ext cx="18618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Activation: Sigmoid</a:t>
            </a: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93" name="Google Shape;1193;p32"/>
          <p:cNvSpPr txBox="1"/>
          <p:nvPr/>
        </p:nvSpPr>
        <p:spPr>
          <a:xfrm>
            <a:off x="6145948" y="2396882"/>
            <a:ext cx="16737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 Hidden Nodes Layers</a:t>
            </a: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94" name="Google Shape;1194;p32"/>
          <p:cNvSpPr txBox="1"/>
          <p:nvPr/>
        </p:nvSpPr>
        <p:spPr>
          <a:xfrm>
            <a:off x="1672617" y="3958331"/>
            <a:ext cx="2223196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20% Accuracy Rating </a:t>
            </a: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95" name="Google Shape;1195;p32"/>
          <p:cNvSpPr txBox="1"/>
          <p:nvPr/>
        </p:nvSpPr>
        <p:spPr>
          <a:xfrm>
            <a:off x="2305653" y="1404561"/>
            <a:ext cx="18447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50 Epochs</a:t>
            </a: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96" name="Google Shape;1196;p32"/>
          <p:cNvSpPr/>
          <p:nvPr/>
        </p:nvSpPr>
        <p:spPr>
          <a:xfrm>
            <a:off x="3569905" y="1554905"/>
            <a:ext cx="2223196" cy="2867711"/>
          </a:xfrm>
          <a:custGeom>
            <a:avLst/>
            <a:gdLst/>
            <a:ahLst/>
            <a:cxnLst/>
            <a:rect l="l" t="t" r="r" b="b"/>
            <a:pathLst>
              <a:path w="138366" h="178479" extrusionOk="0">
                <a:moveTo>
                  <a:pt x="65053" y="1"/>
                </a:moveTo>
                <a:lnTo>
                  <a:pt x="65053" y="35048"/>
                </a:lnTo>
                <a:cubicBezTo>
                  <a:pt x="65053" y="46401"/>
                  <a:pt x="74287" y="55635"/>
                  <a:pt x="85640" y="55635"/>
                </a:cubicBezTo>
                <a:lnTo>
                  <a:pt x="111253" y="55635"/>
                </a:lnTo>
                <a:cubicBezTo>
                  <a:pt x="115118" y="55635"/>
                  <a:pt x="118242" y="58790"/>
                  <a:pt x="118203" y="62655"/>
                </a:cubicBezTo>
                <a:cubicBezTo>
                  <a:pt x="118162" y="66450"/>
                  <a:pt x="115046" y="69535"/>
                  <a:pt x="111253" y="69535"/>
                </a:cubicBezTo>
                <a:lnTo>
                  <a:pt x="32647" y="69535"/>
                </a:lnTo>
                <a:cubicBezTo>
                  <a:pt x="14645" y="69535"/>
                  <a:pt x="1" y="84182"/>
                  <a:pt x="1" y="102181"/>
                </a:cubicBezTo>
                <a:cubicBezTo>
                  <a:pt x="1" y="120183"/>
                  <a:pt x="14647" y="134827"/>
                  <a:pt x="32647" y="134827"/>
                </a:cubicBezTo>
                <a:lnTo>
                  <a:pt x="107026" y="134827"/>
                </a:lnTo>
                <a:cubicBezTo>
                  <a:pt x="113814" y="134827"/>
                  <a:pt x="119335" y="140351"/>
                  <a:pt x="119335" y="147139"/>
                </a:cubicBezTo>
                <a:cubicBezTo>
                  <a:pt x="119335" y="153925"/>
                  <a:pt x="113814" y="159448"/>
                  <a:pt x="107026" y="159448"/>
                </a:cubicBezTo>
                <a:lnTo>
                  <a:pt x="65223" y="159448"/>
                </a:lnTo>
                <a:lnTo>
                  <a:pt x="65223" y="178479"/>
                </a:lnTo>
                <a:lnTo>
                  <a:pt x="107026" y="178479"/>
                </a:lnTo>
                <a:cubicBezTo>
                  <a:pt x="124308" y="178479"/>
                  <a:pt x="138365" y="164418"/>
                  <a:pt x="138365" y="147139"/>
                </a:cubicBezTo>
                <a:cubicBezTo>
                  <a:pt x="138365" y="129857"/>
                  <a:pt x="124308" y="115797"/>
                  <a:pt x="107026" y="115797"/>
                </a:cubicBezTo>
                <a:lnTo>
                  <a:pt x="32647" y="115797"/>
                </a:lnTo>
                <a:cubicBezTo>
                  <a:pt x="25136" y="115797"/>
                  <a:pt x="19029" y="109690"/>
                  <a:pt x="19029" y="102181"/>
                </a:cubicBezTo>
                <a:cubicBezTo>
                  <a:pt x="19029" y="94673"/>
                  <a:pt x="25138" y="88566"/>
                  <a:pt x="32647" y="88566"/>
                </a:cubicBezTo>
                <a:lnTo>
                  <a:pt x="111255" y="88566"/>
                </a:lnTo>
                <a:cubicBezTo>
                  <a:pt x="125436" y="88566"/>
                  <a:pt x="137090" y="77028"/>
                  <a:pt x="137234" y="62847"/>
                </a:cubicBezTo>
                <a:cubicBezTo>
                  <a:pt x="137301" y="55858"/>
                  <a:pt x="134632" y="49273"/>
                  <a:pt x="129715" y="44308"/>
                </a:cubicBezTo>
                <a:cubicBezTo>
                  <a:pt x="124799" y="39340"/>
                  <a:pt x="118242" y="36607"/>
                  <a:pt x="111255" y="36607"/>
                </a:cubicBezTo>
                <a:lnTo>
                  <a:pt x="85640" y="36607"/>
                </a:lnTo>
                <a:cubicBezTo>
                  <a:pt x="84781" y="36604"/>
                  <a:pt x="84084" y="35907"/>
                  <a:pt x="84084" y="35048"/>
                </a:cubicBezTo>
                <a:lnTo>
                  <a:pt x="84084" y="1"/>
                </a:lnTo>
                <a:close/>
              </a:path>
            </a:pathLst>
          </a:custGeom>
          <a:solidFill>
            <a:srgbClr val="ADD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32"/>
          <p:cNvSpPr/>
          <p:nvPr/>
        </p:nvSpPr>
        <p:spPr>
          <a:xfrm>
            <a:off x="4617876" y="3907525"/>
            <a:ext cx="1175225" cy="515092"/>
          </a:xfrm>
          <a:custGeom>
            <a:avLst/>
            <a:gdLst/>
            <a:ahLst/>
            <a:cxnLst/>
            <a:rect l="l" t="t" r="r" b="b"/>
            <a:pathLst>
              <a:path w="73143" h="32058" extrusionOk="0">
                <a:moveTo>
                  <a:pt x="54091" y="1"/>
                </a:moveTo>
                <a:cubicBezTo>
                  <a:pt x="54104" y="237"/>
                  <a:pt x="54112" y="476"/>
                  <a:pt x="54112" y="715"/>
                </a:cubicBezTo>
                <a:cubicBezTo>
                  <a:pt x="54112" y="7504"/>
                  <a:pt x="48591" y="13027"/>
                  <a:pt x="41803" y="13027"/>
                </a:cubicBezTo>
                <a:lnTo>
                  <a:pt x="0" y="13027"/>
                </a:lnTo>
                <a:lnTo>
                  <a:pt x="0" y="32058"/>
                </a:lnTo>
                <a:lnTo>
                  <a:pt x="41803" y="32058"/>
                </a:lnTo>
                <a:cubicBezTo>
                  <a:pt x="59085" y="32058"/>
                  <a:pt x="73142" y="17997"/>
                  <a:pt x="73142" y="715"/>
                </a:cubicBezTo>
                <a:cubicBezTo>
                  <a:pt x="73142" y="476"/>
                  <a:pt x="73129" y="240"/>
                  <a:pt x="73124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32"/>
          <p:cNvSpPr/>
          <p:nvPr/>
        </p:nvSpPr>
        <p:spPr>
          <a:xfrm>
            <a:off x="3569873" y="3176871"/>
            <a:ext cx="2222939" cy="730670"/>
          </a:xfrm>
          <a:custGeom>
            <a:avLst/>
            <a:gdLst/>
            <a:ahLst/>
            <a:cxnLst/>
            <a:rect l="l" t="t" r="r" b="b"/>
            <a:pathLst>
              <a:path w="138350" h="45475" extrusionOk="0">
                <a:moveTo>
                  <a:pt x="34" y="0"/>
                </a:moveTo>
                <a:cubicBezTo>
                  <a:pt x="18" y="409"/>
                  <a:pt x="0" y="820"/>
                  <a:pt x="0" y="1234"/>
                </a:cubicBezTo>
                <a:cubicBezTo>
                  <a:pt x="0" y="19234"/>
                  <a:pt x="14647" y="33880"/>
                  <a:pt x="32646" y="33880"/>
                </a:cubicBezTo>
                <a:lnTo>
                  <a:pt x="107025" y="33880"/>
                </a:lnTo>
                <a:cubicBezTo>
                  <a:pt x="113574" y="33880"/>
                  <a:pt x="118943" y="39020"/>
                  <a:pt x="119313" y="45475"/>
                </a:cubicBezTo>
                <a:lnTo>
                  <a:pt x="138349" y="45475"/>
                </a:lnTo>
                <a:cubicBezTo>
                  <a:pt x="137966" y="28524"/>
                  <a:pt x="124068" y="14850"/>
                  <a:pt x="107025" y="14850"/>
                </a:cubicBezTo>
                <a:lnTo>
                  <a:pt x="32649" y="14850"/>
                </a:lnTo>
                <a:cubicBezTo>
                  <a:pt x="25140" y="14850"/>
                  <a:pt x="19031" y="8743"/>
                  <a:pt x="19031" y="1234"/>
                </a:cubicBezTo>
                <a:cubicBezTo>
                  <a:pt x="19031" y="818"/>
                  <a:pt x="19054" y="406"/>
                  <a:pt x="19090" y="0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32"/>
          <p:cNvSpPr/>
          <p:nvPr/>
        </p:nvSpPr>
        <p:spPr>
          <a:xfrm>
            <a:off x="3570403" y="2672159"/>
            <a:ext cx="1439777" cy="504728"/>
          </a:xfrm>
          <a:custGeom>
            <a:avLst/>
            <a:gdLst/>
            <a:ahLst/>
            <a:cxnLst/>
            <a:rect l="l" t="t" r="r" b="b"/>
            <a:pathLst>
              <a:path w="89608" h="31413" extrusionOk="0">
                <a:moveTo>
                  <a:pt x="32616" y="0"/>
                </a:moveTo>
                <a:cubicBezTo>
                  <a:pt x="15028" y="0"/>
                  <a:pt x="654" y="13981"/>
                  <a:pt x="1" y="31410"/>
                </a:cubicBezTo>
                <a:lnTo>
                  <a:pt x="19057" y="31412"/>
                </a:lnTo>
                <a:cubicBezTo>
                  <a:pt x="19684" y="24480"/>
                  <a:pt x="25524" y="19031"/>
                  <a:pt x="32616" y="19031"/>
                </a:cubicBezTo>
                <a:lnTo>
                  <a:pt x="89607" y="19031"/>
                </a:lnTo>
                <a:lnTo>
                  <a:pt x="89607" y="0"/>
                </a:ln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32"/>
          <p:cNvSpPr/>
          <p:nvPr/>
        </p:nvSpPr>
        <p:spPr>
          <a:xfrm>
            <a:off x="4615096" y="1815777"/>
            <a:ext cx="1160893" cy="1162210"/>
          </a:xfrm>
          <a:custGeom>
            <a:avLst/>
            <a:gdLst/>
            <a:ahLst/>
            <a:cxnLst/>
            <a:rect l="l" t="t" r="r" b="b"/>
            <a:pathLst>
              <a:path w="72251" h="72333" extrusionOk="0">
                <a:moveTo>
                  <a:pt x="1" y="0"/>
                </a:moveTo>
                <a:lnTo>
                  <a:pt x="1" y="18812"/>
                </a:lnTo>
                <a:cubicBezTo>
                  <a:pt x="1" y="30165"/>
                  <a:pt x="9237" y="39399"/>
                  <a:pt x="20587" y="39399"/>
                </a:cubicBezTo>
                <a:lnTo>
                  <a:pt x="46203" y="39399"/>
                </a:lnTo>
                <a:cubicBezTo>
                  <a:pt x="50070" y="39399"/>
                  <a:pt x="53192" y="42554"/>
                  <a:pt x="53153" y="46421"/>
                </a:cubicBezTo>
                <a:cubicBezTo>
                  <a:pt x="53115" y="50214"/>
                  <a:pt x="49996" y="53302"/>
                  <a:pt x="46203" y="53302"/>
                </a:cubicBezTo>
                <a:lnTo>
                  <a:pt x="24588" y="53302"/>
                </a:lnTo>
                <a:lnTo>
                  <a:pt x="24588" y="72333"/>
                </a:lnTo>
                <a:lnTo>
                  <a:pt x="46203" y="72333"/>
                </a:lnTo>
                <a:cubicBezTo>
                  <a:pt x="60384" y="72333"/>
                  <a:pt x="72040" y="60792"/>
                  <a:pt x="72181" y="46611"/>
                </a:cubicBezTo>
                <a:cubicBezTo>
                  <a:pt x="72251" y="39622"/>
                  <a:pt x="69582" y="33040"/>
                  <a:pt x="64665" y="28072"/>
                </a:cubicBezTo>
                <a:cubicBezTo>
                  <a:pt x="59746" y="23107"/>
                  <a:pt x="53189" y="20371"/>
                  <a:pt x="46203" y="20371"/>
                </a:cubicBezTo>
                <a:lnTo>
                  <a:pt x="20590" y="20371"/>
                </a:lnTo>
                <a:cubicBezTo>
                  <a:pt x="19731" y="20371"/>
                  <a:pt x="19034" y="19674"/>
                  <a:pt x="19034" y="18815"/>
                </a:cubicBezTo>
                <a:lnTo>
                  <a:pt x="19034" y="0"/>
                </a:ln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32"/>
          <p:cNvSpPr/>
          <p:nvPr/>
        </p:nvSpPr>
        <p:spPr>
          <a:xfrm>
            <a:off x="3697529" y="1559500"/>
            <a:ext cx="1967739" cy="2735283"/>
          </a:xfrm>
          <a:custGeom>
            <a:avLst/>
            <a:gdLst/>
            <a:ahLst/>
            <a:cxnLst/>
            <a:rect l="l" t="t" r="r" b="b"/>
            <a:pathLst>
              <a:path w="122467" h="170237" extrusionOk="0">
                <a:moveTo>
                  <a:pt x="66624" y="0"/>
                </a:moveTo>
                <a:cubicBezTo>
                  <a:pt x="65763" y="0"/>
                  <a:pt x="65066" y="697"/>
                  <a:pt x="65066" y="1559"/>
                </a:cubicBezTo>
                <a:lnTo>
                  <a:pt x="65066" y="8483"/>
                </a:lnTo>
                <a:cubicBezTo>
                  <a:pt x="65064" y="9345"/>
                  <a:pt x="65763" y="10041"/>
                  <a:pt x="66622" y="10041"/>
                </a:cubicBezTo>
                <a:lnTo>
                  <a:pt x="66624" y="10041"/>
                </a:lnTo>
                <a:cubicBezTo>
                  <a:pt x="67486" y="10041"/>
                  <a:pt x="68183" y="9345"/>
                  <a:pt x="68183" y="8483"/>
                </a:cubicBezTo>
                <a:lnTo>
                  <a:pt x="68183" y="1559"/>
                </a:lnTo>
                <a:cubicBezTo>
                  <a:pt x="68183" y="697"/>
                  <a:pt x="67486" y="0"/>
                  <a:pt x="66624" y="0"/>
                </a:cubicBezTo>
                <a:close/>
                <a:moveTo>
                  <a:pt x="66624" y="13850"/>
                </a:moveTo>
                <a:cubicBezTo>
                  <a:pt x="65763" y="13850"/>
                  <a:pt x="65066" y="14549"/>
                  <a:pt x="65066" y="15410"/>
                </a:cubicBezTo>
                <a:lnTo>
                  <a:pt x="65066" y="22335"/>
                </a:lnTo>
                <a:cubicBezTo>
                  <a:pt x="65064" y="23196"/>
                  <a:pt x="65760" y="23896"/>
                  <a:pt x="66622" y="23896"/>
                </a:cubicBezTo>
                <a:lnTo>
                  <a:pt x="66624" y="23893"/>
                </a:lnTo>
                <a:cubicBezTo>
                  <a:pt x="67486" y="23893"/>
                  <a:pt x="68183" y="23196"/>
                  <a:pt x="68183" y="22335"/>
                </a:cubicBezTo>
                <a:lnTo>
                  <a:pt x="68183" y="15410"/>
                </a:lnTo>
                <a:cubicBezTo>
                  <a:pt x="68183" y="14549"/>
                  <a:pt x="67486" y="13850"/>
                  <a:pt x="66624" y="13850"/>
                </a:cubicBezTo>
                <a:close/>
                <a:moveTo>
                  <a:pt x="66624" y="27701"/>
                </a:moveTo>
                <a:cubicBezTo>
                  <a:pt x="65763" y="27701"/>
                  <a:pt x="65066" y="28401"/>
                  <a:pt x="65066" y="29262"/>
                </a:cubicBezTo>
                <a:lnTo>
                  <a:pt x="65066" y="34765"/>
                </a:lnTo>
                <a:cubicBezTo>
                  <a:pt x="65066" y="35305"/>
                  <a:pt x="65100" y="35845"/>
                  <a:pt x="65169" y="36382"/>
                </a:cubicBezTo>
                <a:cubicBezTo>
                  <a:pt x="65267" y="37159"/>
                  <a:pt x="65928" y="37743"/>
                  <a:pt x="66712" y="37743"/>
                </a:cubicBezTo>
                <a:lnTo>
                  <a:pt x="66712" y="37740"/>
                </a:lnTo>
                <a:cubicBezTo>
                  <a:pt x="67653" y="37740"/>
                  <a:pt x="68378" y="36917"/>
                  <a:pt x="68260" y="35984"/>
                </a:cubicBezTo>
                <a:cubicBezTo>
                  <a:pt x="68208" y="35580"/>
                  <a:pt x="68183" y="35171"/>
                  <a:pt x="68183" y="34762"/>
                </a:cubicBezTo>
                <a:lnTo>
                  <a:pt x="68183" y="29262"/>
                </a:lnTo>
                <a:cubicBezTo>
                  <a:pt x="68183" y="28401"/>
                  <a:pt x="67486" y="27701"/>
                  <a:pt x="66624" y="27701"/>
                </a:cubicBezTo>
                <a:close/>
                <a:moveTo>
                  <a:pt x="69637" y="40797"/>
                </a:moveTo>
                <a:cubicBezTo>
                  <a:pt x="69255" y="40797"/>
                  <a:pt x="68872" y="40937"/>
                  <a:pt x="68571" y="41219"/>
                </a:cubicBezTo>
                <a:cubicBezTo>
                  <a:pt x="67951" y="41803"/>
                  <a:pt x="67913" y="42777"/>
                  <a:pt x="68489" y="43407"/>
                </a:cubicBezTo>
                <a:cubicBezTo>
                  <a:pt x="70304" y="45344"/>
                  <a:pt x="72685" y="46660"/>
                  <a:pt x="75290" y="47164"/>
                </a:cubicBezTo>
                <a:cubicBezTo>
                  <a:pt x="75387" y="47182"/>
                  <a:pt x="75486" y="47192"/>
                  <a:pt x="75586" y="47192"/>
                </a:cubicBezTo>
                <a:lnTo>
                  <a:pt x="75586" y="47192"/>
                </a:lnTo>
                <a:cubicBezTo>
                  <a:pt x="76391" y="47190"/>
                  <a:pt x="77062" y="46580"/>
                  <a:pt x="77136" y="45781"/>
                </a:cubicBezTo>
                <a:cubicBezTo>
                  <a:pt x="77213" y="44981"/>
                  <a:pt x="76668" y="44256"/>
                  <a:pt x="75881" y="44104"/>
                </a:cubicBezTo>
                <a:cubicBezTo>
                  <a:pt x="74896" y="43914"/>
                  <a:pt x="73950" y="43569"/>
                  <a:pt x="73073" y="43081"/>
                </a:cubicBezTo>
                <a:cubicBezTo>
                  <a:pt x="72215" y="42600"/>
                  <a:pt x="71433" y="41991"/>
                  <a:pt x="70759" y="41273"/>
                </a:cubicBezTo>
                <a:cubicBezTo>
                  <a:pt x="70454" y="40957"/>
                  <a:pt x="70046" y="40797"/>
                  <a:pt x="69637" y="40797"/>
                </a:cubicBezTo>
                <a:close/>
                <a:moveTo>
                  <a:pt x="75586" y="47192"/>
                </a:moveTo>
                <a:cubicBezTo>
                  <a:pt x="75586" y="47192"/>
                  <a:pt x="75586" y="47192"/>
                  <a:pt x="75586" y="47192"/>
                </a:cubicBezTo>
                <a:lnTo>
                  <a:pt x="75588" y="47192"/>
                </a:lnTo>
                <a:cubicBezTo>
                  <a:pt x="75587" y="47192"/>
                  <a:pt x="75587" y="47192"/>
                  <a:pt x="75586" y="47192"/>
                </a:cubicBezTo>
                <a:close/>
                <a:moveTo>
                  <a:pt x="82500" y="44276"/>
                </a:moveTo>
                <a:cubicBezTo>
                  <a:pt x="81639" y="44276"/>
                  <a:pt x="80942" y="44973"/>
                  <a:pt x="80942" y="45835"/>
                </a:cubicBezTo>
                <a:cubicBezTo>
                  <a:pt x="80942" y="46696"/>
                  <a:pt x="81639" y="47393"/>
                  <a:pt x="82500" y="47393"/>
                </a:cubicBezTo>
                <a:lnTo>
                  <a:pt x="89425" y="47393"/>
                </a:lnTo>
                <a:cubicBezTo>
                  <a:pt x="90286" y="47393"/>
                  <a:pt x="90983" y="46696"/>
                  <a:pt x="90983" y="45835"/>
                </a:cubicBezTo>
                <a:cubicBezTo>
                  <a:pt x="90983" y="44973"/>
                  <a:pt x="90286" y="44276"/>
                  <a:pt x="89425" y="44276"/>
                </a:cubicBezTo>
                <a:close/>
                <a:moveTo>
                  <a:pt x="96352" y="44276"/>
                </a:moveTo>
                <a:cubicBezTo>
                  <a:pt x="95490" y="44276"/>
                  <a:pt x="94794" y="44973"/>
                  <a:pt x="94794" y="45835"/>
                </a:cubicBezTo>
                <a:cubicBezTo>
                  <a:pt x="94794" y="46696"/>
                  <a:pt x="95490" y="47393"/>
                  <a:pt x="96352" y="47393"/>
                </a:cubicBezTo>
                <a:lnTo>
                  <a:pt x="103276" y="47393"/>
                </a:lnTo>
                <a:cubicBezTo>
                  <a:pt x="104138" y="47393"/>
                  <a:pt x="104837" y="46696"/>
                  <a:pt x="104837" y="45835"/>
                </a:cubicBezTo>
                <a:cubicBezTo>
                  <a:pt x="104837" y="44973"/>
                  <a:pt x="104138" y="44276"/>
                  <a:pt x="103276" y="44276"/>
                </a:cubicBezTo>
                <a:close/>
                <a:moveTo>
                  <a:pt x="110004" y="45692"/>
                </a:moveTo>
                <a:cubicBezTo>
                  <a:pt x="109408" y="45692"/>
                  <a:pt x="108838" y="46036"/>
                  <a:pt x="108579" y="46616"/>
                </a:cubicBezTo>
                <a:cubicBezTo>
                  <a:pt x="108229" y="47403"/>
                  <a:pt x="108584" y="48324"/>
                  <a:pt x="109371" y="48673"/>
                </a:cubicBezTo>
                <a:cubicBezTo>
                  <a:pt x="111284" y="49530"/>
                  <a:pt x="112999" y="50777"/>
                  <a:pt x="114400" y="52338"/>
                </a:cubicBezTo>
                <a:cubicBezTo>
                  <a:pt x="114695" y="52666"/>
                  <a:pt x="115117" y="52854"/>
                  <a:pt x="115558" y="52854"/>
                </a:cubicBezTo>
                <a:lnTo>
                  <a:pt x="115558" y="52854"/>
                </a:lnTo>
                <a:cubicBezTo>
                  <a:pt x="116175" y="52854"/>
                  <a:pt x="116730" y="52492"/>
                  <a:pt x="116982" y="51929"/>
                </a:cubicBezTo>
                <a:cubicBezTo>
                  <a:pt x="117231" y="51368"/>
                  <a:pt x="117128" y="50710"/>
                  <a:pt x="116717" y="50255"/>
                </a:cubicBezTo>
                <a:cubicBezTo>
                  <a:pt x="115022" y="48367"/>
                  <a:pt x="112952" y="46861"/>
                  <a:pt x="110638" y="45827"/>
                </a:cubicBezTo>
                <a:cubicBezTo>
                  <a:pt x="110432" y="45735"/>
                  <a:pt x="110216" y="45692"/>
                  <a:pt x="110004" y="45692"/>
                </a:cubicBezTo>
                <a:close/>
                <a:moveTo>
                  <a:pt x="115558" y="52854"/>
                </a:moveTo>
                <a:cubicBezTo>
                  <a:pt x="115558" y="52854"/>
                  <a:pt x="115558" y="52854"/>
                  <a:pt x="115557" y="52854"/>
                </a:cubicBezTo>
                <a:lnTo>
                  <a:pt x="115560" y="52854"/>
                </a:lnTo>
                <a:cubicBezTo>
                  <a:pt x="115559" y="52854"/>
                  <a:pt x="115559" y="52854"/>
                  <a:pt x="115558" y="52854"/>
                </a:cubicBezTo>
                <a:close/>
                <a:moveTo>
                  <a:pt x="118985" y="55696"/>
                </a:moveTo>
                <a:cubicBezTo>
                  <a:pt x="118827" y="55696"/>
                  <a:pt x="118667" y="55720"/>
                  <a:pt x="118509" y="55770"/>
                </a:cubicBezTo>
                <a:cubicBezTo>
                  <a:pt x="117689" y="56035"/>
                  <a:pt x="117239" y="56912"/>
                  <a:pt x="117501" y="57732"/>
                </a:cubicBezTo>
                <a:cubicBezTo>
                  <a:pt x="117974" y="59208"/>
                  <a:pt x="118216" y="60746"/>
                  <a:pt x="118213" y="62297"/>
                </a:cubicBezTo>
                <a:lnTo>
                  <a:pt x="118213" y="62448"/>
                </a:lnTo>
                <a:cubicBezTo>
                  <a:pt x="118211" y="62942"/>
                  <a:pt x="118180" y="63438"/>
                  <a:pt x="118129" y="63924"/>
                </a:cubicBezTo>
                <a:cubicBezTo>
                  <a:pt x="118036" y="64780"/>
                  <a:pt x="118653" y="65549"/>
                  <a:pt x="119509" y="65642"/>
                </a:cubicBezTo>
                <a:cubicBezTo>
                  <a:pt x="119566" y="65650"/>
                  <a:pt x="119622" y="65652"/>
                  <a:pt x="119679" y="65652"/>
                </a:cubicBezTo>
                <a:cubicBezTo>
                  <a:pt x="120474" y="65650"/>
                  <a:pt x="121140" y="65050"/>
                  <a:pt x="121227" y="64261"/>
                </a:cubicBezTo>
                <a:cubicBezTo>
                  <a:pt x="121289" y="63675"/>
                  <a:pt x="121325" y="63076"/>
                  <a:pt x="121330" y="62482"/>
                </a:cubicBezTo>
                <a:lnTo>
                  <a:pt x="121330" y="62474"/>
                </a:lnTo>
                <a:lnTo>
                  <a:pt x="121330" y="62297"/>
                </a:lnTo>
                <a:cubicBezTo>
                  <a:pt x="121332" y="60425"/>
                  <a:pt x="121042" y="58560"/>
                  <a:pt x="120468" y="56778"/>
                </a:cubicBezTo>
                <a:cubicBezTo>
                  <a:pt x="120257" y="56116"/>
                  <a:pt x="119643" y="55696"/>
                  <a:pt x="118985" y="55696"/>
                </a:cubicBezTo>
                <a:close/>
                <a:moveTo>
                  <a:pt x="117523" y="69061"/>
                </a:moveTo>
                <a:cubicBezTo>
                  <a:pt x="116988" y="69061"/>
                  <a:pt x="116467" y="69337"/>
                  <a:pt x="116177" y="69831"/>
                </a:cubicBezTo>
                <a:cubicBezTo>
                  <a:pt x="115115" y="71641"/>
                  <a:pt x="113685" y="73207"/>
                  <a:pt x="111980" y="74428"/>
                </a:cubicBezTo>
                <a:cubicBezTo>
                  <a:pt x="111428" y="74822"/>
                  <a:pt x="111196" y="75526"/>
                  <a:pt x="111402" y="76172"/>
                </a:cubicBezTo>
                <a:cubicBezTo>
                  <a:pt x="111610" y="76817"/>
                  <a:pt x="112209" y="77254"/>
                  <a:pt x="112888" y="77254"/>
                </a:cubicBezTo>
                <a:cubicBezTo>
                  <a:pt x="113212" y="77254"/>
                  <a:pt x="113531" y="77151"/>
                  <a:pt x="113793" y="76964"/>
                </a:cubicBezTo>
                <a:cubicBezTo>
                  <a:pt x="115855" y="75488"/>
                  <a:pt x="117583" y="73595"/>
                  <a:pt x="118867" y="71409"/>
                </a:cubicBezTo>
                <a:cubicBezTo>
                  <a:pt x="119301" y="70666"/>
                  <a:pt x="119052" y="69710"/>
                  <a:pt x="118309" y="69275"/>
                </a:cubicBezTo>
                <a:cubicBezTo>
                  <a:pt x="118062" y="69130"/>
                  <a:pt x="117791" y="69061"/>
                  <a:pt x="117523" y="69061"/>
                </a:cubicBezTo>
                <a:close/>
                <a:moveTo>
                  <a:pt x="30422" y="77205"/>
                </a:moveTo>
                <a:cubicBezTo>
                  <a:pt x="29561" y="77205"/>
                  <a:pt x="28862" y="77902"/>
                  <a:pt x="28862" y="78763"/>
                </a:cubicBezTo>
                <a:cubicBezTo>
                  <a:pt x="28862" y="79625"/>
                  <a:pt x="29561" y="80324"/>
                  <a:pt x="30422" y="80324"/>
                </a:cubicBezTo>
                <a:lnTo>
                  <a:pt x="37347" y="80324"/>
                </a:lnTo>
                <a:cubicBezTo>
                  <a:pt x="38208" y="80324"/>
                  <a:pt x="38905" y="79625"/>
                  <a:pt x="38905" y="78763"/>
                </a:cubicBezTo>
                <a:cubicBezTo>
                  <a:pt x="38905" y="77902"/>
                  <a:pt x="38208" y="77205"/>
                  <a:pt x="37347" y="77205"/>
                </a:cubicBezTo>
                <a:close/>
                <a:moveTo>
                  <a:pt x="44274" y="77205"/>
                </a:moveTo>
                <a:cubicBezTo>
                  <a:pt x="43413" y="77205"/>
                  <a:pt x="42716" y="77902"/>
                  <a:pt x="42716" y="78763"/>
                </a:cubicBezTo>
                <a:cubicBezTo>
                  <a:pt x="42716" y="79625"/>
                  <a:pt x="43413" y="80324"/>
                  <a:pt x="44274" y="80324"/>
                </a:cubicBezTo>
                <a:lnTo>
                  <a:pt x="51199" y="80324"/>
                </a:lnTo>
                <a:cubicBezTo>
                  <a:pt x="52060" y="80324"/>
                  <a:pt x="52757" y="79625"/>
                  <a:pt x="52757" y="78763"/>
                </a:cubicBezTo>
                <a:cubicBezTo>
                  <a:pt x="52757" y="77902"/>
                  <a:pt x="52060" y="77205"/>
                  <a:pt x="51199" y="77205"/>
                </a:cubicBezTo>
                <a:close/>
                <a:moveTo>
                  <a:pt x="58126" y="77205"/>
                </a:moveTo>
                <a:cubicBezTo>
                  <a:pt x="57265" y="77205"/>
                  <a:pt x="56568" y="77902"/>
                  <a:pt x="56568" y="78763"/>
                </a:cubicBezTo>
                <a:cubicBezTo>
                  <a:pt x="56568" y="79625"/>
                  <a:pt x="57265" y="80324"/>
                  <a:pt x="58126" y="80324"/>
                </a:cubicBezTo>
                <a:lnTo>
                  <a:pt x="65051" y="80324"/>
                </a:lnTo>
                <a:cubicBezTo>
                  <a:pt x="65912" y="80324"/>
                  <a:pt x="66609" y="79625"/>
                  <a:pt x="66609" y="78763"/>
                </a:cubicBezTo>
                <a:cubicBezTo>
                  <a:pt x="66609" y="77902"/>
                  <a:pt x="65912" y="77205"/>
                  <a:pt x="65051" y="77205"/>
                </a:cubicBezTo>
                <a:close/>
                <a:moveTo>
                  <a:pt x="71978" y="77205"/>
                </a:moveTo>
                <a:cubicBezTo>
                  <a:pt x="71117" y="77205"/>
                  <a:pt x="70420" y="77902"/>
                  <a:pt x="70420" y="78763"/>
                </a:cubicBezTo>
                <a:cubicBezTo>
                  <a:pt x="70420" y="79625"/>
                  <a:pt x="71117" y="80324"/>
                  <a:pt x="71978" y="80324"/>
                </a:cubicBezTo>
                <a:lnTo>
                  <a:pt x="78903" y="80324"/>
                </a:lnTo>
                <a:cubicBezTo>
                  <a:pt x="79764" y="80324"/>
                  <a:pt x="80463" y="79625"/>
                  <a:pt x="80463" y="78763"/>
                </a:cubicBezTo>
                <a:cubicBezTo>
                  <a:pt x="80463" y="77902"/>
                  <a:pt x="79764" y="77205"/>
                  <a:pt x="78903" y="77205"/>
                </a:cubicBezTo>
                <a:close/>
                <a:moveTo>
                  <a:pt x="85830" y="77205"/>
                </a:moveTo>
                <a:cubicBezTo>
                  <a:pt x="84968" y="77205"/>
                  <a:pt x="84269" y="77902"/>
                  <a:pt x="84269" y="78763"/>
                </a:cubicBezTo>
                <a:cubicBezTo>
                  <a:pt x="84269" y="79625"/>
                  <a:pt x="84968" y="80324"/>
                  <a:pt x="85830" y="80324"/>
                </a:cubicBezTo>
                <a:lnTo>
                  <a:pt x="92754" y="80324"/>
                </a:lnTo>
                <a:cubicBezTo>
                  <a:pt x="93616" y="80324"/>
                  <a:pt x="94313" y="79625"/>
                  <a:pt x="94313" y="78763"/>
                </a:cubicBezTo>
                <a:cubicBezTo>
                  <a:pt x="94313" y="77902"/>
                  <a:pt x="93616" y="77205"/>
                  <a:pt x="92754" y="77205"/>
                </a:cubicBezTo>
                <a:close/>
                <a:moveTo>
                  <a:pt x="106629" y="76869"/>
                </a:moveTo>
                <a:cubicBezTo>
                  <a:pt x="106513" y="76869"/>
                  <a:pt x="106395" y="76882"/>
                  <a:pt x="106277" y="76910"/>
                </a:cubicBezTo>
                <a:cubicBezTo>
                  <a:pt x="105300" y="77108"/>
                  <a:pt x="104305" y="77205"/>
                  <a:pt x="103310" y="77205"/>
                </a:cubicBezTo>
                <a:lnTo>
                  <a:pt x="99682" y="77205"/>
                </a:lnTo>
                <a:cubicBezTo>
                  <a:pt x="98820" y="77205"/>
                  <a:pt x="98123" y="77902"/>
                  <a:pt x="98123" y="78763"/>
                </a:cubicBezTo>
                <a:cubicBezTo>
                  <a:pt x="98123" y="79625"/>
                  <a:pt x="98820" y="80324"/>
                  <a:pt x="99682" y="80324"/>
                </a:cubicBezTo>
                <a:lnTo>
                  <a:pt x="103310" y="80324"/>
                </a:lnTo>
                <a:cubicBezTo>
                  <a:pt x="104513" y="80322"/>
                  <a:pt x="105714" y="80203"/>
                  <a:pt x="106894" y="79964"/>
                </a:cubicBezTo>
                <a:cubicBezTo>
                  <a:pt x="107758" y="79815"/>
                  <a:pt x="108332" y="78979"/>
                  <a:pt x="108157" y="78121"/>
                </a:cubicBezTo>
                <a:cubicBezTo>
                  <a:pt x="108006" y="77378"/>
                  <a:pt x="107353" y="76869"/>
                  <a:pt x="106629" y="76869"/>
                </a:cubicBezTo>
                <a:close/>
                <a:moveTo>
                  <a:pt x="23501" y="77239"/>
                </a:moveTo>
                <a:cubicBezTo>
                  <a:pt x="23472" y="77239"/>
                  <a:pt x="23444" y="77240"/>
                  <a:pt x="23415" y="77241"/>
                </a:cubicBezTo>
                <a:cubicBezTo>
                  <a:pt x="20952" y="77365"/>
                  <a:pt x="18520" y="77861"/>
                  <a:pt x="16200" y="78709"/>
                </a:cubicBezTo>
                <a:cubicBezTo>
                  <a:pt x="15493" y="78972"/>
                  <a:pt x="15071" y="79702"/>
                  <a:pt x="15205" y="80445"/>
                </a:cubicBezTo>
                <a:cubicBezTo>
                  <a:pt x="15336" y="81188"/>
                  <a:pt x="15982" y="81731"/>
                  <a:pt x="16738" y="81731"/>
                </a:cubicBezTo>
                <a:cubicBezTo>
                  <a:pt x="16920" y="81731"/>
                  <a:pt x="17103" y="81700"/>
                  <a:pt x="17275" y="81636"/>
                </a:cubicBezTo>
                <a:cubicBezTo>
                  <a:pt x="19299" y="80895"/>
                  <a:pt x="21423" y="80461"/>
                  <a:pt x="23577" y="80353"/>
                </a:cubicBezTo>
                <a:cubicBezTo>
                  <a:pt x="24436" y="80309"/>
                  <a:pt x="25097" y="79576"/>
                  <a:pt x="25053" y="78717"/>
                </a:cubicBezTo>
                <a:cubicBezTo>
                  <a:pt x="25009" y="77884"/>
                  <a:pt x="24324" y="77239"/>
                  <a:pt x="23501" y="77239"/>
                </a:cubicBezTo>
                <a:close/>
                <a:moveTo>
                  <a:pt x="10673" y="81945"/>
                </a:moveTo>
                <a:cubicBezTo>
                  <a:pt x="10350" y="81945"/>
                  <a:pt x="10023" y="82045"/>
                  <a:pt x="9744" y="82253"/>
                </a:cubicBezTo>
                <a:cubicBezTo>
                  <a:pt x="7782" y="83747"/>
                  <a:pt x="6054" y="85529"/>
                  <a:pt x="4616" y="87534"/>
                </a:cubicBezTo>
                <a:cubicBezTo>
                  <a:pt x="4277" y="88010"/>
                  <a:pt x="4231" y="88635"/>
                  <a:pt x="4498" y="89154"/>
                </a:cubicBezTo>
                <a:cubicBezTo>
                  <a:pt x="4765" y="89674"/>
                  <a:pt x="5300" y="90000"/>
                  <a:pt x="5884" y="90000"/>
                </a:cubicBezTo>
                <a:cubicBezTo>
                  <a:pt x="6385" y="90000"/>
                  <a:pt x="6859" y="89759"/>
                  <a:pt x="7152" y="89350"/>
                </a:cubicBezTo>
                <a:cubicBezTo>
                  <a:pt x="8406" y="87596"/>
                  <a:pt x="9918" y="86038"/>
                  <a:pt x="11634" y="84732"/>
                </a:cubicBezTo>
                <a:cubicBezTo>
                  <a:pt x="12305" y="84204"/>
                  <a:pt x="12428" y="83238"/>
                  <a:pt x="11911" y="82559"/>
                </a:cubicBezTo>
                <a:cubicBezTo>
                  <a:pt x="11605" y="82157"/>
                  <a:pt x="11142" y="81945"/>
                  <a:pt x="10673" y="81945"/>
                </a:cubicBezTo>
                <a:close/>
                <a:moveTo>
                  <a:pt x="2753" y="93021"/>
                </a:moveTo>
                <a:cubicBezTo>
                  <a:pt x="2097" y="93021"/>
                  <a:pt x="1488" y="93438"/>
                  <a:pt x="1274" y="94096"/>
                </a:cubicBezTo>
                <a:cubicBezTo>
                  <a:pt x="494" y="96439"/>
                  <a:pt x="70" y="98884"/>
                  <a:pt x="19" y="101350"/>
                </a:cubicBezTo>
                <a:cubicBezTo>
                  <a:pt x="1" y="102212"/>
                  <a:pt x="682" y="102924"/>
                  <a:pt x="1544" y="102944"/>
                </a:cubicBezTo>
                <a:lnTo>
                  <a:pt x="1577" y="102944"/>
                </a:lnTo>
                <a:cubicBezTo>
                  <a:pt x="2426" y="102944"/>
                  <a:pt x="3117" y="102266"/>
                  <a:pt x="3138" y="101420"/>
                </a:cubicBezTo>
                <a:cubicBezTo>
                  <a:pt x="3182" y="99262"/>
                  <a:pt x="3549" y="97126"/>
                  <a:pt x="4231" y="95079"/>
                </a:cubicBezTo>
                <a:cubicBezTo>
                  <a:pt x="4506" y="94261"/>
                  <a:pt x="4066" y="93374"/>
                  <a:pt x="3246" y="93101"/>
                </a:cubicBezTo>
                <a:cubicBezTo>
                  <a:pt x="3082" y="93047"/>
                  <a:pt x="2916" y="93021"/>
                  <a:pt x="2753" y="93021"/>
                </a:cubicBezTo>
                <a:close/>
                <a:moveTo>
                  <a:pt x="2450" y="106669"/>
                </a:moveTo>
                <a:cubicBezTo>
                  <a:pt x="2309" y="106669"/>
                  <a:pt x="2165" y="106689"/>
                  <a:pt x="2022" y="106730"/>
                </a:cubicBezTo>
                <a:cubicBezTo>
                  <a:pt x="1194" y="106964"/>
                  <a:pt x="713" y="107825"/>
                  <a:pt x="950" y="108653"/>
                </a:cubicBezTo>
                <a:cubicBezTo>
                  <a:pt x="1623" y="111029"/>
                  <a:pt x="2654" y="113289"/>
                  <a:pt x="4002" y="115356"/>
                </a:cubicBezTo>
                <a:cubicBezTo>
                  <a:pt x="4288" y="115797"/>
                  <a:pt x="4779" y="116064"/>
                  <a:pt x="5303" y="116064"/>
                </a:cubicBezTo>
                <a:cubicBezTo>
                  <a:pt x="5306" y="116064"/>
                  <a:pt x="5308" y="116064"/>
                  <a:pt x="5311" y="116064"/>
                </a:cubicBezTo>
                <a:lnTo>
                  <a:pt x="5311" y="116064"/>
                </a:lnTo>
                <a:lnTo>
                  <a:pt x="5308" y="116066"/>
                </a:lnTo>
                <a:cubicBezTo>
                  <a:pt x="5881" y="116066"/>
                  <a:pt x="6406" y="115752"/>
                  <a:pt x="6679" y="115248"/>
                </a:cubicBezTo>
                <a:cubicBezTo>
                  <a:pt x="6951" y="114747"/>
                  <a:pt x="6925" y="114135"/>
                  <a:pt x="6612" y="113657"/>
                </a:cubicBezTo>
                <a:cubicBezTo>
                  <a:pt x="5434" y="111849"/>
                  <a:pt x="4537" y="109877"/>
                  <a:pt x="3948" y="107802"/>
                </a:cubicBezTo>
                <a:cubicBezTo>
                  <a:pt x="3752" y="107117"/>
                  <a:pt x="3128" y="106669"/>
                  <a:pt x="2450" y="106669"/>
                </a:cubicBezTo>
                <a:close/>
                <a:moveTo>
                  <a:pt x="9885" y="118104"/>
                </a:moveTo>
                <a:cubicBezTo>
                  <a:pt x="9439" y="118104"/>
                  <a:pt x="8997" y="118294"/>
                  <a:pt x="8689" y="118663"/>
                </a:cubicBezTo>
                <a:cubicBezTo>
                  <a:pt x="8137" y="119324"/>
                  <a:pt x="8226" y="120306"/>
                  <a:pt x="8887" y="120859"/>
                </a:cubicBezTo>
                <a:cubicBezTo>
                  <a:pt x="10782" y="122440"/>
                  <a:pt x="12901" y="123731"/>
                  <a:pt x="15179" y="124683"/>
                </a:cubicBezTo>
                <a:cubicBezTo>
                  <a:pt x="15370" y="124762"/>
                  <a:pt x="15575" y="124804"/>
                  <a:pt x="15781" y="124804"/>
                </a:cubicBezTo>
                <a:cubicBezTo>
                  <a:pt x="15783" y="124804"/>
                  <a:pt x="15785" y="124804"/>
                  <a:pt x="15787" y="124804"/>
                </a:cubicBezTo>
                <a:cubicBezTo>
                  <a:pt x="16527" y="124804"/>
                  <a:pt x="17162" y="124280"/>
                  <a:pt x="17309" y="123554"/>
                </a:cubicBezTo>
                <a:cubicBezTo>
                  <a:pt x="17455" y="122824"/>
                  <a:pt x="17067" y="122093"/>
                  <a:pt x="16383" y="121808"/>
                </a:cubicBezTo>
                <a:cubicBezTo>
                  <a:pt x="14393" y="120975"/>
                  <a:pt x="12539" y="119849"/>
                  <a:pt x="10883" y="118465"/>
                </a:cubicBezTo>
                <a:cubicBezTo>
                  <a:pt x="10591" y="118222"/>
                  <a:pt x="10237" y="118104"/>
                  <a:pt x="9885" y="118104"/>
                </a:cubicBezTo>
                <a:close/>
                <a:moveTo>
                  <a:pt x="22476" y="123362"/>
                </a:moveTo>
                <a:cubicBezTo>
                  <a:pt x="21682" y="123362"/>
                  <a:pt x="21004" y="123967"/>
                  <a:pt x="20926" y="124773"/>
                </a:cubicBezTo>
                <a:cubicBezTo>
                  <a:pt x="20844" y="125629"/>
                  <a:pt x="21474" y="126390"/>
                  <a:pt x="22330" y="126472"/>
                </a:cubicBezTo>
                <a:cubicBezTo>
                  <a:pt x="23112" y="126547"/>
                  <a:pt x="23912" y="126586"/>
                  <a:pt x="24704" y="126586"/>
                </a:cubicBezTo>
                <a:lnTo>
                  <a:pt x="29399" y="126586"/>
                </a:lnTo>
                <a:cubicBezTo>
                  <a:pt x="30260" y="126586"/>
                  <a:pt x="30957" y="125889"/>
                  <a:pt x="30957" y="125027"/>
                </a:cubicBezTo>
                <a:cubicBezTo>
                  <a:pt x="30957" y="124166"/>
                  <a:pt x="30260" y="123469"/>
                  <a:pt x="29399" y="123469"/>
                </a:cubicBezTo>
                <a:lnTo>
                  <a:pt x="24704" y="123469"/>
                </a:lnTo>
                <a:cubicBezTo>
                  <a:pt x="24009" y="123469"/>
                  <a:pt x="23310" y="123433"/>
                  <a:pt x="22626" y="123369"/>
                </a:cubicBezTo>
                <a:cubicBezTo>
                  <a:pt x="22576" y="123364"/>
                  <a:pt x="22525" y="123362"/>
                  <a:pt x="22476" y="123362"/>
                </a:cubicBezTo>
                <a:close/>
                <a:moveTo>
                  <a:pt x="36326" y="123466"/>
                </a:moveTo>
                <a:cubicBezTo>
                  <a:pt x="35465" y="123466"/>
                  <a:pt x="34768" y="124166"/>
                  <a:pt x="34768" y="125025"/>
                </a:cubicBezTo>
                <a:cubicBezTo>
                  <a:pt x="34768" y="125886"/>
                  <a:pt x="35465" y="126586"/>
                  <a:pt x="36326" y="126586"/>
                </a:cubicBezTo>
                <a:lnTo>
                  <a:pt x="43251" y="126586"/>
                </a:lnTo>
                <a:cubicBezTo>
                  <a:pt x="44112" y="126586"/>
                  <a:pt x="44809" y="125886"/>
                  <a:pt x="44809" y="125025"/>
                </a:cubicBezTo>
                <a:cubicBezTo>
                  <a:pt x="44809" y="124166"/>
                  <a:pt x="44112" y="123466"/>
                  <a:pt x="43251" y="123466"/>
                </a:cubicBezTo>
                <a:close/>
                <a:moveTo>
                  <a:pt x="50178" y="123466"/>
                </a:moveTo>
                <a:cubicBezTo>
                  <a:pt x="49317" y="123466"/>
                  <a:pt x="48620" y="124166"/>
                  <a:pt x="48620" y="125025"/>
                </a:cubicBezTo>
                <a:cubicBezTo>
                  <a:pt x="48620" y="125886"/>
                  <a:pt x="49317" y="126586"/>
                  <a:pt x="50178" y="126586"/>
                </a:cubicBezTo>
                <a:lnTo>
                  <a:pt x="57103" y="126586"/>
                </a:lnTo>
                <a:cubicBezTo>
                  <a:pt x="57964" y="126586"/>
                  <a:pt x="58661" y="125886"/>
                  <a:pt x="58661" y="125025"/>
                </a:cubicBezTo>
                <a:cubicBezTo>
                  <a:pt x="58661" y="124166"/>
                  <a:pt x="57964" y="123466"/>
                  <a:pt x="57103" y="123466"/>
                </a:cubicBezTo>
                <a:close/>
                <a:moveTo>
                  <a:pt x="64030" y="123466"/>
                </a:moveTo>
                <a:cubicBezTo>
                  <a:pt x="63169" y="123466"/>
                  <a:pt x="62472" y="124166"/>
                  <a:pt x="62472" y="125025"/>
                </a:cubicBezTo>
                <a:cubicBezTo>
                  <a:pt x="62472" y="125886"/>
                  <a:pt x="63169" y="126586"/>
                  <a:pt x="64030" y="126586"/>
                </a:cubicBezTo>
                <a:lnTo>
                  <a:pt x="70955" y="126586"/>
                </a:lnTo>
                <a:cubicBezTo>
                  <a:pt x="71816" y="126586"/>
                  <a:pt x="72515" y="125886"/>
                  <a:pt x="72515" y="125025"/>
                </a:cubicBezTo>
                <a:cubicBezTo>
                  <a:pt x="72515" y="124166"/>
                  <a:pt x="71816" y="123466"/>
                  <a:pt x="70955" y="123466"/>
                </a:cubicBezTo>
                <a:close/>
                <a:moveTo>
                  <a:pt x="77882" y="123466"/>
                </a:moveTo>
                <a:cubicBezTo>
                  <a:pt x="77020" y="123466"/>
                  <a:pt x="76324" y="124166"/>
                  <a:pt x="76324" y="125025"/>
                </a:cubicBezTo>
                <a:cubicBezTo>
                  <a:pt x="76324" y="125886"/>
                  <a:pt x="77020" y="126586"/>
                  <a:pt x="77882" y="126586"/>
                </a:cubicBezTo>
                <a:lnTo>
                  <a:pt x="84806" y="126586"/>
                </a:lnTo>
                <a:cubicBezTo>
                  <a:pt x="85668" y="126586"/>
                  <a:pt x="86367" y="125886"/>
                  <a:pt x="86367" y="125025"/>
                </a:cubicBezTo>
                <a:cubicBezTo>
                  <a:pt x="86367" y="124166"/>
                  <a:pt x="85668" y="123466"/>
                  <a:pt x="84806" y="123466"/>
                </a:cubicBezTo>
                <a:close/>
                <a:moveTo>
                  <a:pt x="91734" y="123466"/>
                </a:moveTo>
                <a:cubicBezTo>
                  <a:pt x="90872" y="123466"/>
                  <a:pt x="90175" y="124166"/>
                  <a:pt x="90175" y="125025"/>
                </a:cubicBezTo>
                <a:cubicBezTo>
                  <a:pt x="90175" y="125886"/>
                  <a:pt x="90872" y="126586"/>
                  <a:pt x="91734" y="126586"/>
                </a:cubicBezTo>
                <a:lnTo>
                  <a:pt x="98661" y="126586"/>
                </a:lnTo>
                <a:cubicBezTo>
                  <a:pt x="99520" y="126586"/>
                  <a:pt x="100219" y="125886"/>
                  <a:pt x="100219" y="125025"/>
                </a:cubicBezTo>
                <a:cubicBezTo>
                  <a:pt x="100219" y="124166"/>
                  <a:pt x="99520" y="123466"/>
                  <a:pt x="98661" y="123466"/>
                </a:cubicBezTo>
                <a:close/>
                <a:moveTo>
                  <a:pt x="105479" y="124421"/>
                </a:moveTo>
                <a:cubicBezTo>
                  <a:pt x="104813" y="124421"/>
                  <a:pt x="104195" y="124851"/>
                  <a:pt x="103989" y="125524"/>
                </a:cubicBezTo>
                <a:cubicBezTo>
                  <a:pt x="103737" y="126349"/>
                  <a:pt x="104205" y="127223"/>
                  <a:pt x="105030" y="127470"/>
                </a:cubicBezTo>
                <a:cubicBezTo>
                  <a:pt x="107085" y="128100"/>
                  <a:pt x="109023" y="129054"/>
                  <a:pt x="110774" y="130296"/>
                </a:cubicBezTo>
                <a:cubicBezTo>
                  <a:pt x="111037" y="130484"/>
                  <a:pt x="111353" y="130584"/>
                  <a:pt x="111674" y="130584"/>
                </a:cubicBezTo>
                <a:cubicBezTo>
                  <a:pt x="112353" y="130581"/>
                  <a:pt x="112955" y="130144"/>
                  <a:pt x="113161" y="129496"/>
                </a:cubicBezTo>
                <a:cubicBezTo>
                  <a:pt x="113366" y="128851"/>
                  <a:pt x="113130" y="128144"/>
                  <a:pt x="112574" y="127753"/>
                </a:cubicBezTo>
                <a:cubicBezTo>
                  <a:pt x="110553" y="126318"/>
                  <a:pt x="108314" y="125218"/>
                  <a:pt x="105945" y="124492"/>
                </a:cubicBezTo>
                <a:cubicBezTo>
                  <a:pt x="105790" y="124444"/>
                  <a:pt x="105634" y="124421"/>
                  <a:pt x="105479" y="124421"/>
                </a:cubicBezTo>
                <a:close/>
                <a:moveTo>
                  <a:pt x="116605" y="132284"/>
                </a:moveTo>
                <a:cubicBezTo>
                  <a:pt x="116282" y="132284"/>
                  <a:pt x="115955" y="132384"/>
                  <a:pt x="115675" y="132592"/>
                </a:cubicBezTo>
                <a:cubicBezTo>
                  <a:pt x="114986" y="133106"/>
                  <a:pt x="114842" y="134081"/>
                  <a:pt x="115357" y="134773"/>
                </a:cubicBezTo>
                <a:cubicBezTo>
                  <a:pt x="116637" y="136496"/>
                  <a:pt x="117637" y="138411"/>
                  <a:pt x="118316" y="140450"/>
                </a:cubicBezTo>
                <a:cubicBezTo>
                  <a:pt x="118527" y="141088"/>
                  <a:pt x="119124" y="141517"/>
                  <a:pt x="119795" y="141517"/>
                </a:cubicBezTo>
                <a:cubicBezTo>
                  <a:pt x="120857" y="141515"/>
                  <a:pt x="121608" y="140476"/>
                  <a:pt x="121273" y="139465"/>
                </a:cubicBezTo>
                <a:cubicBezTo>
                  <a:pt x="120489" y="137115"/>
                  <a:pt x="119337" y="134901"/>
                  <a:pt x="117856" y="132914"/>
                </a:cubicBezTo>
                <a:cubicBezTo>
                  <a:pt x="117551" y="132502"/>
                  <a:pt x="117081" y="132284"/>
                  <a:pt x="116605" y="132284"/>
                </a:cubicBezTo>
                <a:close/>
                <a:moveTo>
                  <a:pt x="120898" y="145205"/>
                </a:moveTo>
                <a:cubicBezTo>
                  <a:pt x="120039" y="145210"/>
                  <a:pt x="119342" y="145909"/>
                  <a:pt x="119347" y="146771"/>
                </a:cubicBezTo>
                <a:lnTo>
                  <a:pt x="119347" y="146850"/>
                </a:lnTo>
                <a:cubicBezTo>
                  <a:pt x="119350" y="148972"/>
                  <a:pt x="119018" y="151080"/>
                  <a:pt x="118368" y="153096"/>
                </a:cubicBezTo>
                <a:cubicBezTo>
                  <a:pt x="118041" y="154104"/>
                  <a:pt x="118792" y="155135"/>
                  <a:pt x="119849" y="155135"/>
                </a:cubicBezTo>
                <a:lnTo>
                  <a:pt x="119851" y="155135"/>
                </a:lnTo>
                <a:cubicBezTo>
                  <a:pt x="120528" y="155135"/>
                  <a:pt x="121124" y="154698"/>
                  <a:pt x="121332" y="154058"/>
                </a:cubicBezTo>
                <a:cubicBezTo>
                  <a:pt x="122083" y="151728"/>
                  <a:pt x="122466" y="149298"/>
                  <a:pt x="122464" y="146850"/>
                </a:cubicBezTo>
                <a:lnTo>
                  <a:pt x="122464" y="146758"/>
                </a:lnTo>
                <a:cubicBezTo>
                  <a:pt x="122461" y="145899"/>
                  <a:pt x="121764" y="145205"/>
                  <a:pt x="120906" y="145205"/>
                </a:cubicBezTo>
                <a:close/>
                <a:moveTo>
                  <a:pt x="116716" y="158158"/>
                </a:moveTo>
                <a:cubicBezTo>
                  <a:pt x="116235" y="158158"/>
                  <a:pt x="115761" y="158379"/>
                  <a:pt x="115457" y="158797"/>
                </a:cubicBezTo>
                <a:cubicBezTo>
                  <a:pt x="114187" y="160533"/>
                  <a:pt x="112652" y="162055"/>
                  <a:pt x="110908" y="163312"/>
                </a:cubicBezTo>
                <a:cubicBezTo>
                  <a:pt x="110358" y="163706"/>
                  <a:pt x="110126" y="164410"/>
                  <a:pt x="110335" y="165056"/>
                </a:cubicBezTo>
                <a:cubicBezTo>
                  <a:pt x="110543" y="165698"/>
                  <a:pt x="111142" y="166136"/>
                  <a:pt x="111821" y="166136"/>
                </a:cubicBezTo>
                <a:cubicBezTo>
                  <a:pt x="112148" y="166136"/>
                  <a:pt x="112466" y="166033"/>
                  <a:pt x="112731" y="165840"/>
                </a:cubicBezTo>
                <a:cubicBezTo>
                  <a:pt x="114742" y="164392"/>
                  <a:pt x="116511" y="162636"/>
                  <a:pt x="117972" y="160635"/>
                </a:cubicBezTo>
                <a:cubicBezTo>
                  <a:pt x="118481" y="159941"/>
                  <a:pt x="118329" y="158967"/>
                  <a:pt x="117632" y="158457"/>
                </a:cubicBezTo>
                <a:cubicBezTo>
                  <a:pt x="117355" y="158255"/>
                  <a:pt x="117034" y="158158"/>
                  <a:pt x="116716" y="158158"/>
                </a:cubicBezTo>
                <a:close/>
                <a:moveTo>
                  <a:pt x="57280" y="167118"/>
                </a:moveTo>
                <a:cubicBezTo>
                  <a:pt x="56419" y="167118"/>
                  <a:pt x="55722" y="167815"/>
                  <a:pt x="55722" y="168676"/>
                </a:cubicBezTo>
                <a:cubicBezTo>
                  <a:pt x="55722" y="169537"/>
                  <a:pt x="56419" y="170237"/>
                  <a:pt x="57280" y="170237"/>
                </a:cubicBezTo>
                <a:lnTo>
                  <a:pt x="64207" y="170237"/>
                </a:lnTo>
                <a:cubicBezTo>
                  <a:pt x="65066" y="170237"/>
                  <a:pt x="65766" y="169537"/>
                  <a:pt x="65766" y="168676"/>
                </a:cubicBezTo>
                <a:cubicBezTo>
                  <a:pt x="65766" y="167815"/>
                  <a:pt x="65066" y="167118"/>
                  <a:pt x="64207" y="167118"/>
                </a:cubicBezTo>
                <a:close/>
                <a:moveTo>
                  <a:pt x="71132" y="167118"/>
                </a:moveTo>
                <a:cubicBezTo>
                  <a:pt x="70271" y="167118"/>
                  <a:pt x="69574" y="167815"/>
                  <a:pt x="69574" y="168676"/>
                </a:cubicBezTo>
                <a:cubicBezTo>
                  <a:pt x="69574" y="169537"/>
                  <a:pt x="70271" y="170237"/>
                  <a:pt x="71132" y="170237"/>
                </a:cubicBezTo>
                <a:lnTo>
                  <a:pt x="78059" y="170237"/>
                </a:lnTo>
                <a:cubicBezTo>
                  <a:pt x="78918" y="170237"/>
                  <a:pt x="79617" y="169537"/>
                  <a:pt x="79617" y="168676"/>
                </a:cubicBezTo>
                <a:cubicBezTo>
                  <a:pt x="79617" y="167815"/>
                  <a:pt x="78918" y="167118"/>
                  <a:pt x="78059" y="167118"/>
                </a:cubicBezTo>
                <a:close/>
                <a:moveTo>
                  <a:pt x="84984" y="167118"/>
                </a:moveTo>
                <a:cubicBezTo>
                  <a:pt x="84122" y="167118"/>
                  <a:pt x="83426" y="167815"/>
                  <a:pt x="83426" y="168676"/>
                </a:cubicBezTo>
                <a:cubicBezTo>
                  <a:pt x="83426" y="169537"/>
                  <a:pt x="84122" y="170237"/>
                  <a:pt x="84984" y="170237"/>
                </a:cubicBezTo>
                <a:lnTo>
                  <a:pt x="91911" y="170237"/>
                </a:lnTo>
                <a:cubicBezTo>
                  <a:pt x="92772" y="170237"/>
                  <a:pt x="93469" y="169537"/>
                  <a:pt x="93469" y="168676"/>
                </a:cubicBezTo>
                <a:cubicBezTo>
                  <a:pt x="93469" y="167815"/>
                  <a:pt x="92772" y="167118"/>
                  <a:pt x="91911" y="167118"/>
                </a:cubicBezTo>
                <a:close/>
                <a:moveTo>
                  <a:pt x="105658" y="166109"/>
                </a:moveTo>
                <a:cubicBezTo>
                  <a:pt x="105503" y="166109"/>
                  <a:pt x="105345" y="166132"/>
                  <a:pt x="105190" y="166182"/>
                </a:cubicBezTo>
                <a:cubicBezTo>
                  <a:pt x="103220" y="166802"/>
                  <a:pt x="101169" y="167118"/>
                  <a:pt x="99108" y="167118"/>
                </a:cubicBezTo>
                <a:cubicBezTo>
                  <a:pt x="99099" y="167118"/>
                  <a:pt x="99091" y="167118"/>
                  <a:pt x="99083" y="167118"/>
                </a:cubicBezTo>
                <a:lnTo>
                  <a:pt x="98836" y="167118"/>
                </a:lnTo>
                <a:cubicBezTo>
                  <a:pt x="97974" y="167118"/>
                  <a:pt x="97277" y="167815"/>
                  <a:pt x="97277" y="168676"/>
                </a:cubicBezTo>
                <a:cubicBezTo>
                  <a:pt x="97277" y="169537"/>
                  <a:pt x="97974" y="170237"/>
                  <a:pt x="98836" y="170237"/>
                </a:cubicBezTo>
                <a:lnTo>
                  <a:pt x="99083" y="170237"/>
                </a:lnTo>
                <a:cubicBezTo>
                  <a:pt x="101471" y="170237"/>
                  <a:pt x="103847" y="169872"/>
                  <a:pt x="106128" y="169154"/>
                </a:cubicBezTo>
                <a:cubicBezTo>
                  <a:pt x="106948" y="168895"/>
                  <a:pt x="107403" y="168020"/>
                  <a:pt x="107144" y="167200"/>
                </a:cubicBezTo>
                <a:cubicBezTo>
                  <a:pt x="106933" y="166536"/>
                  <a:pt x="106320" y="166109"/>
                  <a:pt x="105658" y="1661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32"/>
          <p:cNvSpPr/>
          <p:nvPr/>
        </p:nvSpPr>
        <p:spPr>
          <a:xfrm>
            <a:off x="5198796" y="3471880"/>
            <a:ext cx="811746" cy="811746"/>
          </a:xfrm>
          <a:custGeom>
            <a:avLst/>
            <a:gdLst/>
            <a:ahLst/>
            <a:cxnLst/>
            <a:rect l="l" t="t" r="r" b="b"/>
            <a:pathLst>
              <a:path w="50521" h="50521" extrusionOk="0">
                <a:moveTo>
                  <a:pt x="25259" y="1"/>
                </a:moveTo>
                <a:cubicBezTo>
                  <a:pt x="18561" y="1"/>
                  <a:pt x="12135" y="2662"/>
                  <a:pt x="7399" y="7401"/>
                </a:cubicBezTo>
                <a:cubicBezTo>
                  <a:pt x="2662" y="12138"/>
                  <a:pt x="1" y="18564"/>
                  <a:pt x="1" y="25262"/>
                </a:cubicBezTo>
                <a:cubicBezTo>
                  <a:pt x="1" y="31960"/>
                  <a:pt x="2662" y="38386"/>
                  <a:pt x="7399" y="43123"/>
                </a:cubicBezTo>
                <a:cubicBezTo>
                  <a:pt x="12135" y="47862"/>
                  <a:pt x="18561" y="50520"/>
                  <a:pt x="25259" y="50520"/>
                </a:cubicBezTo>
                <a:cubicBezTo>
                  <a:pt x="31960" y="50520"/>
                  <a:pt x="38383" y="47862"/>
                  <a:pt x="43122" y="43123"/>
                </a:cubicBezTo>
                <a:cubicBezTo>
                  <a:pt x="47859" y="38386"/>
                  <a:pt x="50520" y="31960"/>
                  <a:pt x="50520" y="25262"/>
                </a:cubicBezTo>
                <a:cubicBezTo>
                  <a:pt x="50520" y="18564"/>
                  <a:pt x="47859" y="12138"/>
                  <a:pt x="43122" y="7401"/>
                </a:cubicBezTo>
                <a:cubicBezTo>
                  <a:pt x="38383" y="2662"/>
                  <a:pt x="31960" y="1"/>
                  <a:pt x="252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32"/>
          <p:cNvSpPr/>
          <p:nvPr/>
        </p:nvSpPr>
        <p:spPr>
          <a:xfrm>
            <a:off x="5316657" y="3590777"/>
            <a:ext cx="606516" cy="606516"/>
          </a:xfrm>
          <a:custGeom>
            <a:avLst/>
            <a:gdLst/>
            <a:ahLst/>
            <a:cxnLst/>
            <a:rect l="l" t="t" r="r" b="b"/>
            <a:pathLst>
              <a:path w="37748" h="37748" extrusionOk="0">
                <a:moveTo>
                  <a:pt x="18874" y="0"/>
                </a:moveTo>
                <a:cubicBezTo>
                  <a:pt x="13870" y="0"/>
                  <a:pt x="9070" y="1988"/>
                  <a:pt x="5529" y="5529"/>
                </a:cubicBezTo>
                <a:cubicBezTo>
                  <a:pt x="1991" y="9067"/>
                  <a:pt x="1" y="13868"/>
                  <a:pt x="1" y="18874"/>
                </a:cubicBezTo>
                <a:cubicBezTo>
                  <a:pt x="1" y="23880"/>
                  <a:pt x="1991" y="28681"/>
                  <a:pt x="5529" y="32219"/>
                </a:cubicBezTo>
                <a:cubicBezTo>
                  <a:pt x="9070" y="35760"/>
                  <a:pt x="13870" y="37748"/>
                  <a:pt x="18874" y="37748"/>
                </a:cubicBezTo>
                <a:cubicBezTo>
                  <a:pt x="23881" y="37748"/>
                  <a:pt x="28681" y="35760"/>
                  <a:pt x="32220" y="32219"/>
                </a:cubicBezTo>
                <a:cubicBezTo>
                  <a:pt x="35760" y="28681"/>
                  <a:pt x="37748" y="23880"/>
                  <a:pt x="37748" y="18874"/>
                </a:cubicBezTo>
                <a:cubicBezTo>
                  <a:pt x="37748" y="13868"/>
                  <a:pt x="35760" y="9067"/>
                  <a:pt x="32220" y="5529"/>
                </a:cubicBezTo>
                <a:cubicBezTo>
                  <a:pt x="28681" y="1988"/>
                  <a:pt x="23881" y="0"/>
                  <a:pt x="188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32"/>
          <p:cNvSpPr/>
          <p:nvPr/>
        </p:nvSpPr>
        <p:spPr>
          <a:xfrm>
            <a:off x="4038996" y="3863853"/>
            <a:ext cx="811746" cy="811746"/>
          </a:xfrm>
          <a:custGeom>
            <a:avLst/>
            <a:gdLst/>
            <a:ahLst/>
            <a:cxnLst/>
            <a:rect l="l" t="t" r="r" b="b"/>
            <a:pathLst>
              <a:path w="50521" h="50521" extrusionOk="0">
                <a:moveTo>
                  <a:pt x="25262" y="1"/>
                </a:moveTo>
                <a:cubicBezTo>
                  <a:pt x="18564" y="1"/>
                  <a:pt x="12138" y="2662"/>
                  <a:pt x="7401" y="7398"/>
                </a:cubicBezTo>
                <a:cubicBezTo>
                  <a:pt x="2662" y="12135"/>
                  <a:pt x="1" y="18561"/>
                  <a:pt x="1" y="25259"/>
                </a:cubicBezTo>
                <a:cubicBezTo>
                  <a:pt x="1" y="31960"/>
                  <a:pt x="2662" y="38383"/>
                  <a:pt x="7401" y="43122"/>
                </a:cubicBezTo>
                <a:cubicBezTo>
                  <a:pt x="12138" y="47859"/>
                  <a:pt x="18564" y="50520"/>
                  <a:pt x="25262" y="50520"/>
                </a:cubicBezTo>
                <a:cubicBezTo>
                  <a:pt x="31960" y="50520"/>
                  <a:pt x="38386" y="47859"/>
                  <a:pt x="43122" y="43122"/>
                </a:cubicBezTo>
                <a:cubicBezTo>
                  <a:pt x="47861" y="38383"/>
                  <a:pt x="50520" y="31960"/>
                  <a:pt x="50520" y="25259"/>
                </a:cubicBezTo>
                <a:cubicBezTo>
                  <a:pt x="50520" y="18561"/>
                  <a:pt x="47861" y="12135"/>
                  <a:pt x="43122" y="7398"/>
                </a:cubicBezTo>
                <a:cubicBezTo>
                  <a:pt x="38386" y="2662"/>
                  <a:pt x="31960" y="1"/>
                  <a:pt x="2526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32"/>
          <p:cNvSpPr/>
          <p:nvPr/>
        </p:nvSpPr>
        <p:spPr>
          <a:xfrm>
            <a:off x="4141635" y="3966444"/>
            <a:ext cx="606516" cy="606516"/>
          </a:xfrm>
          <a:custGeom>
            <a:avLst/>
            <a:gdLst/>
            <a:ahLst/>
            <a:cxnLst/>
            <a:rect l="l" t="t" r="r" b="b"/>
            <a:pathLst>
              <a:path w="37748" h="37748" extrusionOk="0">
                <a:moveTo>
                  <a:pt x="18874" y="0"/>
                </a:moveTo>
                <a:cubicBezTo>
                  <a:pt x="13867" y="0"/>
                  <a:pt x="9067" y="1991"/>
                  <a:pt x="5529" y="5529"/>
                </a:cubicBezTo>
                <a:cubicBezTo>
                  <a:pt x="1988" y="9069"/>
                  <a:pt x="0" y="13870"/>
                  <a:pt x="0" y="18874"/>
                </a:cubicBezTo>
                <a:cubicBezTo>
                  <a:pt x="0" y="23880"/>
                  <a:pt x="1988" y="28681"/>
                  <a:pt x="5529" y="32222"/>
                </a:cubicBezTo>
                <a:cubicBezTo>
                  <a:pt x="9067" y="35760"/>
                  <a:pt x="13867" y="37748"/>
                  <a:pt x="18874" y="37748"/>
                </a:cubicBezTo>
                <a:cubicBezTo>
                  <a:pt x="23880" y="37748"/>
                  <a:pt x="28681" y="35760"/>
                  <a:pt x="32219" y="32222"/>
                </a:cubicBezTo>
                <a:cubicBezTo>
                  <a:pt x="35760" y="28681"/>
                  <a:pt x="37748" y="23880"/>
                  <a:pt x="37748" y="18874"/>
                </a:cubicBezTo>
                <a:cubicBezTo>
                  <a:pt x="37748" y="13870"/>
                  <a:pt x="35760" y="9069"/>
                  <a:pt x="32219" y="5529"/>
                </a:cubicBezTo>
                <a:cubicBezTo>
                  <a:pt x="28681" y="1991"/>
                  <a:pt x="23880" y="0"/>
                  <a:pt x="188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32"/>
          <p:cNvSpPr/>
          <p:nvPr/>
        </p:nvSpPr>
        <p:spPr>
          <a:xfrm>
            <a:off x="3419738" y="2736863"/>
            <a:ext cx="811730" cy="811730"/>
          </a:xfrm>
          <a:custGeom>
            <a:avLst/>
            <a:gdLst/>
            <a:ahLst/>
            <a:cxnLst/>
            <a:rect l="l" t="t" r="r" b="b"/>
            <a:pathLst>
              <a:path w="50520" h="50520" extrusionOk="0">
                <a:moveTo>
                  <a:pt x="25261" y="0"/>
                </a:moveTo>
                <a:cubicBezTo>
                  <a:pt x="18560" y="0"/>
                  <a:pt x="12137" y="2662"/>
                  <a:pt x="7398" y="7398"/>
                </a:cubicBezTo>
                <a:cubicBezTo>
                  <a:pt x="2661" y="12134"/>
                  <a:pt x="0" y="18560"/>
                  <a:pt x="0" y="25259"/>
                </a:cubicBezTo>
                <a:cubicBezTo>
                  <a:pt x="0" y="31960"/>
                  <a:pt x="2661" y="38383"/>
                  <a:pt x="7398" y="43122"/>
                </a:cubicBezTo>
                <a:cubicBezTo>
                  <a:pt x="12137" y="47858"/>
                  <a:pt x="18560" y="50520"/>
                  <a:pt x="25261" y="50520"/>
                </a:cubicBezTo>
                <a:cubicBezTo>
                  <a:pt x="31959" y="50520"/>
                  <a:pt x="38385" y="47858"/>
                  <a:pt x="43122" y="43122"/>
                </a:cubicBezTo>
                <a:cubicBezTo>
                  <a:pt x="47858" y="38383"/>
                  <a:pt x="50519" y="31960"/>
                  <a:pt x="50519" y="25259"/>
                </a:cubicBezTo>
                <a:cubicBezTo>
                  <a:pt x="50519" y="18560"/>
                  <a:pt x="47858" y="12134"/>
                  <a:pt x="43122" y="7398"/>
                </a:cubicBezTo>
                <a:cubicBezTo>
                  <a:pt x="38385" y="2662"/>
                  <a:pt x="31959" y="0"/>
                  <a:pt x="252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32"/>
          <p:cNvSpPr/>
          <p:nvPr/>
        </p:nvSpPr>
        <p:spPr>
          <a:xfrm>
            <a:off x="3528840" y="2846796"/>
            <a:ext cx="606516" cy="606532"/>
          </a:xfrm>
          <a:custGeom>
            <a:avLst/>
            <a:gdLst/>
            <a:ahLst/>
            <a:cxnLst/>
            <a:rect l="l" t="t" r="r" b="b"/>
            <a:pathLst>
              <a:path w="37748" h="37749" extrusionOk="0">
                <a:moveTo>
                  <a:pt x="18874" y="1"/>
                </a:moveTo>
                <a:cubicBezTo>
                  <a:pt x="13868" y="1"/>
                  <a:pt x="9067" y="1991"/>
                  <a:pt x="5526" y="5529"/>
                </a:cubicBezTo>
                <a:cubicBezTo>
                  <a:pt x="1988" y="9070"/>
                  <a:pt x="0" y="13871"/>
                  <a:pt x="0" y="18875"/>
                </a:cubicBezTo>
                <a:cubicBezTo>
                  <a:pt x="0" y="23881"/>
                  <a:pt x="1988" y="28682"/>
                  <a:pt x="5526" y="32223"/>
                </a:cubicBezTo>
                <a:cubicBezTo>
                  <a:pt x="9067" y="35761"/>
                  <a:pt x="13868" y="37748"/>
                  <a:pt x="18874" y="37748"/>
                </a:cubicBezTo>
                <a:cubicBezTo>
                  <a:pt x="23878" y="37748"/>
                  <a:pt x="28678" y="35761"/>
                  <a:pt x="32219" y="32223"/>
                </a:cubicBezTo>
                <a:cubicBezTo>
                  <a:pt x="35757" y="28682"/>
                  <a:pt x="37748" y="23881"/>
                  <a:pt x="37748" y="18875"/>
                </a:cubicBezTo>
                <a:cubicBezTo>
                  <a:pt x="37748" y="13871"/>
                  <a:pt x="35757" y="9070"/>
                  <a:pt x="32219" y="5529"/>
                </a:cubicBezTo>
                <a:cubicBezTo>
                  <a:pt x="28678" y="1991"/>
                  <a:pt x="23878" y="1"/>
                  <a:pt x="188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32"/>
          <p:cNvSpPr/>
          <p:nvPr/>
        </p:nvSpPr>
        <p:spPr>
          <a:xfrm>
            <a:off x="4307725" y="1318504"/>
            <a:ext cx="811730" cy="811730"/>
          </a:xfrm>
          <a:custGeom>
            <a:avLst/>
            <a:gdLst/>
            <a:ahLst/>
            <a:cxnLst/>
            <a:rect l="l" t="t" r="r" b="b"/>
            <a:pathLst>
              <a:path w="50520" h="50520" extrusionOk="0">
                <a:moveTo>
                  <a:pt x="25258" y="1"/>
                </a:moveTo>
                <a:cubicBezTo>
                  <a:pt x="18560" y="1"/>
                  <a:pt x="12134" y="2662"/>
                  <a:pt x="7398" y="7398"/>
                </a:cubicBezTo>
                <a:cubicBezTo>
                  <a:pt x="2659" y="12137"/>
                  <a:pt x="0" y="18561"/>
                  <a:pt x="0" y="25262"/>
                </a:cubicBezTo>
                <a:cubicBezTo>
                  <a:pt x="0" y="31960"/>
                  <a:pt x="2659" y="38386"/>
                  <a:pt x="7398" y="43122"/>
                </a:cubicBezTo>
                <a:cubicBezTo>
                  <a:pt x="12134" y="47859"/>
                  <a:pt x="18560" y="50520"/>
                  <a:pt x="25258" y="50520"/>
                </a:cubicBezTo>
                <a:cubicBezTo>
                  <a:pt x="31957" y="50520"/>
                  <a:pt x="38383" y="47859"/>
                  <a:pt x="43119" y="43122"/>
                </a:cubicBezTo>
                <a:cubicBezTo>
                  <a:pt x="47858" y="38386"/>
                  <a:pt x="50519" y="31960"/>
                  <a:pt x="50519" y="25262"/>
                </a:cubicBezTo>
                <a:cubicBezTo>
                  <a:pt x="50519" y="18561"/>
                  <a:pt x="47858" y="12137"/>
                  <a:pt x="43119" y="7398"/>
                </a:cubicBezTo>
                <a:cubicBezTo>
                  <a:pt x="38383" y="2662"/>
                  <a:pt x="31957" y="1"/>
                  <a:pt x="2525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32"/>
          <p:cNvSpPr/>
          <p:nvPr/>
        </p:nvSpPr>
        <p:spPr>
          <a:xfrm>
            <a:off x="4410300" y="1421095"/>
            <a:ext cx="606532" cy="606564"/>
          </a:xfrm>
          <a:custGeom>
            <a:avLst/>
            <a:gdLst/>
            <a:ahLst/>
            <a:cxnLst/>
            <a:rect l="l" t="t" r="r" b="b"/>
            <a:pathLst>
              <a:path w="37749" h="37751" extrusionOk="0">
                <a:moveTo>
                  <a:pt x="18874" y="0"/>
                </a:moveTo>
                <a:cubicBezTo>
                  <a:pt x="13868" y="0"/>
                  <a:pt x="9067" y="1990"/>
                  <a:pt x="5529" y="5529"/>
                </a:cubicBezTo>
                <a:cubicBezTo>
                  <a:pt x="1988" y="9069"/>
                  <a:pt x="1" y="13870"/>
                  <a:pt x="1" y="18877"/>
                </a:cubicBezTo>
                <a:cubicBezTo>
                  <a:pt x="1" y="23880"/>
                  <a:pt x="1988" y="28681"/>
                  <a:pt x="5529" y="32222"/>
                </a:cubicBezTo>
                <a:cubicBezTo>
                  <a:pt x="9067" y="35760"/>
                  <a:pt x="13868" y="37750"/>
                  <a:pt x="18874" y="37750"/>
                </a:cubicBezTo>
                <a:cubicBezTo>
                  <a:pt x="23881" y="37750"/>
                  <a:pt x="28681" y="35760"/>
                  <a:pt x="32220" y="32222"/>
                </a:cubicBezTo>
                <a:cubicBezTo>
                  <a:pt x="35760" y="28681"/>
                  <a:pt x="37748" y="23880"/>
                  <a:pt x="37748" y="18877"/>
                </a:cubicBezTo>
                <a:cubicBezTo>
                  <a:pt x="37748" y="13870"/>
                  <a:pt x="35760" y="9069"/>
                  <a:pt x="32220" y="5529"/>
                </a:cubicBezTo>
                <a:cubicBezTo>
                  <a:pt x="28681" y="1990"/>
                  <a:pt x="23881" y="0"/>
                  <a:pt x="188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9" name="Google Shape;1219;p32"/>
          <p:cNvGrpSpPr/>
          <p:nvPr/>
        </p:nvGrpSpPr>
        <p:grpSpPr>
          <a:xfrm>
            <a:off x="5198772" y="2165883"/>
            <a:ext cx="811730" cy="811746"/>
            <a:chOff x="4964259" y="2424308"/>
            <a:chExt cx="811730" cy="811746"/>
          </a:xfrm>
        </p:grpSpPr>
        <p:sp>
          <p:nvSpPr>
            <p:cNvPr id="1220" name="Google Shape;1220;p32"/>
            <p:cNvSpPr/>
            <p:nvPr/>
          </p:nvSpPr>
          <p:spPr>
            <a:xfrm>
              <a:off x="4964259" y="2424308"/>
              <a:ext cx="811730" cy="811746"/>
            </a:xfrm>
            <a:custGeom>
              <a:avLst/>
              <a:gdLst/>
              <a:ahLst/>
              <a:cxnLst/>
              <a:rect l="l" t="t" r="r" b="b"/>
              <a:pathLst>
                <a:path w="50520" h="50521" extrusionOk="0">
                  <a:moveTo>
                    <a:pt x="25261" y="1"/>
                  </a:moveTo>
                  <a:cubicBezTo>
                    <a:pt x="18563" y="1"/>
                    <a:pt x="12137" y="2662"/>
                    <a:pt x="7401" y="7401"/>
                  </a:cubicBezTo>
                  <a:cubicBezTo>
                    <a:pt x="2662" y="12138"/>
                    <a:pt x="0" y="18563"/>
                    <a:pt x="0" y="25262"/>
                  </a:cubicBezTo>
                  <a:cubicBezTo>
                    <a:pt x="0" y="31960"/>
                    <a:pt x="2662" y="38386"/>
                    <a:pt x="7401" y="43122"/>
                  </a:cubicBezTo>
                  <a:cubicBezTo>
                    <a:pt x="12137" y="47861"/>
                    <a:pt x="18563" y="50520"/>
                    <a:pt x="25261" y="50520"/>
                  </a:cubicBezTo>
                  <a:cubicBezTo>
                    <a:pt x="31960" y="50520"/>
                    <a:pt x="38385" y="47861"/>
                    <a:pt x="43122" y="43122"/>
                  </a:cubicBezTo>
                  <a:cubicBezTo>
                    <a:pt x="47861" y="38386"/>
                    <a:pt x="50520" y="31960"/>
                    <a:pt x="50520" y="25262"/>
                  </a:cubicBezTo>
                  <a:cubicBezTo>
                    <a:pt x="50520" y="18563"/>
                    <a:pt x="47861" y="12138"/>
                    <a:pt x="43122" y="7401"/>
                  </a:cubicBezTo>
                  <a:cubicBezTo>
                    <a:pt x="38385" y="2662"/>
                    <a:pt x="31960" y="1"/>
                    <a:pt x="252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2"/>
            <p:cNvSpPr/>
            <p:nvPr/>
          </p:nvSpPr>
          <p:spPr>
            <a:xfrm>
              <a:off x="5066882" y="2526931"/>
              <a:ext cx="606532" cy="606532"/>
            </a:xfrm>
            <a:custGeom>
              <a:avLst/>
              <a:gdLst/>
              <a:ahLst/>
              <a:cxnLst/>
              <a:rect l="l" t="t" r="r" b="b"/>
              <a:pathLst>
                <a:path w="37749" h="37749" extrusionOk="0">
                  <a:moveTo>
                    <a:pt x="18874" y="1"/>
                  </a:moveTo>
                  <a:cubicBezTo>
                    <a:pt x="13868" y="1"/>
                    <a:pt x="9067" y="1989"/>
                    <a:pt x="5529" y="5529"/>
                  </a:cubicBezTo>
                  <a:cubicBezTo>
                    <a:pt x="1988" y="9068"/>
                    <a:pt x="1" y="13868"/>
                    <a:pt x="1" y="18875"/>
                  </a:cubicBezTo>
                  <a:cubicBezTo>
                    <a:pt x="1" y="23881"/>
                    <a:pt x="1988" y="28682"/>
                    <a:pt x="5529" y="32220"/>
                  </a:cubicBezTo>
                  <a:cubicBezTo>
                    <a:pt x="9067" y="35761"/>
                    <a:pt x="13868" y="37748"/>
                    <a:pt x="18874" y="37748"/>
                  </a:cubicBezTo>
                  <a:cubicBezTo>
                    <a:pt x="23881" y="37748"/>
                    <a:pt x="28681" y="35761"/>
                    <a:pt x="32220" y="32220"/>
                  </a:cubicBezTo>
                  <a:cubicBezTo>
                    <a:pt x="35760" y="28682"/>
                    <a:pt x="37748" y="23881"/>
                    <a:pt x="37748" y="18875"/>
                  </a:cubicBezTo>
                  <a:cubicBezTo>
                    <a:pt x="37748" y="13868"/>
                    <a:pt x="35760" y="9068"/>
                    <a:pt x="32220" y="5529"/>
                  </a:cubicBezTo>
                  <a:cubicBezTo>
                    <a:pt x="28681" y="1989"/>
                    <a:pt x="23881" y="1"/>
                    <a:pt x="188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2"/>
            <p:cNvSpPr/>
            <p:nvPr/>
          </p:nvSpPr>
          <p:spPr>
            <a:xfrm>
              <a:off x="5202328" y="2662419"/>
              <a:ext cx="66543" cy="66543"/>
            </a:xfrm>
            <a:custGeom>
              <a:avLst/>
              <a:gdLst/>
              <a:ahLst/>
              <a:cxnLst/>
              <a:rect l="l" t="t" r="r" b="b"/>
              <a:pathLst>
                <a:path w="41917" h="41917" extrusionOk="0">
                  <a:moveTo>
                    <a:pt x="3493" y="0"/>
                  </a:moveTo>
                  <a:cubicBezTo>
                    <a:pt x="1572" y="0"/>
                    <a:pt x="0" y="1572"/>
                    <a:pt x="0" y="3493"/>
                  </a:cubicBezTo>
                  <a:lnTo>
                    <a:pt x="0" y="41917"/>
                  </a:lnTo>
                  <a:lnTo>
                    <a:pt x="6986" y="41917"/>
                  </a:lnTo>
                  <a:lnTo>
                    <a:pt x="6986" y="6986"/>
                  </a:lnTo>
                  <a:lnTo>
                    <a:pt x="41917" y="6986"/>
                  </a:lnTo>
                  <a:lnTo>
                    <a:pt x="4191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5468499" y="2662419"/>
              <a:ext cx="66545" cy="66543"/>
            </a:xfrm>
            <a:custGeom>
              <a:avLst/>
              <a:gdLst/>
              <a:ahLst/>
              <a:cxnLst/>
              <a:rect l="l" t="t" r="r" b="b"/>
              <a:pathLst>
                <a:path w="41918" h="41917" extrusionOk="0">
                  <a:moveTo>
                    <a:pt x="1" y="0"/>
                  </a:moveTo>
                  <a:lnTo>
                    <a:pt x="1" y="6986"/>
                  </a:lnTo>
                  <a:lnTo>
                    <a:pt x="34932" y="6986"/>
                  </a:lnTo>
                  <a:lnTo>
                    <a:pt x="34932" y="41917"/>
                  </a:lnTo>
                  <a:lnTo>
                    <a:pt x="41918" y="41917"/>
                  </a:lnTo>
                  <a:lnTo>
                    <a:pt x="41918" y="3493"/>
                  </a:lnTo>
                  <a:cubicBezTo>
                    <a:pt x="41918" y="1572"/>
                    <a:pt x="40346" y="0"/>
                    <a:pt x="384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5202328" y="2928590"/>
              <a:ext cx="66543" cy="66545"/>
            </a:xfrm>
            <a:custGeom>
              <a:avLst/>
              <a:gdLst/>
              <a:ahLst/>
              <a:cxnLst/>
              <a:rect l="l" t="t" r="r" b="b"/>
              <a:pathLst>
                <a:path w="41917" h="41918" extrusionOk="0">
                  <a:moveTo>
                    <a:pt x="0" y="1"/>
                  </a:moveTo>
                  <a:lnTo>
                    <a:pt x="0" y="38425"/>
                  </a:lnTo>
                  <a:cubicBezTo>
                    <a:pt x="0" y="40346"/>
                    <a:pt x="1572" y="41918"/>
                    <a:pt x="3493" y="41918"/>
                  </a:cubicBezTo>
                  <a:lnTo>
                    <a:pt x="41917" y="41918"/>
                  </a:lnTo>
                  <a:lnTo>
                    <a:pt x="41917" y="34932"/>
                  </a:lnTo>
                  <a:lnTo>
                    <a:pt x="6986" y="34932"/>
                  </a:lnTo>
                  <a:lnTo>
                    <a:pt x="698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5468499" y="2928590"/>
              <a:ext cx="66545" cy="66545"/>
            </a:xfrm>
            <a:custGeom>
              <a:avLst/>
              <a:gdLst/>
              <a:ahLst/>
              <a:cxnLst/>
              <a:rect l="l" t="t" r="r" b="b"/>
              <a:pathLst>
                <a:path w="41918" h="41918" extrusionOk="0">
                  <a:moveTo>
                    <a:pt x="34932" y="1"/>
                  </a:moveTo>
                  <a:lnTo>
                    <a:pt x="34932" y="34932"/>
                  </a:lnTo>
                  <a:lnTo>
                    <a:pt x="1" y="34932"/>
                  </a:lnTo>
                  <a:lnTo>
                    <a:pt x="1" y="41918"/>
                  </a:lnTo>
                  <a:lnTo>
                    <a:pt x="38425" y="41918"/>
                  </a:lnTo>
                  <a:cubicBezTo>
                    <a:pt x="40346" y="41918"/>
                    <a:pt x="41918" y="40346"/>
                    <a:pt x="41918" y="38425"/>
                  </a:cubicBezTo>
                  <a:lnTo>
                    <a:pt x="4191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5202328" y="2662419"/>
              <a:ext cx="332716" cy="332716"/>
            </a:xfrm>
            <a:custGeom>
              <a:avLst/>
              <a:gdLst/>
              <a:ahLst/>
              <a:cxnLst/>
              <a:rect l="l" t="t" r="r" b="b"/>
              <a:pathLst>
                <a:path w="209585" h="209585" extrusionOk="0">
                  <a:moveTo>
                    <a:pt x="104792" y="55889"/>
                  </a:moveTo>
                  <a:cubicBezTo>
                    <a:pt x="114713" y="55889"/>
                    <a:pt x="120162" y="60570"/>
                    <a:pt x="121734" y="70351"/>
                  </a:cubicBezTo>
                  <a:lnTo>
                    <a:pt x="121734" y="70351"/>
                  </a:lnTo>
                  <a:lnTo>
                    <a:pt x="110102" y="63365"/>
                  </a:lnTo>
                  <a:cubicBezTo>
                    <a:pt x="109534" y="63033"/>
                    <a:pt x="108913" y="62874"/>
                    <a:pt x="108302" y="62874"/>
                  </a:cubicBezTo>
                  <a:cubicBezTo>
                    <a:pt x="107109" y="62874"/>
                    <a:pt x="105951" y="63479"/>
                    <a:pt x="105282" y="64587"/>
                  </a:cubicBezTo>
                  <a:cubicBezTo>
                    <a:pt x="105177" y="64797"/>
                    <a:pt x="105072" y="65006"/>
                    <a:pt x="104967" y="65251"/>
                  </a:cubicBezTo>
                  <a:cubicBezTo>
                    <a:pt x="103221" y="70560"/>
                    <a:pt x="93650" y="72586"/>
                    <a:pt x="87537" y="73145"/>
                  </a:cubicBezTo>
                  <a:lnTo>
                    <a:pt x="87537" y="73145"/>
                  </a:lnTo>
                  <a:cubicBezTo>
                    <a:pt x="88445" y="61443"/>
                    <a:pt x="93964" y="55889"/>
                    <a:pt x="104792" y="55889"/>
                  </a:cubicBezTo>
                  <a:close/>
                  <a:moveTo>
                    <a:pt x="48903" y="76848"/>
                  </a:moveTo>
                  <a:cubicBezTo>
                    <a:pt x="58824" y="76848"/>
                    <a:pt x="64273" y="81529"/>
                    <a:pt x="65845" y="91309"/>
                  </a:cubicBezTo>
                  <a:lnTo>
                    <a:pt x="54213" y="84323"/>
                  </a:lnTo>
                  <a:cubicBezTo>
                    <a:pt x="53644" y="83992"/>
                    <a:pt x="53024" y="83833"/>
                    <a:pt x="52412" y="83833"/>
                  </a:cubicBezTo>
                  <a:cubicBezTo>
                    <a:pt x="51220" y="83833"/>
                    <a:pt x="50062" y="84437"/>
                    <a:pt x="49392" y="85546"/>
                  </a:cubicBezTo>
                  <a:cubicBezTo>
                    <a:pt x="49287" y="85755"/>
                    <a:pt x="49183" y="85965"/>
                    <a:pt x="49078" y="86209"/>
                  </a:cubicBezTo>
                  <a:cubicBezTo>
                    <a:pt x="47331" y="91519"/>
                    <a:pt x="37760" y="93545"/>
                    <a:pt x="31647" y="94104"/>
                  </a:cubicBezTo>
                  <a:cubicBezTo>
                    <a:pt x="32556" y="82402"/>
                    <a:pt x="38075" y="76848"/>
                    <a:pt x="48903" y="76848"/>
                  </a:cubicBezTo>
                  <a:close/>
                  <a:moveTo>
                    <a:pt x="160682" y="76848"/>
                  </a:moveTo>
                  <a:cubicBezTo>
                    <a:pt x="170602" y="76848"/>
                    <a:pt x="176051" y="81529"/>
                    <a:pt x="177623" y="91309"/>
                  </a:cubicBezTo>
                  <a:lnTo>
                    <a:pt x="165991" y="84323"/>
                  </a:lnTo>
                  <a:cubicBezTo>
                    <a:pt x="165423" y="83992"/>
                    <a:pt x="164803" y="83833"/>
                    <a:pt x="164191" y="83833"/>
                  </a:cubicBezTo>
                  <a:cubicBezTo>
                    <a:pt x="162999" y="83833"/>
                    <a:pt x="161840" y="84437"/>
                    <a:pt x="161171" y="85546"/>
                  </a:cubicBezTo>
                  <a:cubicBezTo>
                    <a:pt x="161066" y="85755"/>
                    <a:pt x="160961" y="85965"/>
                    <a:pt x="160856" y="86209"/>
                  </a:cubicBezTo>
                  <a:cubicBezTo>
                    <a:pt x="159110" y="91519"/>
                    <a:pt x="149539" y="93545"/>
                    <a:pt x="143426" y="94104"/>
                  </a:cubicBezTo>
                  <a:cubicBezTo>
                    <a:pt x="144334" y="82402"/>
                    <a:pt x="149853" y="76848"/>
                    <a:pt x="160682" y="76848"/>
                  </a:cubicBezTo>
                  <a:close/>
                  <a:moveTo>
                    <a:pt x="109613" y="71224"/>
                  </a:moveTo>
                  <a:lnTo>
                    <a:pt x="122083" y="78734"/>
                  </a:lnTo>
                  <a:cubicBezTo>
                    <a:pt x="120686" y="87292"/>
                    <a:pt x="110172" y="94313"/>
                    <a:pt x="104792" y="94313"/>
                  </a:cubicBezTo>
                  <a:cubicBezTo>
                    <a:pt x="97003" y="92986"/>
                    <a:pt x="90506" y="87572"/>
                    <a:pt x="87816" y="80166"/>
                  </a:cubicBezTo>
                  <a:cubicBezTo>
                    <a:pt x="93789" y="79677"/>
                    <a:pt x="104583" y="77861"/>
                    <a:pt x="109613" y="71224"/>
                  </a:cubicBezTo>
                  <a:close/>
                  <a:moveTo>
                    <a:pt x="53724" y="92182"/>
                  </a:moveTo>
                  <a:lnTo>
                    <a:pt x="66194" y="99693"/>
                  </a:lnTo>
                  <a:cubicBezTo>
                    <a:pt x="64797" y="108251"/>
                    <a:pt x="54283" y="115272"/>
                    <a:pt x="48903" y="115272"/>
                  </a:cubicBezTo>
                  <a:cubicBezTo>
                    <a:pt x="41114" y="113944"/>
                    <a:pt x="34616" y="108530"/>
                    <a:pt x="31927" y="101125"/>
                  </a:cubicBezTo>
                  <a:cubicBezTo>
                    <a:pt x="37900" y="100636"/>
                    <a:pt x="48694" y="98819"/>
                    <a:pt x="53724" y="92182"/>
                  </a:cubicBezTo>
                  <a:close/>
                  <a:moveTo>
                    <a:pt x="165502" y="92182"/>
                  </a:moveTo>
                  <a:lnTo>
                    <a:pt x="177973" y="99693"/>
                  </a:lnTo>
                  <a:cubicBezTo>
                    <a:pt x="176575" y="108251"/>
                    <a:pt x="166061" y="115272"/>
                    <a:pt x="160682" y="115272"/>
                  </a:cubicBezTo>
                  <a:cubicBezTo>
                    <a:pt x="152892" y="113944"/>
                    <a:pt x="146395" y="108530"/>
                    <a:pt x="143705" y="101125"/>
                  </a:cubicBezTo>
                  <a:cubicBezTo>
                    <a:pt x="149679" y="100636"/>
                    <a:pt x="160472" y="98819"/>
                    <a:pt x="165502" y="92182"/>
                  </a:cubicBezTo>
                  <a:close/>
                  <a:moveTo>
                    <a:pt x="104792" y="107203"/>
                  </a:moveTo>
                  <a:lnTo>
                    <a:pt x="107692" y="114433"/>
                  </a:lnTo>
                  <a:lnTo>
                    <a:pt x="104792" y="117333"/>
                  </a:lnTo>
                  <a:lnTo>
                    <a:pt x="101893" y="114433"/>
                  </a:lnTo>
                  <a:lnTo>
                    <a:pt x="104792" y="107203"/>
                  </a:lnTo>
                  <a:close/>
                  <a:moveTo>
                    <a:pt x="108286" y="14077"/>
                  </a:moveTo>
                  <a:cubicBezTo>
                    <a:pt x="155652" y="15928"/>
                    <a:pt x="193656" y="53933"/>
                    <a:pt x="195543" y="101299"/>
                  </a:cubicBezTo>
                  <a:lnTo>
                    <a:pt x="188626" y="101299"/>
                  </a:lnTo>
                  <a:lnTo>
                    <a:pt x="188626" y="108286"/>
                  </a:lnTo>
                  <a:lnTo>
                    <a:pt x="195543" y="108286"/>
                  </a:lnTo>
                  <a:cubicBezTo>
                    <a:pt x="195228" y="115866"/>
                    <a:pt x="194006" y="123411"/>
                    <a:pt x="191840" y="130711"/>
                  </a:cubicBezTo>
                  <a:cubicBezTo>
                    <a:pt x="190513" y="122642"/>
                    <a:pt x="184016" y="116424"/>
                    <a:pt x="175912" y="115446"/>
                  </a:cubicBezTo>
                  <a:cubicBezTo>
                    <a:pt x="181361" y="111150"/>
                    <a:pt x="184714" y="104723"/>
                    <a:pt x="185133" y="97806"/>
                  </a:cubicBezTo>
                  <a:cubicBezTo>
                    <a:pt x="185133" y="74717"/>
                    <a:pt x="171825" y="69862"/>
                    <a:pt x="160682" y="69862"/>
                  </a:cubicBezTo>
                  <a:cubicBezTo>
                    <a:pt x="149539" y="69862"/>
                    <a:pt x="136230" y="74717"/>
                    <a:pt x="136230" y="97806"/>
                  </a:cubicBezTo>
                  <a:cubicBezTo>
                    <a:pt x="136649" y="104723"/>
                    <a:pt x="140003" y="111150"/>
                    <a:pt x="145452" y="115446"/>
                  </a:cubicBezTo>
                  <a:cubicBezTo>
                    <a:pt x="142588" y="115796"/>
                    <a:pt x="139863" y="116809"/>
                    <a:pt x="137488" y="118381"/>
                  </a:cubicBezTo>
                  <a:cubicBezTo>
                    <a:pt x="137034" y="118695"/>
                    <a:pt x="136649" y="119009"/>
                    <a:pt x="136230" y="119359"/>
                  </a:cubicBezTo>
                  <a:lnTo>
                    <a:pt x="136230" y="112827"/>
                  </a:lnTo>
                  <a:cubicBezTo>
                    <a:pt x="136265" y="103500"/>
                    <a:pt x="129279" y="95606"/>
                    <a:pt x="120022" y="94488"/>
                  </a:cubicBezTo>
                  <a:cubicBezTo>
                    <a:pt x="125472" y="90191"/>
                    <a:pt x="128825" y="83764"/>
                    <a:pt x="129244" y="76848"/>
                  </a:cubicBezTo>
                  <a:cubicBezTo>
                    <a:pt x="129244" y="53759"/>
                    <a:pt x="115935" y="48903"/>
                    <a:pt x="104792" y="48903"/>
                  </a:cubicBezTo>
                  <a:cubicBezTo>
                    <a:pt x="93650" y="48903"/>
                    <a:pt x="80341" y="53759"/>
                    <a:pt x="80341" y="76848"/>
                  </a:cubicBezTo>
                  <a:cubicBezTo>
                    <a:pt x="80760" y="83764"/>
                    <a:pt x="84113" y="90191"/>
                    <a:pt x="89563" y="94488"/>
                  </a:cubicBezTo>
                  <a:cubicBezTo>
                    <a:pt x="80306" y="95641"/>
                    <a:pt x="73355" y="103500"/>
                    <a:pt x="73355" y="112827"/>
                  </a:cubicBezTo>
                  <a:lnTo>
                    <a:pt x="73355" y="119324"/>
                  </a:lnTo>
                  <a:cubicBezTo>
                    <a:pt x="72936" y="119009"/>
                    <a:pt x="72551" y="118660"/>
                    <a:pt x="72097" y="118381"/>
                  </a:cubicBezTo>
                  <a:cubicBezTo>
                    <a:pt x="69722" y="116774"/>
                    <a:pt x="66997" y="115796"/>
                    <a:pt x="64133" y="115446"/>
                  </a:cubicBezTo>
                  <a:cubicBezTo>
                    <a:pt x="69582" y="111150"/>
                    <a:pt x="72936" y="104723"/>
                    <a:pt x="73355" y="97806"/>
                  </a:cubicBezTo>
                  <a:cubicBezTo>
                    <a:pt x="73355" y="74717"/>
                    <a:pt x="60046" y="69862"/>
                    <a:pt x="48903" y="69862"/>
                  </a:cubicBezTo>
                  <a:cubicBezTo>
                    <a:pt x="37760" y="69862"/>
                    <a:pt x="24452" y="74717"/>
                    <a:pt x="24452" y="97806"/>
                  </a:cubicBezTo>
                  <a:cubicBezTo>
                    <a:pt x="24871" y="104723"/>
                    <a:pt x="28224" y="111150"/>
                    <a:pt x="33673" y="115446"/>
                  </a:cubicBezTo>
                  <a:cubicBezTo>
                    <a:pt x="25569" y="116424"/>
                    <a:pt x="19072" y="122642"/>
                    <a:pt x="17745" y="130711"/>
                  </a:cubicBezTo>
                  <a:cubicBezTo>
                    <a:pt x="15579" y="123411"/>
                    <a:pt x="14357" y="115866"/>
                    <a:pt x="14077" y="108286"/>
                  </a:cubicBezTo>
                  <a:lnTo>
                    <a:pt x="20958" y="108286"/>
                  </a:lnTo>
                  <a:lnTo>
                    <a:pt x="20958" y="101299"/>
                  </a:lnTo>
                  <a:lnTo>
                    <a:pt x="14077" y="101299"/>
                  </a:lnTo>
                  <a:cubicBezTo>
                    <a:pt x="15928" y="53933"/>
                    <a:pt x="53933" y="15928"/>
                    <a:pt x="101299" y="14077"/>
                  </a:cubicBezTo>
                  <a:lnTo>
                    <a:pt x="101299" y="20958"/>
                  </a:lnTo>
                  <a:lnTo>
                    <a:pt x="108286" y="20958"/>
                  </a:lnTo>
                  <a:lnTo>
                    <a:pt x="108286" y="14077"/>
                  </a:lnTo>
                  <a:close/>
                  <a:moveTo>
                    <a:pt x="117717" y="101299"/>
                  </a:moveTo>
                  <a:cubicBezTo>
                    <a:pt x="124074" y="101299"/>
                    <a:pt x="129244" y="106469"/>
                    <a:pt x="129244" y="112827"/>
                  </a:cubicBezTo>
                  <a:lnTo>
                    <a:pt x="129244" y="136230"/>
                  </a:lnTo>
                  <a:lnTo>
                    <a:pt x="80341" y="136230"/>
                  </a:lnTo>
                  <a:lnTo>
                    <a:pt x="80341" y="112827"/>
                  </a:lnTo>
                  <a:cubicBezTo>
                    <a:pt x="80341" y="106469"/>
                    <a:pt x="85511" y="101299"/>
                    <a:pt x="91868" y="101299"/>
                  </a:cubicBezTo>
                  <a:lnTo>
                    <a:pt x="99623" y="101299"/>
                  </a:lnTo>
                  <a:lnTo>
                    <a:pt x="94558" y="113979"/>
                  </a:lnTo>
                  <a:cubicBezTo>
                    <a:pt x="94034" y="115272"/>
                    <a:pt x="94348" y="116739"/>
                    <a:pt x="95326" y="117752"/>
                  </a:cubicBezTo>
                  <a:lnTo>
                    <a:pt x="102312" y="124738"/>
                  </a:lnTo>
                  <a:cubicBezTo>
                    <a:pt x="102994" y="125419"/>
                    <a:pt x="103893" y="125760"/>
                    <a:pt x="104792" y="125760"/>
                  </a:cubicBezTo>
                  <a:cubicBezTo>
                    <a:pt x="105692" y="125760"/>
                    <a:pt x="106591" y="125419"/>
                    <a:pt x="107273" y="124738"/>
                  </a:cubicBezTo>
                  <a:lnTo>
                    <a:pt x="114259" y="117752"/>
                  </a:lnTo>
                  <a:cubicBezTo>
                    <a:pt x="115237" y="116739"/>
                    <a:pt x="115551" y="115272"/>
                    <a:pt x="115027" y="113979"/>
                  </a:cubicBezTo>
                  <a:lnTo>
                    <a:pt x="109962" y="101299"/>
                  </a:lnTo>
                  <a:close/>
                  <a:moveTo>
                    <a:pt x="48903" y="128161"/>
                  </a:moveTo>
                  <a:lnTo>
                    <a:pt x="51802" y="135392"/>
                  </a:lnTo>
                  <a:lnTo>
                    <a:pt x="48903" y="138291"/>
                  </a:lnTo>
                  <a:lnTo>
                    <a:pt x="46004" y="135392"/>
                  </a:lnTo>
                  <a:lnTo>
                    <a:pt x="48903" y="128161"/>
                  </a:lnTo>
                  <a:close/>
                  <a:moveTo>
                    <a:pt x="160682" y="128161"/>
                  </a:moveTo>
                  <a:lnTo>
                    <a:pt x="163581" y="135392"/>
                  </a:lnTo>
                  <a:lnTo>
                    <a:pt x="160682" y="138291"/>
                  </a:lnTo>
                  <a:lnTo>
                    <a:pt x="157783" y="135392"/>
                  </a:lnTo>
                  <a:lnTo>
                    <a:pt x="160682" y="128161"/>
                  </a:lnTo>
                  <a:close/>
                  <a:moveTo>
                    <a:pt x="61828" y="122258"/>
                  </a:moveTo>
                  <a:cubicBezTo>
                    <a:pt x="68185" y="122258"/>
                    <a:pt x="73355" y="127428"/>
                    <a:pt x="73355" y="133785"/>
                  </a:cubicBezTo>
                  <a:lnTo>
                    <a:pt x="73355" y="157189"/>
                  </a:lnTo>
                  <a:lnTo>
                    <a:pt x="30669" y="157189"/>
                  </a:lnTo>
                  <a:cubicBezTo>
                    <a:pt x="28399" y="153940"/>
                    <a:pt x="26303" y="150552"/>
                    <a:pt x="24452" y="147059"/>
                  </a:cubicBezTo>
                  <a:lnTo>
                    <a:pt x="24452" y="133785"/>
                  </a:lnTo>
                  <a:cubicBezTo>
                    <a:pt x="24452" y="127428"/>
                    <a:pt x="29621" y="122258"/>
                    <a:pt x="35979" y="122258"/>
                  </a:cubicBezTo>
                  <a:lnTo>
                    <a:pt x="43733" y="122258"/>
                  </a:lnTo>
                  <a:lnTo>
                    <a:pt x="38668" y="134938"/>
                  </a:lnTo>
                  <a:cubicBezTo>
                    <a:pt x="38144" y="136230"/>
                    <a:pt x="38459" y="137697"/>
                    <a:pt x="39437" y="138710"/>
                  </a:cubicBezTo>
                  <a:lnTo>
                    <a:pt x="46423" y="145696"/>
                  </a:lnTo>
                  <a:cubicBezTo>
                    <a:pt x="47104" y="146378"/>
                    <a:pt x="48004" y="146718"/>
                    <a:pt x="48903" y="146718"/>
                  </a:cubicBezTo>
                  <a:cubicBezTo>
                    <a:pt x="49803" y="146718"/>
                    <a:pt x="50702" y="146378"/>
                    <a:pt x="51383" y="145696"/>
                  </a:cubicBezTo>
                  <a:lnTo>
                    <a:pt x="58369" y="138710"/>
                  </a:lnTo>
                  <a:cubicBezTo>
                    <a:pt x="59347" y="137697"/>
                    <a:pt x="59662" y="136230"/>
                    <a:pt x="59138" y="134938"/>
                  </a:cubicBezTo>
                  <a:lnTo>
                    <a:pt x="54073" y="122258"/>
                  </a:lnTo>
                  <a:close/>
                  <a:moveTo>
                    <a:pt x="173606" y="122258"/>
                  </a:moveTo>
                  <a:cubicBezTo>
                    <a:pt x="179964" y="122258"/>
                    <a:pt x="185133" y="127428"/>
                    <a:pt x="185133" y="133785"/>
                  </a:cubicBezTo>
                  <a:lnTo>
                    <a:pt x="185133" y="147059"/>
                  </a:lnTo>
                  <a:cubicBezTo>
                    <a:pt x="183282" y="150552"/>
                    <a:pt x="181186" y="153940"/>
                    <a:pt x="178916" y="157189"/>
                  </a:cubicBezTo>
                  <a:lnTo>
                    <a:pt x="136230" y="157189"/>
                  </a:lnTo>
                  <a:lnTo>
                    <a:pt x="136230" y="133785"/>
                  </a:lnTo>
                  <a:cubicBezTo>
                    <a:pt x="136230" y="127428"/>
                    <a:pt x="141400" y="122258"/>
                    <a:pt x="147757" y="122258"/>
                  </a:cubicBezTo>
                  <a:lnTo>
                    <a:pt x="155512" y="122258"/>
                  </a:lnTo>
                  <a:lnTo>
                    <a:pt x="150447" y="134938"/>
                  </a:lnTo>
                  <a:cubicBezTo>
                    <a:pt x="149923" y="136230"/>
                    <a:pt x="150237" y="137697"/>
                    <a:pt x="151216" y="138710"/>
                  </a:cubicBezTo>
                  <a:lnTo>
                    <a:pt x="158202" y="145696"/>
                  </a:lnTo>
                  <a:cubicBezTo>
                    <a:pt x="158883" y="146378"/>
                    <a:pt x="159782" y="146718"/>
                    <a:pt x="160682" y="146718"/>
                  </a:cubicBezTo>
                  <a:cubicBezTo>
                    <a:pt x="161581" y="146718"/>
                    <a:pt x="162481" y="146378"/>
                    <a:pt x="163162" y="145696"/>
                  </a:cubicBezTo>
                  <a:lnTo>
                    <a:pt x="170148" y="138710"/>
                  </a:lnTo>
                  <a:cubicBezTo>
                    <a:pt x="171126" y="137697"/>
                    <a:pt x="171440" y="136230"/>
                    <a:pt x="170917" y="134938"/>
                  </a:cubicBezTo>
                  <a:lnTo>
                    <a:pt x="165852" y="122258"/>
                  </a:lnTo>
                  <a:close/>
                  <a:moveTo>
                    <a:pt x="129244" y="143216"/>
                  </a:moveTo>
                  <a:lnTo>
                    <a:pt x="129244" y="160682"/>
                  </a:lnTo>
                  <a:cubicBezTo>
                    <a:pt x="129244" y="162603"/>
                    <a:pt x="130816" y="164175"/>
                    <a:pt x="132737" y="164175"/>
                  </a:cubicBezTo>
                  <a:lnTo>
                    <a:pt x="173432" y="164175"/>
                  </a:lnTo>
                  <a:cubicBezTo>
                    <a:pt x="157014" y="183212"/>
                    <a:pt x="133401" y="194565"/>
                    <a:pt x="108286" y="195543"/>
                  </a:cubicBezTo>
                  <a:lnTo>
                    <a:pt x="108286" y="188626"/>
                  </a:lnTo>
                  <a:lnTo>
                    <a:pt x="101299" y="188626"/>
                  </a:lnTo>
                  <a:lnTo>
                    <a:pt x="101299" y="195543"/>
                  </a:lnTo>
                  <a:cubicBezTo>
                    <a:pt x="76184" y="194565"/>
                    <a:pt x="52571" y="183212"/>
                    <a:pt x="36153" y="164175"/>
                  </a:cubicBezTo>
                  <a:lnTo>
                    <a:pt x="76848" y="164175"/>
                  </a:lnTo>
                  <a:cubicBezTo>
                    <a:pt x="78769" y="164175"/>
                    <a:pt x="80341" y="162603"/>
                    <a:pt x="80341" y="160682"/>
                  </a:cubicBezTo>
                  <a:lnTo>
                    <a:pt x="80341" y="143216"/>
                  </a:lnTo>
                  <a:close/>
                  <a:moveTo>
                    <a:pt x="101299" y="0"/>
                  </a:moveTo>
                  <a:lnTo>
                    <a:pt x="101299" y="7091"/>
                  </a:lnTo>
                  <a:cubicBezTo>
                    <a:pt x="50056" y="8977"/>
                    <a:pt x="8977" y="50056"/>
                    <a:pt x="7091" y="101299"/>
                  </a:cubicBezTo>
                  <a:lnTo>
                    <a:pt x="0" y="101299"/>
                  </a:lnTo>
                  <a:lnTo>
                    <a:pt x="0" y="108286"/>
                  </a:lnTo>
                  <a:lnTo>
                    <a:pt x="7091" y="108286"/>
                  </a:lnTo>
                  <a:cubicBezTo>
                    <a:pt x="8977" y="159529"/>
                    <a:pt x="50056" y="200608"/>
                    <a:pt x="101299" y="202529"/>
                  </a:cubicBezTo>
                  <a:lnTo>
                    <a:pt x="101299" y="209585"/>
                  </a:lnTo>
                  <a:lnTo>
                    <a:pt x="108286" y="209585"/>
                  </a:lnTo>
                  <a:lnTo>
                    <a:pt x="108286" y="202529"/>
                  </a:lnTo>
                  <a:cubicBezTo>
                    <a:pt x="159529" y="200608"/>
                    <a:pt x="200608" y="159529"/>
                    <a:pt x="202529" y="108286"/>
                  </a:cubicBezTo>
                  <a:lnTo>
                    <a:pt x="209585" y="108286"/>
                  </a:lnTo>
                  <a:lnTo>
                    <a:pt x="209585" y="101299"/>
                  </a:lnTo>
                  <a:lnTo>
                    <a:pt x="202529" y="101299"/>
                  </a:lnTo>
                  <a:cubicBezTo>
                    <a:pt x="200608" y="50056"/>
                    <a:pt x="159529" y="8977"/>
                    <a:pt x="108286" y="7091"/>
                  </a:cubicBezTo>
                  <a:lnTo>
                    <a:pt x="10828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7" name="Google Shape;1227;p32"/>
          <p:cNvGrpSpPr/>
          <p:nvPr/>
        </p:nvGrpSpPr>
        <p:grpSpPr>
          <a:xfrm>
            <a:off x="5442143" y="3733332"/>
            <a:ext cx="322747" cy="299464"/>
            <a:chOff x="1190625" y="426500"/>
            <a:chExt cx="5222450" cy="4845700"/>
          </a:xfrm>
        </p:grpSpPr>
        <p:sp>
          <p:nvSpPr>
            <p:cNvPr id="1228" name="Google Shape;1228;p32"/>
            <p:cNvSpPr/>
            <p:nvPr/>
          </p:nvSpPr>
          <p:spPr>
            <a:xfrm>
              <a:off x="2997750" y="426500"/>
              <a:ext cx="1392075" cy="1202875"/>
            </a:xfrm>
            <a:custGeom>
              <a:avLst/>
              <a:gdLst/>
              <a:ahLst/>
              <a:cxnLst/>
              <a:rect l="l" t="t" r="r" b="b"/>
              <a:pathLst>
                <a:path w="55683" h="48115" extrusionOk="0">
                  <a:moveTo>
                    <a:pt x="16963" y="8155"/>
                  </a:moveTo>
                  <a:cubicBezTo>
                    <a:pt x="17615" y="8155"/>
                    <a:pt x="18268" y="8253"/>
                    <a:pt x="18920" y="8416"/>
                  </a:cubicBezTo>
                  <a:cubicBezTo>
                    <a:pt x="20453" y="8775"/>
                    <a:pt x="21204" y="9525"/>
                    <a:pt x="23422" y="11874"/>
                  </a:cubicBezTo>
                  <a:cubicBezTo>
                    <a:pt x="23878" y="12363"/>
                    <a:pt x="24400" y="12885"/>
                    <a:pt x="24922" y="13440"/>
                  </a:cubicBezTo>
                  <a:cubicBezTo>
                    <a:pt x="25705" y="14255"/>
                    <a:pt x="26749" y="14679"/>
                    <a:pt x="27858" y="14679"/>
                  </a:cubicBezTo>
                  <a:cubicBezTo>
                    <a:pt x="28967" y="14679"/>
                    <a:pt x="30011" y="14255"/>
                    <a:pt x="30794" y="13440"/>
                  </a:cubicBezTo>
                  <a:cubicBezTo>
                    <a:pt x="31316" y="12885"/>
                    <a:pt x="31805" y="12363"/>
                    <a:pt x="32294" y="11874"/>
                  </a:cubicBezTo>
                  <a:cubicBezTo>
                    <a:pt x="34480" y="9525"/>
                    <a:pt x="35263" y="8775"/>
                    <a:pt x="36796" y="8416"/>
                  </a:cubicBezTo>
                  <a:cubicBezTo>
                    <a:pt x="37468" y="8256"/>
                    <a:pt x="38125" y="8175"/>
                    <a:pt x="38763" y="8175"/>
                  </a:cubicBezTo>
                  <a:cubicBezTo>
                    <a:pt x="40198" y="8175"/>
                    <a:pt x="41536" y="8582"/>
                    <a:pt x="42733" y="9395"/>
                  </a:cubicBezTo>
                  <a:cubicBezTo>
                    <a:pt x="44690" y="10732"/>
                    <a:pt x="46092" y="12983"/>
                    <a:pt x="46680" y="15723"/>
                  </a:cubicBezTo>
                  <a:cubicBezTo>
                    <a:pt x="47332" y="18724"/>
                    <a:pt x="46908" y="21921"/>
                    <a:pt x="45473" y="24759"/>
                  </a:cubicBezTo>
                  <a:cubicBezTo>
                    <a:pt x="43222" y="29260"/>
                    <a:pt x="32620" y="36404"/>
                    <a:pt x="27858" y="39307"/>
                  </a:cubicBezTo>
                  <a:cubicBezTo>
                    <a:pt x="23095" y="36404"/>
                    <a:pt x="12494" y="29260"/>
                    <a:pt x="10211" y="24759"/>
                  </a:cubicBezTo>
                  <a:cubicBezTo>
                    <a:pt x="8808" y="21921"/>
                    <a:pt x="8384" y="18724"/>
                    <a:pt x="9004" y="15723"/>
                  </a:cubicBezTo>
                  <a:cubicBezTo>
                    <a:pt x="9623" y="12983"/>
                    <a:pt x="11026" y="10732"/>
                    <a:pt x="12983" y="9395"/>
                  </a:cubicBezTo>
                  <a:cubicBezTo>
                    <a:pt x="14190" y="8579"/>
                    <a:pt x="15528" y="8155"/>
                    <a:pt x="16963" y="8155"/>
                  </a:cubicBezTo>
                  <a:close/>
                  <a:moveTo>
                    <a:pt x="16944" y="1"/>
                  </a:moveTo>
                  <a:cubicBezTo>
                    <a:pt x="13887" y="1"/>
                    <a:pt x="10972" y="896"/>
                    <a:pt x="8384" y="2675"/>
                  </a:cubicBezTo>
                  <a:cubicBezTo>
                    <a:pt x="4698" y="5187"/>
                    <a:pt x="2088" y="9232"/>
                    <a:pt x="1044" y="14027"/>
                  </a:cubicBezTo>
                  <a:cubicBezTo>
                    <a:pt x="1" y="18789"/>
                    <a:pt x="686" y="23911"/>
                    <a:pt x="2936" y="28379"/>
                  </a:cubicBezTo>
                  <a:cubicBezTo>
                    <a:pt x="4763" y="32066"/>
                    <a:pt x="9102" y="36306"/>
                    <a:pt x="16147" y="41330"/>
                  </a:cubicBezTo>
                  <a:cubicBezTo>
                    <a:pt x="18790" y="43222"/>
                    <a:pt x="21236" y="44787"/>
                    <a:pt x="22835" y="45798"/>
                  </a:cubicBezTo>
                  <a:cubicBezTo>
                    <a:pt x="26129" y="47854"/>
                    <a:pt x="26618" y="48114"/>
                    <a:pt x="27858" y="48114"/>
                  </a:cubicBezTo>
                  <a:cubicBezTo>
                    <a:pt x="29098" y="48114"/>
                    <a:pt x="29587" y="47854"/>
                    <a:pt x="32881" y="45798"/>
                  </a:cubicBezTo>
                  <a:cubicBezTo>
                    <a:pt x="34480" y="44787"/>
                    <a:pt x="36926" y="43222"/>
                    <a:pt x="39536" y="41330"/>
                  </a:cubicBezTo>
                  <a:cubicBezTo>
                    <a:pt x="46614" y="36306"/>
                    <a:pt x="50953" y="32066"/>
                    <a:pt x="52780" y="28379"/>
                  </a:cubicBezTo>
                  <a:cubicBezTo>
                    <a:pt x="55030" y="23911"/>
                    <a:pt x="55683" y="18789"/>
                    <a:pt x="54672" y="14027"/>
                  </a:cubicBezTo>
                  <a:cubicBezTo>
                    <a:pt x="53628" y="9232"/>
                    <a:pt x="51018" y="5187"/>
                    <a:pt x="47332" y="2675"/>
                  </a:cubicBezTo>
                  <a:cubicBezTo>
                    <a:pt x="44744" y="896"/>
                    <a:pt x="41829" y="1"/>
                    <a:pt x="38761" y="1"/>
                  </a:cubicBezTo>
                  <a:cubicBezTo>
                    <a:pt x="37497" y="1"/>
                    <a:pt x="36207" y="152"/>
                    <a:pt x="34904" y="457"/>
                  </a:cubicBezTo>
                  <a:cubicBezTo>
                    <a:pt x="31772" y="1207"/>
                    <a:pt x="29783" y="2773"/>
                    <a:pt x="27858" y="4697"/>
                  </a:cubicBezTo>
                  <a:cubicBezTo>
                    <a:pt x="25933" y="2773"/>
                    <a:pt x="23944" y="1207"/>
                    <a:pt x="20779" y="457"/>
                  </a:cubicBezTo>
                  <a:cubicBezTo>
                    <a:pt x="19485" y="152"/>
                    <a:pt x="18203" y="1"/>
                    <a:pt x="169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2777575" y="3494175"/>
              <a:ext cx="203900" cy="204125"/>
            </a:xfrm>
            <a:custGeom>
              <a:avLst/>
              <a:gdLst/>
              <a:ahLst/>
              <a:cxnLst/>
              <a:rect l="l" t="t" r="r" b="b"/>
              <a:pathLst>
                <a:path w="8156" h="8165" extrusionOk="0">
                  <a:moveTo>
                    <a:pt x="4094" y="1"/>
                  </a:moveTo>
                  <a:cubicBezTo>
                    <a:pt x="3825" y="1"/>
                    <a:pt x="3556" y="25"/>
                    <a:pt x="3295" y="74"/>
                  </a:cubicBezTo>
                  <a:cubicBezTo>
                    <a:pt x="3034" y="140"/>
                    <a:pt x="2773" y="205"/>
                    <a:pt x="2512" y="303"/>
                  </a:cubicBezTo>
                  <a:cubicBezTo>
                    <a:pt x="2284" y="401"/>
                    <a:pt x="2055" y="531"/>
                    <a:pt x="1827" y="694"/>
                  </a:cubicBezTo>
                  <a:cubicBezTo>
                    <a:pt x="1599" y="857"/>
                    <a:pt x="1403" y="1020"/>
                    <a:pt x="1207" y="1183"/>
                  </a:cubicBezTo>
                  <a:cubicBezTo>
                    <a:pt x="457" y="1966"/>
                    <a:pt x="0" y="3010"/>
                    <a:pt x="0" y="4087"/>
                  </a:cubicBezTo>
                  <a:cubicBezTo>
                    <a:pt x="0" y="4348"/>
                    <a:pt x="33" y="4609"/>
                    <a:pt x="98" y="4869"/>
                  </a:cubicBezTo>
                  <a:cubicBezTo>
                    <a:pt x="131" y="5130"/>
                    <a:pt x="229" y="5391"/>
                    <a:pt x="326" y="5652"/>
                  </a:cubicBezTo>
                  <a:cubicBezTo>
                    <a:pt x="424" y="5881"/>
                    <a:pt x="555" y="6109"/>
                    <a:pt x="685" y="6337"/>
                  </a:cubicBezTo>
                  <a:cubicBezTo>
                    <a:pt x="848" y="6566"/>
                    <a:pt x="1011" y="6761"/>
                    <a:pt x="1207" y="6957"/>
                  </a:cubicBezTo>
                  <a:cubicBezTo>
                    <a:pt x="1403" y="7153"/>
                    <a:pt x="1599" y="7316"/>
                    <a:pt x="1827" y="7479"/>
                  </a:cubicBezTo>
                  <a:cubicBezTo>
                    <a:pt x="2055" y="7610"/>
                    <a:pt x="2284" y="7740"/>
                    <a:pt x="2512" y="7838"/>
                  </a:cubicBezTo>
                  <a:cubicBezTo>
                    <a:pt x="2773" y="7936"/>
                    <a:pt x="3034" y="8034"/>
                    <a:pt x="3295" y="8066"/>
                  </a:cubicBezTo>
                  <a:cubicBezTo>
                    <a:pt x="3556" y="8131"/>
                    <a:pt x="3817" y="8164"/>
                    <a:pt x="4078" y="8164"/>
                  </a:cubicBezTo>
                  <a:cubicBezTo>
                    <a:pt x="4339" y="8164"/>
                    <a:pt x="4632" y="8131"/>
                    <a:pt x="4893" y="8066"/>
                  </a:cubicBezTo>
                  <a:cubicBezTo>
                    <a:pt x="5154" y="8034"/>
                    <a:pt x="5415" y="7936"/>
                    <a:pt x="5643" y="7838"/>
                  </a:cubicBezTo>
                  <a:cubicBezTo>
                    <a:pt x="5904" y="7740"/>
                    <a:pt x="6133" y="7610"/>
                    <a:pt x="6361" y="7479"/>
                  </a:cubicBezTo>
                  <a:cubicBezTo>
                    <a:pt x="6589" y="7316"/>
                    <a:pt x="6785" y="7153"/>
                    <a:pt x="6981" y="6957"/>
                  </a:cubicBezTo>
                  <a:cubicBezTo>
                    <a:pt x="7144" y="6761"/>
                    <a:pt x="7340" y="6566"/>
                    <a:pt x="7470" y="6337"/>
                  </a:cubicBezTo>
                  <a:cubicBezTo>
                    <a:pt x="7633" y="6109"/>
                    <a:pt x="7764" y="5881"/>
                    <a:pt x="7862" y="5652"/>
                  </a:cubicBezTo>
                  <a:cubicBezTo>
                    <a:pt x="7960" y="5391"/>
                    <a:pt x="8025" y="5130"/>
                    <a:pt x="8090" y="4869"/>
                  </a:cubicBezTo>
                  <a:cubicBezTo>
                    <a:pt x="8155" y="4609"/>
                    <a:pt x="8155" y="4348"/>
                    <a:pt x="8155" y="4087"/>
                  </a:cubicBezTo>
                  <a:cubicBezTo>
                    <a:pt x="8155" y="3010"/>
                    <a:pt x="7731" y="1966"/>
                    <a:pt x="6981" y="1183"/>
                  </a:cubicBezTo>
                  <a:cubicBezTo>
                    <a:pt x="6785" y="1020"/>
                    <a:pt x="6589" y="857"/>
                    <a:pt x="6361" y="694"/>
                  </a:cubicBezTo>
                  <a:cubicBezTo>
                    <a:pt x="6133" y="531"/>
                    <a:pt x="5904" y="401"/>
                    <a:pt x="5643" y="303"/>
                  </a:cubicBezTo>
                  <a:cubicBezTo>
                    <a:pt x="5415" y="205"/>
                    <a:pt x="5154" y="140"/>
                    <a:pt x="4893" y="74"/>
                  </a:cubicBezTo>
                  <a:cubicBezTo>
                    <a:pt x="4632" y="25"/>
                    <a:pt x="4363" y="1"/>
                    <a:pt x="409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1190625" y="1530675"/>
              <a:ext cx="5222450" cy="3741525"/>
            </a:xfrm>
            <a:custGeom>
              <a:avLst/>
              <a:gdLst/>
              <a:ahLst/>
              <a:cxnLst/>
              <a:rect l="l" t="t" r="r" b="b"/>
              <a:pathLst>
                <a:path w="208898" h="149661" extrusionOk="0">
                  <a:moveTo>
                    <a:pt x="103764" y="16539"/>
                  </a:moveTo>
                  <a:lnTo>
                    <a:pt x="103764" y="24792"/>
                  </a:lnTo>
                  <a:lnTo>
                    <a:pt x="96490" y="30141"/>
                  </a:lnTo>
                  <a:lnTo>
                    <a:pt x="96490" y="16539"/>
                  </a:lnTo>
                  <a:close/>
                  <a:moveTo>
                    <a:pt x="138863" y="9134"/>
                  </a:moveTo>
                  <a:lnTo>
                    <a:pt x="189424" y="46255"/>
                  </a:lnTo>
                  <a:lnTo>
                    <a:pt x="189424" y="56498"/>
                  </a:lnTo>
                  <a:lnTo>
                    <a:pt x="141277" y="21138"/>
                  </a:lnTo>
                  <a:cubicBezTo>
                    <a:pt x="140559" y="20616"/>
                    <a:pt x="139711" y="20355"/>
                    <a:pt x="138863" y="20355"/>
                  </a:cubicBezTo>
                  <a:cubicBezTo>
                    <a:pt x="138015" y="20355"/>
                    <a:pt x="137167" y="20616"/>
                    <a:pt x="136449" y="21138"/>
                  </a:cubicBezTo>
                  <a:lnTo>
                    <a:pt x="88302" y="56400"/>
                  </a:lnTo>
                  <a:lnTo>
                    <a:pt x="88302" y="46255"/>
                  </a:lnTo>
                  <a:lnTo>
                    <a:pt x="138863" y="9134"/>
                  </a:lnTo>
                  <a:close/>
                  <a:moveTo>
                    <a:pt x="27303" y="47821"/>
                  </a:moveTo>
                  <a:lnTo>
                    <a:pt x="27303" y="104710"/>
                  </a:lnTo>
                  <a:lnTo>
                    <a:pt x="8155" y="104710"/>
                  </a:lnTo>
                  <a:lnTo>
                    <a:pt x="8155" y="47821"/>
                  </a:lnTo>
                  <a:close/>
                  <a:moveTo>
                    <a:pt x="150182" y="78256"/>
                  </a:moveTo>
                  <a:lnTo>
                    <a:pt x="150182" y="115083"/>
                  </a:lnTo>
                  <a:lnTo>
                    <a:pt x="149693" y="115083"/>
                  </a:lnTo>
                  <a:cubicBezTo>
                    <a:pt x="148877" y="111430"/>
                    <a:pt x="146855" y="108005"/>
                    <a:pt x="143723" y="105493"/>
                  </a:cubicBezTo>
                  <a:lnTo>
                    <a:pt x="127544" y="91369"/>
                  </a:lnTo>
                  <a:lnTo>
                    <a:pt x="127544" y="78256"/>
                  </a:lnTo>
                  <a:close/>
                  <a:moveTo>
                    <a:pt x="138863" y="29489"/>
                  </a:moveTo>
                  <a:lnTo>
                    <a:pt x="181856" y="61065"/>
                  </a:lnTo>
                  <a:lnTo>
                    <a:pt x="181856" y="115083"/>
                  </a:lnTo>
                  <a:lnTo>
                    <a:pt x="158337" y="115083"/>
                  </a:lnTo>
                  <a:lnTo>
                    <a:pt x="158337" y="74145"/>
                  </a:lnTo>
                  <a:cubicBezTo>
                    <a:pt x="158337" y="71895"/>
                    <a:pt x="156510" y="70068"/>
                    <a:pt x="154259" y="70068"/>
                  </a:cubicBezTo>
                  <a:lnTo>
                    <a:pt x="123466" y="70068"/>
                  </a:lnTo>
                  <a:cubicBezTo>
                    <a:pt x="121215" y="70068"/>
                    <a:pt x="119389" y="71895"/>
                    <a:pt x="119389" y="74145"/>
                  </a:cubicBezTo>
                  <a:lnTo>
                    <a:pt x="119389" y="84258"/>
                  </a:lnTo>
                  <a:lnTo>
                    <a:pt x="94141" y="62239"/>
                  </a:lnTo>
                  <a:lnTo>
                    <a:pt x="138863" y="29489"/>
                  </a:lnTo>
                  <a:close/>
                  <a:moveTo>
                    <a:pt x="49282" y="55187"/>
                  </a:moveTo>
                  <a:cubicBezTo>
                    <a:pt x="61352" y="55187"/>
                    <a:pt x="75688" y="56695"/>
                    <a:pt x="82659" y="63055"/>
                  </a:cubicBezTo>
                  <a:cubicBezTo>
                    <a:pt x="82691" y="63087"/>
                    <a:pt x="82724" y="63120"/>
                    <a:pt x="82757" y="63120"/>
                  </a:cubicBezTo>
                  <a:lnTo>
                    <a:pt x="138439" y="111691"/>
                  </a:lnTo>
                  <a:cubicBezTo>
                    <a:pt x="138471" y="111724"/>
                    <a:pt x="138504" y="111756"/>
                    <a:pt x="138569" y="111789"/>
                  </a:cubicBezTo>
                  <a:cubicBezTo>
                    <a:pt x="142484" y="114920"/>
                    <a:pt x="143136" y="120694"/>
                    <a:pt x="139972" y="124608"/>
                  </a:cubicBezTo>
                  <a:cubicBezTo>
                    <a:pt x="138471" y="126533"/>
                    <a:pt x="136286" y="127707"/>
                    <a:pt x="133872" y="128001"/>
                  </a:cubicBezTo>
                  <a:cubicBezTo>
                    <a:pt x="133532" y="128037"/>
                    <a:pt x="133193" y="128055"/>
                    <a:pt x="132857" y="128055"/>
                  </a:cubicBezTo>
                  <a:cubicBezTo>
                    <a:pt x="130774" y="128055"/>
                    <a:pt x="128786" y="127364"/>
                    <a:pt x="127185" y="126044"/>
                  </a:cubicBezTo>
                  <a:lnTo>
                    <a:pt x="80571" y="88270"/>
                  </a:lnTo>
                  <a:cubicBezTo>
                    <a:pt x="79823" y="87663"/>
                    <a:pt x="78917" y="87368"/>
                    <a:pt x="78015" y="87368"/>
                  </a:cubicBezTo>
                  <a:cubicBezTo>
                    <a:pt x="76832" y="87368"/>
                    <a:pt x="75658" y="87876"/>
                    <a:pt x="74863" y="88857"/>
                  </a:cubicBezTo>
                  <a:cubicBezTo>
                    <a:pt x="73427" y="90618"/>
                    <a:pt x="73688" y="93195"/>
                    <a:pt x="75450" y="94598"/>
                  </a:cubicBezTo>
                  <a:lnTo>
                    <a:pt x="122064" y="132405"/>
                  </a:lnTo>
                  <a:cubicBezTo>
                    <a:pt x="125162" y="134884"/>
                    <a:pt x="128914" y="136188"/>
                    <a:pt x="132828" y="136188"/>
                  </a:cubicBezTo>
                  <a:cubicBezTo>
                    <a:pt x="133480" y="136188"/>
                    <a:pt x="134100" y="136156"/>
                    <a:pt x="134753" y="136091"/>
                  </a:cubicBezTo>
                  <a:cubicBezTo>
                    <a:pt x="139352" y="135601"/>
                    <a:pt x="143462" y="133318"/>
                    <a:pt x="146365" y="129730"/>
                  </a:cubicBezTo>
                  <a:cubicBezTo>
                    <a:pt x="147931" y="127740"/>
                    <a:pt x="149008" y="125554"/>
                    <a:pt x="149595" y="123238"/>
                  </a:cubicBezTo>
                  <a:lnTo>
                    <a:pt x="191218" y="123238"/>
                  </a:lnTo>
                  <a:cubicBezTo>
                    <a:pt x="196274" y="123238"/>
                    <a:pt x="200482" y="127218"/>
                    <a:pt x="200612" y="132111"/>
                  </a:cubicBezTo>
                  <a:cubicBezTo>
                    <a:pt x="200677" y="134623"/>
                    <a:pt x="199764" y="136971"/>
                    <a:pt x="198035" y="138733"/>
                  </a:cubicBezTo>
                  <a:cubicBezTo>
                    <a:pt x="196306" y="140527"/>
                    <a:pt x="193958" y="141505"/>
                    <a:pt x="191479" y="141505"/>
                  </a:cubicBezTo>
                  <a:lnTo>
                    <a:pt x="85431" y="141473"/>
                  </a:lnTo>
                  <a:cubicBezTo>
                    <a:pt x="62630" y="141473"/>
                    <a:pt x="55030" y="125065"/>
                    <a:pt x="52648" y="111299"/>
                  </a:cubicBezTo>
                  <a:cubicBezTo>
                    <a:pt x="51702" y="105689"/>
                    <a:pt x="50724" y="101285"/>
                    <a:pt x="49745" y="98154"/>
                  </a:cubicBezTo>
                  <a:cubicBezTo>
                    <a:pt x="48962" y="95577"/>
                    <a:pt x="47495" y="90782"/>
                    <a:pt x="43352" y="90782"/>
                  </a:cubicBezTo>
                  <a:lnTo>
                    <a:pt x="35458" y="90782"/>
                  </a:lnTo>
                  <a:lnTo>
                    <a:pt x="35458" y="55780"/>
                  </a:lnTo>
                  <a:cubicBezTo>
                    <a:pt x="39073" y="55481"/>
                    <a:pt x="43957" y="55187"/>
                    <a:pt x="49282" y="55187"/>
                  </a:cubicBezTo>
                  <a:close/>
                  <a:moveTo>
                    <a:pt x="138863" y="0"/>
                  </a:moveTo>
                  <a:cubicBezTo>
                    <a:pt x="138015" y="0"/>
                    <a:pt x="137167" y="261"/>
                    <a:pt x="136449" y="783"/>
                  </a:cubicBezTo>
                  <a:lnTo>
                    <a:pt x="111919" y="18790"/>
                  </a:lnTo>
                  <a:lnTo>
                    <a:pt x="111919" y="12461"/>
                  </a:lnTo>
                  <a:cubicBezTo>
                    <a:pt x="111919" y="10211"/>
                    <a:pt x="110092" y="8384"/>
                    <a:pt x="107841" y="8384"/>
                  </a:cubicBezTo>
                  <a:lnTo>
                    <a:pt x="92412" y="8384"/>
                  </a:lnTo>
                  <a:cubicBezTo>
                    <a:pt x="90161" y="8384"/>
                    <a:pt x="88335" y="10211"/>
                    <a:pt x="88335" y="12461"/>
                  </a:cubicBezTo>
                  <a:lnTo>
                    <a:pt x="88335" y="36111"/>
                  </a:lnTo>
                  <a:lnTo>
                    <a:pt x="81811" y="40906"/>
                  </a:lnTo>
                  <a:cubicBezTo>
                    <a:pt x="80767" y="41689"/>
                    <a:pt x="80147" y="42896"/>
                    <a:pt x="80147" y="44200"/>
                  </a:cubicBezTo>
                  <a:lnTo>
                    <a:pt x="80147" y="52029"/>
                  </a:lnTo>
                  <a:cubicBezTo>
                    <a:pt x="71152" y="48114"/>
                    <a:pt x="59340" y="47032"/>
                    <a:pt x="48989" y="47032"/>
                  </a:cubicBezTo>
                  <a:cubicBezTo>
                    <a:pt x="43987" y="47032"/>
                    <a:pt x="39327" y="47285"/>
                    <a:pt x="35490" y="47593"/>
                  </a:cubicBezTo>
                  <a:lnTo>
                    <a:pt x="35490" y="43744"/>
                  </a:lnTo>
                  <a:cubicBezTo>
                    <a:pt x="35490" y="41493"/>
                    <a:pt x="33664" y="39666"/>
                    <a:pt x="31413" y="39666"/>
                  </a:cubicBezTo>
                  <a:lnTo>
                    <a:pt x="4077" y="39666"/>
                  </a:lnTo>
                  <a:cubicBezTo>
                    <a:pt x="1827" y="39666"/>
                    <a:pt x="0" y="41493"/>
                    <a:pt x="0" y="43744"/>
                  </a:cubicBezTo>
                  <a:lnTo>
                    <a:pt x="0" y="108788"/>
                  </a:lnTo>
                  <a:cubicBezTo>
                    <a:pt x="0" y="111039"/>
                    <a:pt x="1827" y="112865"/>
                    <a:pt x="4077" y="112865"/>
                  </a:cubicBezTo>
                  <a:lnTo>
                    <a:pt x="31413" y="112865"/>
                  </a:lnTo>
                  <a:cubicBezTo>
                    <a:pt x="33664" y="112865"/>
                    <a:pt x="35490" y="111039"/>
                    <a:pt x="35490" y="108788"/>
                  </a:cubicBezTo>
                  <a:lnTo>
                    <a:pt x="35490" y="98937"/>
                  </a:lnTo>
                  <a:lnTo>
                    <a:pt x="41395" y="98937"/>
                  </a:lnTo>
                  <a:cubicBezTo>
                    <a:pt x="42014" y="100502"/>
                    <a:pt x="43189" y="104286"/>
                    <a:pt x="44624" y="112669"/>
                  </a:cubicBezTo>
                  <a:cubicBezTo>
                    <a:pt x="48734" y="136515"/>
                    <a:pt x="63217" y="149628"/>
                    <a:pt x="85431" y="149628"/>
                  </a:cubicBezTo>
                  <a:lnTo>
                    <a:pt x="191479" y="149660"/>
                  </a:lnTo>
                  <a:cubicBezTo>
                    <a:pt x="196176" y="149660"/>
                    <a:pt x="200580" y="147801"/>
                    <a:pt x="203874" y="144441"/>
                  </a:cubicBezTo>
                  <a:cubicBezTo>
                    <a:pt x="207169" y="141049"/>
                    <a:pt x="208898" y="136612"/>
                    <a:pt x="208767" y="131883"/>
                  </a:cubicBezTo>
                  <a:cubicBezTo>
                    <a:pt x="208506" y="122619"/>
                    <a:pt x="200645" y="115083"/>
                    <a:pt x="191218" y="115083"/>
                  </a:cubicBezTo>
                  <a:lnTo>
                    <a:pt x="190011" y="115083"/>
                  </a:lnTo>
                  <a:lnTo>
                    <a:pt x="190011" y="67067"/>
                  </a:lnTo>
                  <a:lnTo>
                    <a:pt x="191087" y="67850"/>
                  </a:lnTo>
                  <a:cubicBezTo>
                    <a:pt x="191805" y="68372"/>
                    <a:pt x="192653" y="68633"/>
                    <a:pt x="193501" y="68633"/>
                  </a:cubicBezTo>
                  <a:cubicBezTo>
                    <a:pt x="194121" y="68633"/>
                    <a:pt x="194773" y="68502"/>
                    <a:pt x="195360" y="68209"/>
                  </a:cubicBezTo>
                  <a:cubicBezTo>
                    <a:pt x="196730" y="67491"/>
                    <a:pt x="197579" y="66088"/>
                    <a:pt x="197579" y="64555"/>
                  </a:cubicBezTo>
                  <a:lnTo>
                    <a:pt x="197579" y="44200"/>
                  </a:lnTo>
                  <a:cubicBezTo>
                    <a:pt x="197579" y="42896"/>
                    <a:pt x="196959" y="41689"/>
                    <a:pt x="195915" y="40906"/>
                  </a:cubicBezTo>
                  <a:lnTo>
                    <a:pt x="141277" y="783"/>
                  </a:lnTo>
                  <a:cubicBezTo>
                    <a:pt x="140559" y="261"/>
                    <a:pt x="139711" y="0"/>
                    <a:pt x="13886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1" name="Google Shape;1231;p32"/>
          <p:cNvGrpSpPr/>
          <p:nvPr/>
        </p:nvGrpSpPr>
        <p:grpSpPr>
          <a:xfrm>
            <a:off x="4307725" y="4100052"/>
            <a:ext cx="300631" cy="300631"/>
            <a:chOff x="1190625" y="238125"/>
            <a:chExt cx="5183300" cy="5183300"/>
          </a:xfrm>
        </p:grpSpPr>
        <p:sp>
          <p:nvSpPr>
            <p:cNvPr id="1232" name="Google Shape;1232;p32"/>
            <p:cNvSpPr/>
            <p:nvPr/>
          </p:nvSpPr>
          <p:spPr>
            <a:xfrm>
              <a:off x="5503350" y="238125"/>
              <a:ext cx="870575" cy="870550"/>
            </a:xfrm>
            <a:custGeom>
              <a:avLst/>
              <a:gdLst/>
              <a:ahLst/>
              <a:cxnLst/>
              <a:rect l="l" t="t" r="r" b="b"/>
              <a:pathLst>
                <a:path w="34823" h="34822" extrusionOk="0">
                  <a:moveTo>
                    <a:pt x="17386" y="8925"/>
                  </a:moveTo>
                  <a:cubicBezTo>
                    <a:pt x="22081" y="8925"/>
                    <a:pt x="25846" y="12742"/>
                    <a:pt x="25846" y="17385"/>
                  </a:cubicBezTo>
                  <a:cubicBezTo>
                    <a:pt x="25846" y="22080"/>
                    <a:pt x="22081" y="25846"/>
                    <a:pt x="17386" y="25846"/>
                  </a:cubicBezTo>
                  <a:cubicBezTo>
                    <a:pt x="12743" y="25846"/>
                    <a:pt x="8926" y="22080"/>
                    <a:pt x="8926" y="17385"/>
                  </a:cubicBezTo>
                  <a:cubicBezTo>
                    <a:pt x="8926" y="12742"/>
                    <a:pt x="12743" y="8925"/>
                    <a:pt x="17386" y="8925"/>
                  </a:cubicBezTo>
                  <a:close/>
                  <a:moveTo>
                    <a:pt x="17386" y="0"/>
                  </a:moveTo>
                  <a:cubicBezTo>
                    <a:pt x="7791" y="0"/>
                    <a:pt x="1" y="7790"/>
                    <a:pt x="1" y="17385"/>
                  </a:cubicBezTo>
                  <a:cubicBezTo>
                    <a:pt x="1" y="27032"/>
                    <a:pt x="7791" y="34822"/>
                    <a:pt x="17386" y="34822"/>
                  </a:cubicBezTo>
                  <a:cubicBezTo>
                    <a:pt x="27033" y="34822"/>
                    <a:pt x="34823" y="27032"/>
                    <a:pt x="34823" y="17385"/>
                  </a:cubicBezTo>
                  <a:cubicBezTo>
                    <a:pt x="34823" y="7790"/>
                    <a:pt x="27033" y="0"/>
                    <a:pt x="1738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1190625" y="2718200"/>
              <a:ext cx="870550" cy="869275"/>
            </a:xfrm>
            <a:custGeom>
              <a:avLst/>
              <a:gdLst/>
              <a:ahLst/>
              <a:cxnLst/>
              <a:rect l="l" t="t" r="r" b="b"/>
              <a:pathLst>
                <a:path w="34822" h="34771" extrusionOk="0">
                  <a:moveTo>
                    <a:pt x="17385" y="8925"/>
                  </a:moveTo>
                  <a:cubicBezTo>
                    <a:pt x="22080" y="8925"/>
                    <a:pt x="25846" y="12691"/>
                    <a:pt x="25846" y="17386"/>
                  </a:cubicBezTo>
                  <a:cubicBezTo>
                    <a:pt x="25846" y="22080"/>
                    <a:pt x="22080" y="25846"/>
                    <a:pt x="17385" y="25846"/>
                  </a:cubicBezTo>
                  <a:cubicBezTo>
                    <a:pt x="12742" y="25846"/>
                    <a:pt x="8925" y="22080"/>
                    <a:pt x="8925" y="17386"/>
                  </a:cubicBezTo>
                  <a:cubicBezTo>
                    <a:pt x="8925" y="12691"/>
                    <a:pt x="12742" y="8925"/>
                    <a:pt x="17385" y="8925"/>
                  </a:cubicBezTo>
                  <a:close/>
                  <a:moveTo>
                    <a:pt x="17385" y="1"/>
                  </a:moveTo>
                  <a:cubicBezTo>
                    <a:pt x="7790" y="1"/>
                    <a:pt x="0" y="7739"/>
                    <a:pt x="0" y="17386"/>
                  </a:cubicBezTo>
                  <a:cubicBezTo>
                    <a:pt x="0" y="27033"/>
                    <a:pt x="7790" y="34771"/>
                    <a:pt x="17385" y="34771"/>
                  </a:cubicBezTo>
                  <a:cubicBezTo>
                    <a:pt x="27032" y="34771"/>
                    <a:pt x="34822" y="27033"/>
                    <a:pt x="34822" y="17386"/>
                  </a:cubicBezTo>
                  <a:cubicBezTo>
                    <a:pt x="34822" y="7739"/>
                    <a:pt x="27032" y="1"/>
                    <a:pt x="1738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2484175" y="1424625"/>
              <a:ext cx="869275" cy="870575"/>
            </a:xfrm>
            <a:custGeom>
              <a:avLst/>
              <a:gdLst/>
              <a:ahLst/>
              <a:cxnLst/>
              <a:rect l="l" t="t" r="r" b="b"/>
              <a:pathLst>
                <a:path w="34771" h="34823" extrusionOk="0">
                  <a:moveTo>
                    <a:pt x="17386" y="8926"/>
                  </a:moveTo>
                  <a:cubicBezTo>
                    <a:pt x="22080" y="8926"/>
                    <a:pt x="25846" y="12743"/>
                    <a:pt x="25846" y="17386"/>
                  </a:cubicBezTo>
                  <a:cubicBezTo>
                    <a:pt x="25846" y="22080"/>
                    <a:pt x="22080" y="25846"/>
                    <a:pt x="17386" y="25846"/>
                  </a:cubicBezTo>
                  <a:cubicBezTo>
                    <a:pt x="12691" y="25846"/>
                    <a:pt x="8925" y="22080"/>
                    <a:pt x="8925" y="17386"/>
                  </a:cubicBezTo>
                  <a:cubicBezTo>
                    <a:pt x="8925" y="12743"/>
                    <a:pt x="12691" y="8926"/>
                    <a:pt x="17386" y="8926"/>
                  </a:cubicBezTo>
                  <a:close/>
                  <a:moveTo>
                    <a:pt x="17386" y="1"/>
                  </a:moveTo>
                  <a:cubicBezTo>
                    <a:pt x="7739" y="1"/>
                    <a:pt x="1" y="7791"/>
                    <a:pt x="1" y="17386"/>
                  </a:cubicBezTo>
                  <a:cubicBezTo>
                    <a:pt x="1" y="27033"/>
                    <a:pt x="7739" y="34823"/>
                    <a:pt x="17386" y="34823"/>
                  </a:cubicBezTo>
                  <a:cubicBezTo>
                    <a:pt x="27033" y="34823"/>
                    <a:pt x="34771" y="27033"/>
                    <a:pt x="34771" y="17386"/>
                  </a:cubicBezTo>
                  <a:cubicBezTo>
                    <a:pt x="34771" y="7791"/>
                    <a:pt x="27033" y="1"/>
                    <a:pt x="1738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399875" y="2341600"/>
              <a:ext cx="870550" cy="869300"/>
            </a:xfrm>
            <a:custGeom>
              <a:avLst/>
              <a:gdLst/>
              <a:ahLst/>
              <a:cxnLst/>
              <a:rect l="l" t="t" r="r" b="b"/>
              <a:pathLst>
                <a:path w="34822" h="34772" extrusionOk="0">
                  <a:moveTo>
                    <a:pt x="17437" y="8926"/>
                  </a:moveTo>
                  <a:cubicBezTo>
                    <a:pt x="22080" y="8926"/>
                    <a:pt x="25897" y="12691"/>
                    <a:pt x="25897" y="17386"/>
                  </a:cubicBezTo>
                  <a:cubicBezTo>
                    <a:pt x="25897" y="22080"/>
                    <a:pt x="22080" y="25846"/>
                    <a:pt x="17437" y="25846"/>
                  </a:cubicBezTo>
                  <a:cubicBezTo>
                    <a:pt x="12742" y="25846"/>
                    <a:pt x="8976" y="22080"/>
                    <a:pt x="8976" y="17386"/>
                  </a:cubicBezTo>
                  <a:cubicBezTo>
                    <a:pt x="8976" y="12691"/>
                    <a:pt x="12742" y="8926"/>
                    <a:pt x="17437" y="8926"/>
                  </a:cubicBezTo>
                  <a:close/>
                  <a:moveTo>
                    <a:pt x="17437" y="1"/>
                  </a:moveTo>
                  <a:cubicBezTo>
                    <a:pt x="7790" y="1"/>
                    <a:pt x="0" y="7739"/>
                    <a:pt x="0" y="17386"/>
                  </a:cubicBezTo>
                  <a:cubicBezTo>
                    <a:pt x="0" y="27033"/>
                    <a:pt x="7790" y="34771"/>
                    <a:pt x="17437" y="34771"/>
                  </a:cubicBezTo>
                  <a:cubicBezTo>
                    <a:pt x="27032" y="34771"/>
                    <a:pt x="34822" y="27033"/>
                    <a:pt x="34822" y="17386"/>
                  </a:cubicBezTo>
                  <a:cubicBezTo>
                    <a:pt x="34822" y="7739"/>
                    <a:pt x="27032" y="1"/>
                    <a:pt x="1743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985375" y="821050"/>
              <a:ext cx="1801750" cy="1804325"/>
            </a:xfrm>
            <a:custGeom>
              <a:avLst/>
              <a:gdLst/>
              <a:ahLst/>
              <a:cxnLst/>
              <a:rect l="l" t="t" r="r" b="b"/>
              <a:pathLst>
                <a:path w="72070" h="72173" extrusionOk="0">
                  <a:moveTo>
                    <a:pt x="65724" y="1"/>
                  </a:moveTo>
                  <a:lnTo>
                    <a:pt x="1" y="65878"/>
                  </a:lnTo>
                  <a:lnTo>
                    <a:pt x="6346" y="72172"/>
                  </a:lnTo>
                  <a:lnTo>
                    <a:pt x="72069" y="6294"/>
                  </a:lnTo>
                  <a:lnTo>
                    <a:pt x="657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069700" y="2008875"/>
              <a:ext cx="617800" cy="616500"/>
            </a:xfrm>
            <a:custGeom>
              <a:avLst/>
              <a:gdLst/>
              <a:ahLst/>
              <a:cxnLst/>
              <a:rect l="l" t="t" r="r" b="b"/>
              <a:pathLst>
                <a:path w="24712" h="24660" extrusionOk="0">
                  <a:moveTo>
                    <a:pt x="6294" y="0"/>
                  </a:moveTo>
                  <a:lnTo>
                    <a:pt x="1" y="6345"/>
                  </a:lnTo>
                  <a:lnTo>
                    <a:pt x="18417" y="24659"/>
                  </a:lnTo>
                  <a:lnTo>
                    <a:pt x="24711" y="18365"/>
                  </a:lnTo>
                  <a:lnTo>
                    <a:pt x="62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2"/>
            <p:cNvSpPr/>
            <p:nvPr/>
          </p:nvSpPr>
          <p:spPr>
            <a:xfrm>
              <a:off x="1776125" y="2008875"/>
              <a:ext cx="993100" cy="993075"/>
            </a:xfrm>
            <a:custGeom>
              <a:avLst/>
              <a:gdLst/>
              <a:ahLst/>
              <a:cxnLst/>
              <a:rect l="l" t="t" r="r" b="b"/>
              <a:pathLst>
                <a:path w="39724" h="39723" extrusionOk="0">
                  <a:moveTo>
                    <a:pt x="33430" y="0"/>
                  </a:moveTo>
                  <a:lnTo>
                    <a:pt x="1" y="33429"/>
                  </a:lnTo>
                  <a:lnTo>
                    <a:pt x="6346" y="39723"/>
                  </a:lnTo>
                  <a:lnTo>
                    <a:pt x="39724" y="6345"/>
                  </a:lnTo>
                  <a:lnTo>
                    <a:pt x="334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2"/>
            <p:cNvSpPr/>
            <p:nvPr/>
          </p:nvSpPr>
          <p:spPr>
            <a:xfrm>
              <a:off x="1194475" y="5197000"/>
              <a:ext cx="5175575" cy="224425"/>
            </a:xfrm>
            <a:custGeom>
              <a:avLst/>
              <a:gdLst/>
              <a:ahLst/>
              <a:cxnLst/>
              <a:rect l="l" t="t" r="r" b="b"/>
              <a:pathLst>
                <a:path w="207023" h="8977" extrusionOk="0">
                  <a:moveTo>
                    <a:pt x="1" y="0"/>
                  </a:moveTo>
                  <a:lnTo>
                    <a:pt x="1" y="8977"/>
                  </a:lnTo>
                  <a:lnTo>
                    <a:pt x="207023" y="8977"/>
                  </a:lnTo>
                  <a:lnTo>
                    <a:pt x="20702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2"/>
            <p:cNvSpPr/>
            <p:nvPr/>
          </p:nvSpPr>
          <p:spPr>
            <a:xfrm>
              <a:off x="5827075" y="2074650"/>
              <a:ext cx="223150" cy="3234575"/>
            </a:xfrm>
            <a:custGeom>
              <a:avLst/>
              <a:gdLst/>
              <a:ahLst/>
              <a:cxnLst/>
              <a:rect l="l" t="t" r="r" b="b"/>
              <a:pathLst>
                <a:path w="8926" h="129383" extrusionOk="0">
                  <a:moveTo>
                    <a:pt x="0" y="0"/>
                  </a:moveTo>
                  <a:lnTo>
                    <a:pt x="0" y="129383"/>
                  </a:lnTo>
                  <a:lnTo>
                    <a:pt x="8925" y="129383"/>
                  </a:lnTo>
                  <a:lnTo>
                    <a:pt x="89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2"/>
            <p:cNvSpPr/>
            <p:nvPr/>
          </p:nvSpPr>
          <p:spPr>
            <a:xfrm>
              <a:off x="3779025" y="3693200"/>
              <a:ext cx="223150" cy="1616025"/>
            </a:xfrm>
            <a:custGeom>
              <a:avLst/>
              <a:gdLst/>
              <a:ahLst/>
              <a:cxnLst/>
              <a:rect l="l" t="t" r="r" b="b"/>
              <a:pathLst>
                <a:path w="8926" h="64641" extrusionOk="0">
                  <a:moveTo>
                    <a:pt x="1" y="1"/>
                  </a:moveTo>
                  <a:lnTo>
                    <a:pt x="1" y="64641"/>
                  </a:lnTo>
                  <a:lnTo>
                    <a:pt x="8926" y="64641"/>
                  </a:lnTo>
                  <a:lnTo>
                    <a:pt x="892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2"/>
            <p:cNvSpPr/>
            <p:nvPr/>
          </p:nvSpPr>
          <p:spPr>
            <a:xfrm>
              <a:off x="1514325" y="4015625"/>
              <a:ext cx="223150" cy="1293600"/>
            </a:xfrm>
            <a:custGeom>
              <a:avLst/>
              <a:gdLst/>
              <a:ahLst/>
              <a:cxnLst/>
              <a:rect l="l" t="t" r="r" b="b"/>
              <a:pathLst>
                <a:path w="8926" h="51744" extrusionOk="0">
                  <a:moveTo>
                    <a:pt x="1" y="1"/>
                  </a:moveTo>
                  <a:lnTo>
                    <a:pt x="1" y="51744"/>
                  </a:lnTo>
                  <a:lnTo>
                    <a:pt x="8925" y="51744"/>
                  </a:lnTo>
                  <a:lnTo>
                    <a:pt x="892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2"/>
            <p:cNvSpPr/>
            <p:nvPr/>
          </p:nvSpPr>
          <p:spPr>
            <a:xfrm>
              <a:off x="2806600" y="3044500"/>
              <a:ext cx="224425" cy="2264725"/>
            </a:xfrm>
            <a:custGeom>
              <a:avLst/>
              <a:gdLst/>
              <a:ahLst/>
              <a:cxnLst/>
              <a:rect l="l" t="t" r="r" b="b"/>
              <a:pathLst>
                <a:path w="8977" h="90589" extrusionOk="0">
                  <a:moveTo>
                    <a:pt x="1" y="0"/>
                  </a:moveTo>
                  <a:lnTo>
                    <a:pt x="1" y="90589"/>
                  </a:lnTo>
                  <a:lnTo>
                    <a:pt x="8977" y="90589"/>
                  </a:lnTo>
                  <a:lnTo>
                    <a:pt x="897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4" name="Google Shape;1244;p32"/>
          <p:cNvSpPr/>
          <p:nvPr/>
        </p:nvSpPr>
        <p:spPr>
          <a:xfrm>
            <a:off x="4629454" y="1741947"/>
            <a:ext cx="14898" cy="13072"/>
          </a:xfrm>
          <a:custGeom>
            <a:avLst/>
            <a:gdLst/>
            <a:ahLst/>
            <a:cxnLst/>
            <a:rect l="l" t="t" r="r" b="b"/>
            <a:pathLst>
              <a:path w="9297" h="8157" extrusionOk="0">
                <a:moveTo>
                  <a:pt x="4644" y="0"/>
                </a:moveTo>
                <a:cubicBezTo>
                  <a:pt x="3953" y="0"/>
                  <a:pt x="3253" y="175"/>
                  <a:pt x="2610" y="539"/>
                </a:cubicBezTo>
                <a:cubicBezTo>
                  <a:pt x="653" y="1681"/>
                  <a:pt x="0" y="4160"/>
                  <a:pt x="1109" y="6117"/>
                </a:cubicBezTo>
                <a:cubicBezTo>
                  <a:pt x="1875" y="7431"/>
                  <a:pt x="3244" y="8157"/>
                  <a:pt x="4653" y="8157"/>
                </a:cubicBezTo>
                <a:cubicBezTo>
                  <a:pt x="5344" y="8157"/>
                  <a:pt x="6044" y="7983"/>
                  <a:pt x="6687" y="7618"/>
                </a:cubicBezTo>
                <a:cubicBezTo>
                  <a:pt x="8644" y="6476"/>
                  <a:pt x="9297" y="3997"/>
                  <a:pt x="8188" y="2040"/>
                </a:cubicBezTo>
                <a:cubicBezTo>
                  <a:pt x="7421" y="726"/>
                  <a:pt x="6053" y="0"/>
                  <a:pt x="4644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32"/>
          <p:cNvSpPr/>
          <p:nvPr/>
        </p:nvSpPr>
        <p:spPr>
          <a:xfrm>
            <a:off x="4544143" y="1567329"/>
            <a:ext cx="287086" cy="301998"/>
          </a:xfrm>
          <a:custGeom>
            <a:avLst/>
            <a:gdLst/>
            <a:ahLst/>
            <a:cxnLst/>
            <a:rect l="l" t="t" r="r" b="b"/>
            <a:pathLst>
              <a:path w="179149" h="188454" extrusionOk="0">
                <a:moveTo>
                  <a:pt x="155858" y="39536"/>
                </a:moveTo>
                <a:lnTo>
                  <a:pt x="161469" y="49289"/>
                </a:lnTo>
                <a:lnTo>
                  <a:pt x="156445" y="56922"/>
                </a:lnTo>
                <a:lnTo>
                  <a:pt x="146757" y="40090"/>
                </a:lnTo>
                <a:lnTo>
                  <a:pt x="155858" y="39536"/>
                </a:lnTo>
                <a:close/>
                <a:moveTo>
                  <a:pt x="116584" y="8155"/>
                </a:moveTo>
                <a:cubicBezTo>
                  <a:pt x="117302" y="8188"/>
                  <a:pt x="119030" y="8384"/>
                  <a:pt x="120074" y="10210"/>
                </a:cubicBezTo>
                <a:lnTo>
                  <a:pt x="167504" y="92347"/>
                </a:lnTo>
                <a:cubicBezTo>
                  <a:pt x="169037" y="95022"/>
                  <a:pt x="167177" y="98382"/>
                  <a:pt x="164078" y="98480"/>
                </a:cubicBezTo>
                <a:cubicBezTo>
                  <a:pt x="163524" y="98480"/>
                  <a:pt x="163263" y="98578"/>
                  <a:pt x="161828" y="98839"/>
                </a:cubicBezTo>
                <a:lnTo>
                  <a:pt x="111658" y="11939"/>
                </a:lnTo>
                <a:cubicBezTo>
                  <a:pt x="112735" y="10602"/>
                  <a:pt x="112865" y="10471"/>
                  <a:pt x="113061" y="10113"/>
                </a:cubicBezTo>
                <a:cubicBezTo>
                  <a:pt x="114170" y="8351"/>
                  <a:pt x="115899" y="8155"/>
                  <a:pt x="116584" y="8155"/>
                </a:cubicBezTo>
                <a:close/>
                <a:moveTo>
                  <a:pt x="106243" y="18855"/>
                </a:moveTo>
                <a:lnTo>
                  <a:pt x="153379" y="100502"/>
                </a:lnTo>
                <a:lnTo>
                  <a:pt x="82235" y="114464"/>
                </a:lnTo>
                <a:lnTo>
                  <a:pt x="60608" y="76983"/>
                </a:lnTo>
                <a:lnTo>
                  <a:pt x="106243" y="18855"/>
                </a:lnTo>
                <a:close/>
                <a:moveTo>
                  <a:pt x="78680" y="124576"/>
                </a:moveTo>
                <a:lnTo>
                  <a:pt x="82757" y="131654"/>
                </a:lnTo>
                <a:lnTo>
                  <a:pt x="75679" y="135732"/>
                </a:lnTo>
                <a:lnTo>
                  <a:pt x="71601" y="128653"/>
                </a:lnTo>
                <a:lnTo>
                  <a:pt x="78680" y="124576"/>
                </a:lnTo>
                <a:close/>
                <a:moveTo>
                  <a:pt x="54215" y="82202"/>
                </a:moveTo>
                <a:lnTo>
                  <a:pt x="74602" y="117530"/>
                </a:lnTo>
                <a:lnTo>
                  <a:pt x="42830" y="135862"/>
                </a:lnTo>
                <a:cubicBezTo>
                  <a:pt x="39618" y="137721"/>
                  <a:pt x="36109" y="138603"/>
                  <a:pt x="32647" y="138603"/>
                </a:cubicBezTo>
                <a:cubicBezTo>
                  <a:pt x="25595" y="138603"/>
                  <a:pt x="18736" y="134944"/>
                  <a:pt x="14973" y="128425"/>
                </a:cubicBezTo>
                <a:cubicBezTo>
                  <a:pt x="13179" y="125326"/>
                  <a:pt x="12233" y="121803"/>
                  <a:pt x="12233" y="118247"/>
                </a:cubicBezTo>
                <a:cubicBezTo>
                  <a:pt x="12233" y="110973"/>
                  <a:pt x="16147" y="104188"/>
                  <a:pt x="22443" y="100567"/>
                </a:cubicBezTo>
                <a:lnTo>
                  <a:pt x="54215" y="82202"/>
                </a:lnTo>
                <a:close/>
                <a:moveTo>
                  <a:pt x="64555" y="132731"/>
                </a:moveTo>
                <a:cubicBezTo>
                  <a:pt x="83644" y="165813"/>
                  <a:pt x="84932" y="168058"/>
                  <a:pt x="84937" y="168058"/>
                </a:cubicBezTo>
                <a:cubicBezTo>
                  <a:pt x="84938" y="168058"/>
                  <a:pt x="84907" y="168003"/>
                  <a:pt x="84908" y="168003"/>
                </a:cubicBezTo>
                <a:lnTo>
                  <a:pt x="84908" y="168003"/>
                </a:lnTo>
                <a:cubicBezTo>
                  <a:pt x="84909" y="168003"/>
                  <a:pt x="84918" y="168017"/>
                  <a:pt x="84943" y="168058"/>
                </a:cubicBezTo>
                <a:cubicBezTo>
                  <a:pt x="87193" y="171972"/>
                  <a:pt x="85856" y="176931"/>
                  <a:pt x="81942" y="179214"/>
                </a:cubicBezTo>
                <a:cubicBezTo>
                  <a:pt x="80667" y="179947"/>
                  <a:pt x="79279" y="180292"/>
                  <a:pt x="77909" y="180292"/>
                </a:cubicBezTo>
                <a:cubicBezTo>
                  <a:pt x="75072" y="180292"/>
                  <a:pt x="72314" y="178809"/>
                  <a:pt x="70818" y="176213"/>
                </a:cubicBezTo>
                <a:lnTo>
                  <a:pt x="50431" y="140886"/>
                </a:lnTo>
                <a:lnTo>
                  <a:pt x="64555" y="132731"/>
                </a:lnTo>
                <a:close/>
                <a:moveTo>
                  <a:pt x="116551" y="0"/>
                </a:moveTo>
                <a:cubicBezTo>
                  <a:pt x="112343" y="0"/>
                  <a:pt x="108494" y="2121"/>
                  <a:pt x="106243" y="5644"/>
                </a:cubicBezTo>
                <a:lnTo>
                  <a:pt x="52975" y="73526"/>
                </a:lnTo>
                <a:lnTo>
                  <a:pt x="18366" y="93489"/>
                </a:lnTo>
                <a:cubicBezTo>
                  <a:pt x="4730" y="101350"/>
                  <a:pt x="1" y="118835"/>
                  <a:pt x="7895" y="132502"/>
                </a:cubicBezTo>
                <a:cubicBezTo>
                  <a:pt x="13197" y="141667"/>
                  <a:pt x="22822" y="146756"/>
                  <a:pt x="32683" y="146756"/>
                </a:cubicBezTo>
                <a:cubicBezTo>
                  <a:pt x="36229" y="146756"/>
                  <a:pt x="39805" y="146098"/>
                  <a:pt x="43222" y="144735"/>
                </a:cubicBezTo>
                <a:lnTo>
                  <a:pt x="63740" y="180290"/>
                </a:lnTo>
                <a:cubicBezTo>
                  <a:pt x="66727" y="185474"/>
                  <a:pt x="72227" y="188453"/>
                  <a:pt x="77902" y="188453"/>
                </a:cubicBezTo>
                <a:cubicBezTo>
                  <a:pt x="80656" y="188453"/>
                  <a:pt x="83451" y="187752"/>
                  <a:pt x="86019" y="186260"/>
                </a:cubicBezTo>
                <a:cubicBezTo>
                  <a:pt x="93815" y="181758"/>
                  <a:pt x="96523" y="171777"/>
                  <a:pt x="91989" y="163980"/>
                </a:cubicBezTo>
                <a:lnTo>
                  <a:pt x="79756" y="142778"/>
                </a:lnTo>
                <a:lnTo>
                  <a:pt x="90358" y="136678"/>
                </a:lnTo>
                <a:cubicBezTo>
                  <a:pt x="92315" y="135536"/>
                  <a:pt x="92967" y="133057"/>
                  <a:pt x="91858" y="131100"/>
                </a:cubicBezTo>
                <a:lnTo>
                  <a:pt x="86541" y="121933"/>
                </a:lnTo>
                <a:cubicBezTo>
                  <a:pt x="87193" y="121803"/>
                  <a:pt x="91336" y="120987"/>
                  <a:pt x="164666" y="106602"/>
                </a:cubicBezTo>
                <a:cubicBezTo>
                  <a:pt x="173701" y="106113"/>
                  <a:pt x="179149" y="96196"/>
                  <a:pt x="174549" y="88270"/>
                </a:cubicBezTo>
                <a:lnTo>
                  <a:pt x="161012" y="64816"/>
                </a:lnTo>
                <a:lnTo>
                  <a:pt x="169689" y="51703"/>
                </a:lnTo>
                <a:cubicBezTo>
                  <a:pt x="170537" y="50398"/>
                  <a:pt x="170570" y="48734"/>
                  <a:pt x="169787" y="47397"/>
                </a:cubicBezTo>
                <a:lnTo>
                  <a:pt x="161632" y="33273"/>
                </a:lnTo>
                <a:cubicBezTo>
                  <a:pt x="160924" y="32010"/>
                  <a:pt x="159576" y="31242"/>
                  <a:pt x="158138" y="31242"/>
                </a:cubicBezTo>
                <a:cubicBezTo>
                  <a:pt x="158053" y="31242"/>
                  <a:pt x="157967" y="31245"/>
                  <a:pt x="157881" y="31250"/>
                </a:cubicBezTo>
                <a:lnTo>
                  <a:pt x="142191" y="32196"/>
                </a:lnTo>
                <a:lnTo>
                  <a:pt x="127153" y="6133"/>
                </a:lnTo>
                <a:cubicBezTo>
                  <a:pt x="124967" y="2349"/>
                  <a:pt x="121053" y="66"/>
                  <a:pt x="116714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32"/>
          <p:cNvSpPr/>
          <p:nvPr/>
        </p:nvSpPr>
        <p:spPr>
          <a:xfrm>
            <a:off x="4577650" y="1755016"/>
            <a:ext cx="44069" cy="21371"/>
          </a:xfrm>
          <a:custGeom>
            <a:avLst/>
            <a:gdLst/>
            <a:ahLst/>
            <a:cxnLst/>
            <a:rect l="l" t="t" r="r" b="b"/>
            <a:pathLst>
              <a:path w="27500" h="13336" extrusionOk="0">
                <a:moveTo>
                  <a:pt x="22846" y="0"/>
                </a:moveTo>
                <a:cubicBezTo>
                  <a:pt x="22156" y="0"/>
                  <a:pt x="21456" y="175"/>
                  <a:pt x="20812" y="539"/>
                </a:cubicBezTo>
                <a:lnTo>
                  <a:pt x="13766" y="4617"/>
                </a:lnTo>
                <a:cubicBezTo>
                  <a:pt x="13121" y="4994"/>
                  <a:pt x="12414" y="5171"/>
                  <a:pt x="11718" y="5171"/>
                </a:cubicBezTo>
                <a:cubicBezTo>
                  <a:pt x="10304" y="5171"/>
                  <a:pt x="8932" y="4438"/>
                  <a:pt x="8188" y="3149"/>
                </a:cubicBezTo>
                <a:cubicBezTo>
                  <a:pt x="7422" y="1835"/>
                  <a:pt x="6054" y="1095"/>
                  <a:pt x="4645" y="1095"/>
                </a:cubicBezTo>
                <a:cubicBezTo>
                  <a:pt x="3954" y="1095"/>
                  <a:pt x="3254" y="1273"/>
                  <a:pt x="2610" y="1648"/>
                </a:cubicBezTo>
                <a:cubicBezTo>
                  <a:pt x="653" y="2757"/>
                  <a:pt x="1" y="5269"/>
                  <a:pt x="1110" y="7226"/>
                </a:cubicBezTo>
                <a:cubicBezTo>
                  <a:pt x="3367" y="11127"/>
                  <a:pt x="7495" y="13335"/>
                  <a:pt x="11741" y="13335"/>
                </a:cubicBezTo>
                <a:cubicBezTo>
                  <a:pt x="13815" y="13335"/>
                  <a:pt x="15917" y="12808"/>
                  <a:pt x="17844" y="11695"/>
                </a:cubicBezTo>
                <a:lnTo>
                  <a:pt x="24890" y="7618"/>
                </a:lnTo>
                <a:cubicBezTo>
                  <a:pt x="26847" y="6476"/>
                  <a:pt x="27499" y="3997"/>
                  <a:pt x="26390" y="2040"/>
                </a:cubicBezTo>
                <a:cubicBezTo>
                  <a:pt x="25624" y="726"/>
                  <a:pt x="24255" y="0"/>
                  <a:pt x="22846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32"/>
          <p:cNvSpPr/>
          <p:nvPr/>
        </p:nvSpPr>
        <p:spPr>
          <a:xfrm>
            <a:off x="4834835" y="1580500"/>
            <a:ext cx="51334" cy="33353"/>
          </a:xfrm>
          <a:custGeom>
            <a:avLst/>
            <a:gdLst/>
            <a:ahLst/>
            <a:cxnLst/>
            <a:rect l="l" t="t" r="r" b="b"/>
            <a:pathLst>
              <a:path w="32034" h="20813" extrusionOk="0">
                <a:moveTo>
                  <a:pt x="27378" y="1"/>
                </a:moveTo>
                <a:cubicBezTo>
                  <a:pt x="26703" y="1"/>
                  <a:pt x="26016" y="169"/>
                  <a:pt x="25379" y="524"/>
                </a:cubicBezTo>
                <a:lnTo>
                  <a:pt x="2675" y="13147"/>
                </a:lnTo>
                <a:cubicBezTo>
                  <a:pt x="686" y="14257"/>
                  <a:pt x="1" y="16736"/>
                  <a:pt x="1077" y="18693"/>
                </a:cubicBezTo>
                <a:cubicBezTo>
                  <a:pt x="1832" y="20048"/>
                  <a:pt x="3223" y="20813"/>
                  <a:pt x="4651" y="20813"/>
                </a:cubicBezTo>
                <a:cubicBezTo>
                  <a:pt x="5321" y="20813"/>
                  <a:pt x="5998" y="20645"/>
                  <a:pt x="6622" y="20291"/>
                </a:cubicBezTo>
                <a:lnTo>
                  <a:pt x="29358" y="7635"/>
                </a:lnTo>
                <a:cubicBezTo>
                  <a:pt x="31316" y="6558"/>
                  <a:pt x="32033" y="4079"/>
                  <a:pt x="30924" y="2089"/>
                </a:cubicBezTo>
                <a:cubicBezTo>
                  <a:pt x="30192" y="758"/>
                  <a:pt x="28812" y="1"/>
                  <a:pt x="27378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32"/>
          <p:cNvSpPr/>
          <p:nvPr/>
        </p:nvSpPr>
        <p:spPr>
          <a:xfrm>
            <a:off x="4837501" y="1642011"/>
            <a:ext cx="39729" cy="19847"/>
          </a:xfrm>
          <a:custGeom>
            <a:avLst/>
            <a:gdLst/>
            <a:ahLst/>
            <a:cxnLst/>
            <a:rect l="l" t="t" r="r" b="b"/>
            <a:pathLst>
              <a:path w="24792" h="12385" extrusionOk="0">
                <a:moveTo>
                  <a:pt x="4529" y="1"/>
                </a:moveTo>
                <a:cubicBezTo>
                  <a:pt x="2738" y="1"/>
                  <a:pt x="1079" y="1209"/>
                  <a:pt x="587" y="3012"/>
                </a:cubicBezTo>
                <a:cubicBezTo>
                  <a:pt x="0" y="5198"/>
                  <a:pt x="1305" y="7449"/>
                  <a:pt x="3491" y="8036"/>
                </a:cubicBezTo>
                <a:lnTo>
                  <a:pt x="19246" y="12244"/>
                </a:lnTo>
                <a:cubicBezTo>
                  <a:pt x="19601" y="12339"/>
                  <a:pt x="19957" y="12384"/>
                  <a:pt x="20307" y="12384"/>
                </a:cubicBezTo>
                <a:cubicBezTo>
                  <a:pt x="22109" y="12384"/>
                  <a:pt x="23745" y="11176"/>
                  <a:pt x="24237" y="9373"/>
                </a:cubicBezTo>
                <a:cubicBezTo>
                  <a:pt x="24791" y="7188"/>
                  <a:pt x="23519" y="4937"/>
                  <a:pt x="21334" y="4350"/>
                </a:cubicBezTo>
                <a:lnTo>
                  <a:pt x="5578" y="142"/>
                </a:lnTo>
                <a:cubicBezTo>
                  <a:pt x="5228" y="46"/>
                  <a:pt x="4876" y="1"/>
                  <a:pt x="4529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32"/>
          <p:cNvSpPr/>
          <p:nvPr/>
        </p:nvSpPr>
        <p:spPr>
          <a:xfrm>
            <a:off x="4800543" y="1552729"/>
            <a:ext cx="21278" cy="38351"/>
          </a:xfrm>
          <a:custGeom>
            <a:avLst/>
            <a:gdLst/>
            <a:ahLst/>
            <a:cxnLst/>
            <a:rect l="l" t="t" r="r" b="b"/>
            <a:pathLst>
              <a:path w="13278" h="23932" extrusionOk="0">
                <a:moveTo>
                  <a:pt x="8758" y="0"/>
                </a:moveTo>
                <a:cubicBezTo>
                  <a:pt x="6948" y="0"/>
                  <a:pt x="5288" y="1213"/>
                  <a:pt x="4796" y="3044"/>
                </a:cubicBezTo>
                <a:lnTo>
                  <a:pt x="588" y="18800"/>
                </a:lnTo>
                <a:cubicBezTo>
                  <a:pt x="1" y="20952"/>
                  <a:pt x="1306" y="23203"/>
                  <a:pt x="3459" y="23790"/>
                </a:cubicBezTo>
                <a:cubicBezTo>
                  <a:pt x="3813" y="23886"/>
                  <a:pt x="4169" y="23931"/>
                  <a:pt x="4520" y="23931"/>
                </a:cubicBezTo>
                <a:cubicBezTo>
                  <a:pt x="6330" y="23931"/>
                  <a:pt x="7985" y="22718"/>
                  <a:pt x="8449" y="20887"/>
                </a:cubicBezTo>
                <a:lnTo>
                  <a:pt x="12690" y="5132"/>
                </a:lnTo>
                <a:cubicBezTo>
                  <a:pt x="13277" y="2979"/>
                  <a:pt x="11972" y="728"/>
                  <a:pt x="9820" y="141"/>
                </a:cubicBezTo>
                <a:cubicBezTo>
                  <a:pt x="9465" y="46"/>
                  <a:pt x="9109" y="0"/>
                  <a:pt x="8758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32"/>
          <p:cNvSpPr/>
          <p:nvPr/>
        </p:nvSpPr>
        <p:spPr>
          <a:xfrm>
            <a:off x="4992425" y="2672150"/>
            <a:ext cx="39600" cy="306000"/>
          </a:xfrm>
          <a:prstGeom prst="rect">
            <a:avLst/>
          </a:pr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8CB565-EC2E-F6AF-F60A-2D93466AC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403" y="2965495"/>
            <a:ext cx="359695" cy="3292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83BC05-6F2E-9419-2400-AEC49C5FA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979" y="1997504"/>
            <a:ext cx="1478425" cy="1478425"/>
          </a:xfrm>
          <a:prstGeom prst="rect">
            <a:avLst/>
          </a:prstGeom>
        </p:spPr>
      </p:pic>
      <p:sp>
        <p:nvSpPr>
          <p:cNvPr id="1143" name="Google Shape;1143;p30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STRATEGY</a:t>
            </a:r>
            <a:endParaRPr dirty="0"/>
          </a:p>
        </p:txBody>
      </p:sp>
      <p:sp>
        <p:nvSpPr>
          <p:cNvPr id="1144" name="Google Shape;1144;p30"/>
          <p:cNvSpPr/>
          <p:nvPr/>
        </p:nvSpPr>
        <p:spPr>
          <a:xfrm>
            <a:off x="-6767089" y="740625"/>
            <a:ext cx="70075" cy="17525"/>
          </a:xfrm>
          <a:custGeom>
            <a:avLst/>
            <a:gdLst/>
            <a:ahLst/>
            <a:cxnLst/>
            <a:rect l="l" t="t" r="r" b="b"/>
            <a:pathLst>
              <a:path w="2803" h="701" extrusionOk="0">
                <a:moveTo>
                  <a:pt x="367" y="1"/>
                </a:moveTo>
                <a:cubicBezTo>
                  <a:pt x="167" y="1"/>
                  <a:pt x="0" y="134"/>
                  <a:pt x="0" y="334"/>
                </a:cubicBezTo>
                <a:cubicBezTo>
                  <a:pt x="0" y="534"/>
                  <a:pt x="167" y="701"/>
                  <a:pt x="367" y="701"/>
                </a:cubicBezTo>
                <a:lnTo>
                  <a:pt x="2435" y="701"/>
                </a:lnTo>
                <a:cubicBezTo>
                  <a:pt x="2636" y="701"/>
                  <a:pt x="2769" y="534"/>
                  <a:pt x="2802" y="334"/>
                </a:cubicBezTo>
                <a:cubicBezTo>
                  <a:pt x="2802" y="134"/>
                  <a:pt x="2636" y="1"/>
                  <a:pt x="2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30"/>
          <p:cNvSpPr/>
          <p:nvPr/>
        </p:nvSpPr>
        <p:spPr>
          <a:xfrm>
            <a:off x="-6753739" y="773150"/>
            <a:ext cx="43375" cy="17525"/>
          </a:xfrm>
          <a:custGeom>
            <a:avLst/>
            <a:gdLst/>
            <a:ahLst/>
            <a:cxnLst/>
            <a:rect l="l" t="t" r="r" b="b"/>
            <a:pathLst>
              <a:path w="1735" h="701" extrusionOk="0">
                <a:moveTo>
                  <a:pt x="334" y="0"/>
                </a:moveTo>
                <a:cubicBezTo>
                  <a:pt x="134" y="0"/>
                  <a:pt x="0" y="167"/>
                  <a:pt x="0" y="367"/>
                </a:cubicBezTo>
                <a:cubicBezTo>
                  <a:pt x="0" y="568"/>
                  <a:pt x="134" y="701"/>
                  <a:pt x="334" y="701"/>
                </a:cubicBezTo>
                <a:lnTo>
                  <a:pt x="1401" y="701"/>
                </a:lnTo>
                <a:cubicBezTo>
                  <a:pt x="1601" y="701"/>
                  <a:pt x="1735" y="568"/>
                  <a:pt x="1735" y="367"/>
                </a:cubicBezTo>
                <a:cubicBezTo>
                  <a:pt x="1735" y="167"/>
                  <a:pt x="1601" y="0"/>
                  <a:pt x="14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30"/>
          <p:cNvSpPr/>
          <p:nvPr/>
        </p:nvSpPr>
        <p:spPr>
          <a:xfrm>
            <a:off x="233325" y="1997504"/>
            <a:ext cx="1417884" cy="14784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1147" name="Google Shape;1147;p30"/>
          <p:cNvSpPr txBox="1"/>
          <p:nvPr/>
        </p:nvSpPr>
        <p:spPr>
          <a:xfrm>
            <a:off x="401067" y="2423290"/>
            <a:ext cx="10824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CHANGING LOSS </a:t>
            </a:r>
            <a:endParaRPr sz="11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Reasearched online instead of binary: categorical</a:t>
            </a:r>
            <a:endParaRPr sz="9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48" name="Google Shape;1148;p30"/>
          <p:cNvSpPr/>
          <p:nvPr/>
        </p:nvSpPr>
        <p:spPr>
          <a:xfrm>
            <a:off x="3876496" y="1966551"/>
            <a:ext cx="1510500" cy="15105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30"/>
          <p:cNvSpPr txBox="1"/>
          <p:nvPr/>
        </p:nvSpPr>
        <p:spPr>
          <a:xfrm>
            <a:off x="4086912" y="2492066"/>
            <a:ext cx="11628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CHANGED ACTIVATION</a:t>
            </a:r>
            <a:endParaRPr sz="9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53" name="Google Shape;1153;p30"/>
          <p:cNvSpPr/>
          <p:nvPr/>
        </p:nvSpPr>
        <p:spPr>
          <a:xfrm>
            <a:off x="5671531" y="1965429"/>
            <a:ext cx="1510500" cy="15105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4" name="Google Shape;1154;p30"/>
          <p:cNvSpPr txBox="1"/>
          <p:nvPr/>
        </p:nvSpPr>
        <p:spPr>
          <a:xfrm>
            <a:off x="2122684" y="2420190"/>
            <a:ext cx="1162800" cy="51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ADDED ADDITIONAL NODE LAYER</a:t>
            </a:r>
            <a:endParaRPr sz="9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165" name="Google Shape;1165;p30"/>
          <p:cNvCxnSpPr/>
          <p:nvPr/>
        </p:nvCxnSpPr>
        <p:spPr>
          <a:xfrm rot="10800000">
            <a:off x="1771370" y="1596991"/>
            <a:ext cx="0" cy="2135700"/>
          </a:xfrm>
          <a:prstGeom prst="straightConnector1">
            <a:avLst/>
          </a:prstGeom>
          <a:noFill/>
          <a:ln w="28575" cap="flat" cmpd="sng">
            <a:solidFill>
              <a:srgbClr val="9AD7D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66" name="Google Shape;1166;p30"/>
          <p:cNvCxnSpPr>
            <a:cxnSpLocks/>
          </p:cNvCxnSpPr>
          <p:nvPr/>
        </p:nvCxnSpPr>
        <p:spPr>
          <a:xfrm flipV="1">
            <a:off x="7339483" y="1652534"/>
            <a:ext cx="0" cy="2094228"/>
          </a:xfrm>
          <a:prstGeom prst="straightConnector1">
            <a:avLst/>
          </a:prstGeom>
          <a:noFill/>
          <a:ln w="28575" cap="flat" cmpd="sng">
            <a:solidFill>
              <a:srgbClr val="9AD7D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67" name="Google Shape;1167;p30"/>
          <p:cNvCxnSpPr>
            <a:cxnSpLocks/>
          </p:cNvCxnSpPr>
          <p:nvPr/>
        </p:nvCxnSpPr>
        <p:spPr>
          <a:xfrm flipV="1">
            <a:off x="5501842" y="1652534"/>
            <a:ext cx="0" cy="2094228"/>
          </a:xfrm>
          <a:prstGeom prst="straightConnector1">
            <a:avLst/>
          </a:prstGeom>
          <a:noFill/>
          <a:ln w="28575" cap="flat" cmpd="sng">
            <a:solidFill>
              <a:srgbClr val="9AD7D2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C5823CE-340C-0075-9AD2-F5174E24B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799" y="1583984"/>
            <a:ext cx="91448" cy="22313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331FF8-0B14-8B1F-E364-C8E2AE5F2BA8}"/>
              </a:ext>
            </a:extLst>
          </p:cNvPr>
          <p:cNvSpPr txBox="1"/>
          <p:nvPr/>
        </p:nvSpPr>
        <p:spPr>
          <a:xfrm>
            <a:off x="753791" y="2091390"/>
            <a:ext cx="512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82793E-E6D8-4A15-6472-1195F53E0E93}"/>
              </a:ext>
            </a:extLst>
          </p:cNvPr>
          <p:cNvSpPr txBox="1"/>
          <p:nvPr/>
        </p:nvSpPr>
        <p:spPr>
          <a:xfrm>
            <a:off x="2602308" y="2112413"/>
            <a:ext cx="770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CE99B4-5DDF-F374-05DF-1CBE17A2433C}"/>
              </a:ext>
            </a:extLst>
          </p:cNvPr>
          <p:cNvSpPr txBox="1"/>
          <p:nvPr/>
        </p:nvSpPr>
        <p:spPr>
          <a:xfrm>
            <a:off x="4534832" y="2098543"/>
            <a:ext cx="637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54E1DB-8D57-6E5E-DFF7-D350B205CADD}"/>
              </a:ext>
            </a:extLst>
          </p:cNvPr>
          <p:cNvSpPr txBox="1"/>
          <p:nvPr/>
        </p:nvSpPr>
        <p:spPr>
          <a:xfrm>
            <a:off x="6336902" y="2084896"/>
            <a:ext cx="93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5" name="Google Shape;1154;p30">
            <a:extLst>
              <a:ext uri="{FF2B5EF4-FFF2-40B4-BE49-F238E27FC236}">
                <a16:creationId xmlns:a16="http://schemas.microsoft.com/office/drawing/2014/main" id="{A26BCD7B-8CE0-BE35-DCAF-875D6613A4F4}"/>
              </a:ext>
            </a:extLst>
          </p:cNvPr>
          <p:cNvSpPr txBox="1"/>
          <p:nvPr/>
        </p:nvSpPr>
        <p:spPr>
          <a:xfrm>
            <a:off x="5885641" y="2476029"/>
            <a:ext cx="11628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ADDED COLUMNS</a:t>
            </a:r>
            <a:endParaRPr sz="9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8A9935A-79AF-8C22-3908-CA9A050DC2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8215" y="1982999"/>
            <a:ext cx="1481456" cy="14753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1158AD5-C5CF-D6D8-21FE-4B0C5058F02E}"/>
              </a:ext>
            </a:extLst>
          </p:cNvPr>
          <p:cNvSpPr txBox="1"/>
          <p:nvPr/>
        </p:nvSpPr>
        <p:spPr>
          <a:xfrm>
            <a:off x="8053310" y="2112536"/>
            <a:ext cx="81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20" name="Google Shape;1154;p30">
            <a:extLst>
              <a:ext uri="{FF2B5EF4-FFF2-40B4-BE49-F238E27FC236}">
                <a16:creationId xmlns:a16="http://schemas.microsoft.com/office/drawing/2014/main" id="{8CD8F9BA-E36A-BB8A-6824-FB4F82EFAF01}"/>
              </a:ext>
            </a:extLst>
          </p:cNvPr>
          <p:cNvSpPr txBox="1"/>
          <p:nvPr/>
        </p:nvSpPr>
        <p:spPr>
          <a:xfrm>
            <a:off x="7706810" y="2515349"/>
            <a:ext cx="11628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CHANGED EPOCHS</a:t>
            </a:r>
            <a:endParaRPr sz="9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E7AD89-F48D-530A-A62F-39EE6AD66D43}"/>
              </a:ext>
            </a:extLst>
          </p:cNvPr>
          <p:cNvSpPr txBox="1"/>
          <p:nvPr/>
        </p:nvSpPr>
        <p:spPr>
          <a:xfrm>
            <a:off x="799046" y="4140378"/>
            <a:ext cx="7738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with all these changed, the accuracy rating either decreased or remained at 20%.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34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KMEANS CLUSTERING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605FCC-D5D0-D387-52B0-9C0722E3C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206932"/>
            <a:ext cx="6076647" cy="25869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F5C201-3620-873F-0DC1-42D5DBC2EA5E}"/>
              </a:ext>
            </a:extLst>
          </p:cNvPr>
          <p:cNvSpPr txBox="1"/>
          <p:nvPr/>
        </p:nvSpPr>
        <p:spPr>
          <a:xfrm>
            <a:off x="300882" y="3782679"/>
            <a:ext cx="5878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Clustered by property type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076BC1-0E85-C941-1938-9CC81CDCFDC3}"/>
              </a:ext>
            </a:extLst>
          </p:cNvPr>
          <p:cNvSpPr txBox="1"/>
          <p:nvPr/>
        </p:nvSpPr>
        <p:spPr>
          <a:xfrm>
            <a:off x="149376" y="4090456"/>
            <a:ext cx="48985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= Multi-family	3= All Residential</a:t>
            </a:r>
          </a:p>
          <a:p>
            <a:r>
              <a:rPr lang="en-US" dirty="0"/>
              <a:t>1= Condo		4= Single Family Resident</a:t>
            </a:r>
          </a:p>
          <a:p>
            <a:r>
              <a:rPr lang="en-US" dirty="0"/>
              <a:t>2 = Townhouse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1FD1E-E984-93C8-EA0E-CF471A9FFAFB}"/>
              </a:ext>
            </a:extLst>
          </p:cNvPr>
          <p:cNvSpPr txBox="1"/>
          <p:nvPr/>
        </p:nvSpPr>
        <p:spPr>
          <a:xfrm>
            <a:off x="4572000" y="4017733"/>
            <a:ext cx="48985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 Black" panose="020B0004020202020204" pitchFamily="34" charset="0"/>
              </a:rPr>
              <a:t>Multi-family homes had a higher median sale price </a:t>
            </a:r>
          </a:p>
          <a:p>
            <a:r>
              <a:rPr lang="en-US" dirty="0">
                <a:latin typeface="Aptos Black" panose="020B0004020202020204" pitchFamily="34" charset="0"/>
              </a:rPr>
              <a:t>and higher median list price compared to the other </a:t>
            </a:r>
          </a:p>
          <a:p>
            <a:r>
              <a:rPr lang="en-US" dirty="0">
                <a:latin typeface="Aptos Black" panose="020B0004020202020204" pitchFamily="34" charset="0"/>
              </a:rPr>
              <a:t>property types.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4C52-1DBF-51A2-BB3C-ADF3934CE0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KMEANS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48AFDB-6BD3-2495-1365-4619FEE9C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84" y="1123748"/>
            <a:ext cx="6668431" cy="28960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103FE1-D970-2CC3-6713-1C3C6EA59BC6}"/>
              </a:ext>
            </a:extLst>
          </p:cNvPr>
          <p:cNvSpPr txBox="1"/>
          <p:nvPr/>
        </p:nvSpPr>
        <p:spPr>
          <a:xfrm>
            <a:off x="3297175" y="4126652"/>
            <a:ext cx="596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5, since the 0 is missing off graph</a:t>
            </a:r>
          </a:p>
        </p:txBody>
      </p:sp>
    </p:spTree>
    <p:extLst>
      <p:ext uri="{BB962C8B-B14F-4D97-AF65-F5344CB8AC3E}">
        <p14:creationId xmlns:p14="http://schemas.microsoft.com/office/powerpoint/2010/main" val="2176319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29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KMEANS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AC093-FA74-F694-A1C9-2446CA184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224" y="1523705"/>
            <a:ext cx="4936980" cy="209608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39BB5-61C1-AC81-9691-02E7F35436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KMEANS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D9C2BA-8BCF-A961-0D2E-EA41C0F11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117" y="1826561"/>
            <a:ext cx="6639852" cy="28293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04B61E-B5EF-8BEA-5E30-5F6ED5BC6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390" y="4655881"/>
            <a:ext cx="5986791" cy="3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31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28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088" name="Google Shape;1088;p28"/>
          <p:cNvSpPr txBox="1"/>
          <p:nvPr/>
        </p:nvSpPr>
        <p:spPr>
          <a:xfrm>
            <a:off x="5078187" y="2204633"/>
            <a:ext cx="2661556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With the neural network model, even with all changes, the accuracy score still remained at 20%. 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89" name="Google Shape;1089;p28"/>
          <p:cNvSpPr txBox="1"/>
          <p:nvPr/>
        </p:nvSpPr>
        <p:spPr>
          <a:xfrm>
            <a:off x="1668408" y="2245582"/>
            <a:ext cx="2606789" cy="83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Despite only have a 50% accuracy rating, the linear regression model was the best fit model. 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90" name="Google Shape;1090;p28"/>
          <p:cNvSpPr txBox="1"/>
          <p:nvPr/>
        </p:nvSpPr>
        <p:spPr>
          <a:xfrm>
            <a:off x="5137032" y="3887925"/>
            <a:ext cx="2406768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Those that were in the cluster 2 had the highest median sale price. 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91" name="Google Shape;1091;p28"/>
          <p:cNvSpPr txBox="1"/>
          <p:nvPr/>
        </p:nvSpPr>
        <p:spPr>
          <a:xfrm>
            <a:off x="174774" y="3806877"/>
            <a:ext cx="4244062" cy="724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Looking for a new dataset that may contribute to a higher accuracy rating.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Other opportunity would be to explore a new machine learning model.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1092" name="Google Shape;1092;p28"/>
          <p:cNvGrpSpPr/>
          <p:nvPr/>
        </p:nvGrpSpPr>
        <p:grpSpPr>
          <a:xfrm>
            <a:off x="5175127" y="1587614"/>
            <a:ext cx="1994142" cy="478373"/>
            <a:chOff x="3515000" y="3112625"/>
            <a:chExt cx="282025" cy="67650"/>
          </a:xfrm>
        </p:grpSpPr>
        <p:sp>
          <p:nvSpPr>
            <p:cNvPr id="1093" name="Google Shape;1093;p28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8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5" name="Google Shape;1095;p28"/>
          <p:cNvGrpSpPr/>
          <p:nvPr/>
        </p:nvGrpSpPr>
        <p:grpSpPr>
          <a:xfrm>
            <a:off x="5175127" y="3254489"/>
            <a:ext cx="1994142" cy="478373"/>
            <a:chOff x="3515000" y="3112625"/>
            <a:chExt cx="282025" cy="67650"/>
          </a:xfrm>
        </p:grpSpPr>
        <p:sp>
          <p:nvSpPr>
            <p:cNvPr id="1096" name="Google Shape;1096;p28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8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28"/>
          <p:cNvGrpSpPr/>
          <p:nvPr/>
        </p:nvGrpSpPr>
        <p:grpSpPr>
          <a:xfrm rot="10800000">
            <a:off x="1993777" y="3254489"/>
            <a:ext cx="1994142" cy="478373"/>
            <a:chOff x="3515000" y="3112625"/>
            <a:chExt cx="282025" cy="67650"/>
          </a:xfrm>
        </p:grpSpPr>
        <p:sp>
          <p:nvSpPr>
            <p:cNvPr id="1099" name="Google Shape;1099;p28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8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1" name="Google Shape;1101;p28"/>
          <p:cNvGrpSpPr/>
          <p:nvPr/>
        </p:nvGrpSpPr>
        <p:grpSpPr>
          <a:xfrm rot="10800000">
            <a:off x="1993777" y="1587614"/>
            <a:ext cx="1994142" cy="478373"/>
            <a:chOff x="3515000" y="3112625"/>
            <a:chExt cx="282025" cy="67650"/>
          </a:xfrm>
        </p:grpSpPr>
        <p:sp>
          <p:nvSpPr>
            <p:cNvPr id="1102" name="Google Shape;1102;p28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8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4" name="Google Shape;1104;p28"/>
          <p:cNvSpPr txBox="1"/>
          <p:nvPr/>
        </p:nvSpPr>
        <p:spPr>
          <a:xfrm>
            <a:off x="5329235" y="1640808"/>
            <a:ext cx="1685925" cy="265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NEURAL NETWORK</a:t>
            </a:r>
            <a:endParaRPr sz="11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05" name="Google Shape;1105;p28"/>
          <p:cNvSpPr txBox="1"/>
          <p:nvPr/>
        </p:nvSpPr>
        <p:spPr>
          <a:xfrm>
            <a:off x="1924712" y="1634729"/>
            <a:ext cx="1865217" cy="346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LINEAR REGRESSION</a:t>
            </a:r>
            <a:endParaRPr sz="11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06" name="Google Shape;1106;p28"/>
          <p:cNvSpPr txBox="1"/>
          <p:nvPr/>
        </p:nvSpPr>
        <p:spPr>
          <a:xfrm>
            <a:off x="2114550" y="3337425"/>
            <a:ext cx="14190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OPPORTUNITIES</a:t>
            </a:r>
            <a:endParaRPr sz="11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07" name="Google Shape;1107;p28"/>
          <p:cNvSpPr txBox="1"/>
          <p:nvPr/>
        </p:nvSpPr>
        <p:spPr>
          <a:xfrm>
            <a:off x="5629275" y="3337425"/>
            <a:ext cx="1314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KMEANS</a:t>
            </a:r>
            <a:endParaRPr sz="11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108" name="Google Shape;1108;p28"/>
          <p:cNvCxnSpPr/>
          <p:nvPr/>
        </p:nvCxnSpPr>
        <p:spPr>
          <a:xfrm>
            <a:off x="1714500" y="2996350"/>
            <a:ext cx="5600700" cy="0"/>
          </a:xfrm>
          <a:prstGeom prst="straightConnector1">
            <a:avLst/>
          </a:prstGeom>
          <a:noFill/>
          <a:ln w="38100" cap="flat" cmpd="sng">
            <a:solidFill>
              <a:srgbClr val="FFCB6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9" name="Google Shape;1109;p28"/>
          <p:cNvCxnSpPr/>
          <p:nvPr/>
        </p:nvCxnSpPr>
        <p:spPr>
          <a:xfrm>
            <a:off x="4701268" y="1235918"/>
            <a:ext cx="0" cy="3181500"/>
          </a:xfrm>
          <a:prstGeom prst="straightConnector1">
            <a:avLst/>
          </a:prstGeom>
          <a:noFill/>
          <a:ln w="38100" cap="flat" cmpd="sng">
            <a:solidFill>
              <a:srgbClr val="FFCB6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BB3F99-8744-E2B1-DC7F-E6B4308AC8AB}"/>
              </a:ext>
            </a:extLst>
          </p:cNvPr>
          <p:cNvSpPr txBox="1"/>
          <p:nvPr/>
        </p:nvSpPr>
        <p:spPr>
          <a:xfrm>
            <a:off x="1195309" y="4532946"/>
            <a:ext cx="7429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Even with multiple models created, the desired results were not obtained.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8" name="Google Shape;2838;p38"/>
          <p:cNvSpPr txBox="1">
            <a:spLocks noGrp="1"/>
          </p:cNvSpPr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RESOURCES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DCFD8-D715-12B1-6653-C82044DE0F55}"/>
              </a:ext>
            </a:extLst>
          </p:cNvPr>
          <p:cNvSpPr txBox="1"/>
          <p:nvPr/>
        </p:nvSpPr>
        <p:spPr>
          <a:xfrm>
            <a:off x="353760" y="1732908"/>
            <a:ext cx="54109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Downloadable Housing Market Data - Redfin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1F0E9D-52F0-CAC2-7346-399E643B2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61" y="1038068"/>
            <a:ext cx="2857500" cy="6096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0D54352-2E2D-383A-6AF1-F762234D8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793" y="2571750"/>
            <a:ext cx="1428750" cy="447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FFA928-C8F8-5D2A-9482-82411149C865}"/>
              </a:ext>
            </a:extLst>
          </p:cNvPr>
          <p:cNvSpPr txBox="1"/>
          <p:nvPr/>
        </p:nvSpPr>
        <p:spPr>
          <a:xfrm>
            <a:off x="251538" y="3242713"/>
            <a:ext cx="5408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Mortgage rates and affordability - My Home by Freddie Mac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36"/>
          <p:cNvSpPr txBox="1">
            <a:spLocks noGrp="1"/>
          </p:cNvSpPr>
          <p:nvPr>
            <p:ph type="ctrTitle"/>
          </p:nvPr>
        </p:nvSpPr>
        <p:spPr>
          <a:xfrm>
            <a:off x="477025" y="1557850"/>
            <a:ext cx="4707295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QUESTIONS?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867" name="Google Shape;1867;p36"/>
          <p:cNvGrpSpPr/>
          <p:nvPr/>
        </p:nvGrpSpPr>
        <p:grpSpPr>
          <a:xfrm>
            <a:off x="6086323" y="1653090"/>
            <a:ext cx="3481645" cy="3406550"/>
            <a:chOff x="4095386" y="2301250"/>
            <a:chExt cx="2149164" cy="2102809"/>
          </a:xfrm>
        </p:grpSpPr>
        <p:sp>
          <p:nvSpPr>
            <p:cNvPr id="1868" name="Google Shape;1868;p36"/>
            <p:cNvSpPr/>
            <p:nvPr/>
          </p:nvSpPr>
          <p:spPr>
            <a:xfrm>
              <a:off x="4095386" y="3018809"/>
              <a:ext cx="804850" cy="1043075"/>
            </a:xfrm>
            <a:custGeom>
              <a:avLst/>
              <a:gdLst/>
              <a:ahLst/>
              <a:cxnLst/>
              <a:rect l="l" t="t" r="r" b="b"/>
              <a:pathLst>
                <a:path w="32194" h="41723" extrusionOk="0">
                  <a:moveTo>
                    <a:pt x="16306" y="0"/>
                  </a:moveTo>
                  <a:cubicBezTo>
                    <a:pt x="15667" y="0"/>
                    <a:pt x="15019" y="35"/>
                    <a:pt x="14365" y="107"/>
                  </a:cubicBezTo>
                  <a:cubicBezTo>
                    <a:pt x="7098" y="867"/>
                    <a:pt x="1268" y="6275"/>
                    <a:pt x="465" y="13035"/>
                  </a:cubicBezTo>
                  <a:cubicBezTo>
                    <a:pt x="1" y="16879"/>
                    <a:pt x="1099" y="20682"/>
                    <a:pt x="3550" y="23639"/>
                  </a:cubicBezTo>
                  <a:cubicBezTo>
                    <a:pt x="5366" y="25878"/>
                    <a:pt x="6296" y="28709"/>
                    <a:pt x="6127" y="31582"/>
                  </a:cubicBezTo>
                  <a:cubicBezTo>
                    <a:pt x="6084" y="31793"/>
                    <a:pt x="6084" y="32004"/>
                    <a:pt x="6127" y="32215"/>
                  </a:cubicBezTo>
                  <a:cubicBezTo>
                    <a:pt x="6127" y="37454"/>
                    <a:pt x="10647" y="41637"/>
                    <a:pt x="16266" y="41721"/>
                  </a:cubicBezTo>
                  <a:cubicBezTo>
                    <a:pt x="16322" y="41722"/>
                    <a:pt x="16377" y="41723"/>
                    <a:pt x="16432" y="41723"/>
                  </a:cubicBezTo>
                  <a:cubicBezTo>
                    <a:pt x="21936" y="41723"/>
                    <a:pt x="26534" y="37571"/>
                    <a:pt x="26659" y="32384"/>
                  </a:cubicBezTo>
                  <a:cubicBezTo>
                    <a:pt x="26659" y="31920"/>
                    <a:pt x="26659" y="31455"/>
                    <a:pt x="26575" y="30990"/>
                  </a:cubicBezTo>
                  <a:cubicBezTo>
                    <a:pt x="26279" y="28413"/>
                    <a:pt x="27082" y="25878"/>
                    <a:pt x="28772" y="23935"/>
                  </a:cubicBezTo>
                  <a:cubicBezTo>
                    <a:pt x="30968" y="21358"/>
                    <a:pt x="32194" y="18105"/>
                    <a:pt x="32194" y="14683"/>
                  </a:cubicBezTo>
                  <a:cubicBezTo>
                    <a:pt x="32154" y="6571"/>
                    <a:pt x="25068" y="0"/>
                    <a:pt x="16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6"/>
            <p:cNvSpPr/>
            <p:nvPr/>
          </p:nvSpPr>
          <p:spPr>
            <a:xfrm>
              <a:off x="4343611" y="3422034"/>
              <a:ext cx="323200" cy="982025"/>
            </a:xfrm>
            <a:custGeom>
              <a:avLst/>
              <a:gdLst/>
              <a:ahLst/>
              <a:cxnLst/>
              <a:rect l="l" t="t" r="r" b="b"/>
              <a:pathLst>
                <a:path w="12928" h="39281" extrusionOk="0">
                  <a:moveTo>
                    <a:pt x="6295" y="1"/>
                  </a:moveTo>
                  <a:cubicBezTo>
                    <a:pt x="5894" y="1"/>
                    <a:pt x="5492" y="265"/>
                    <a:pt x="5450" y="793"/>
                  </a:cubicBezTo>
                  <a:lnTo>
                    <a:pt x="5492" y="8524"/>
                  </a:lnTo>
                  <a:lnTo>
                    <a:pt x="1690" y="3328"/>
                  </a:lnTo>
                  <a:cubicBezTo>
                    <a:pt x="1515" y="3102"/>
                    <a:pt x="1250" y="2981"/>
                    <a:pt x="994" y="2981"/>
                  </a:cubicBezTo>
                  <a:cubicBezTo>
                    <a:pt x="817" y="2981"/>
                    <a:pt x="645" y="3038"/>
                    <a:pt x="507" y="3159"/>
                  </a:cubicBezTo>
                  <a:cubicBezTo>
                    <a:pt x="84" y="3412"/>
                    <a:pt x="0" y="3961"/>
                    <a:pt x="296" y="4342"/>
                  </a:cubicBezTo>
                  <a:lnTo>
                    <a:pt x="5196" y="11017"/>
                  </a:lnTo>
                  <a:cubicBezTo>
                    <a:pt x="5281" y="11143"/>
                    <a:pt x="5365" y="11228"/>
                    <a:pt x="5492" y="11270"/>
                  </a:cubicBezTo>
                  <a:lnTo>
                    <a:pt x="5619" y="38436"/>
                  </a:lnTo>
                  <a:cubicBezTo>
                    <a:pt x="5619" y="38900"/>
                    <a:pt x="5999" y="39281"/>
                    <a:pt x="6464" y="39281"/>
                  </a:cubicBezTo>
                  <a:cubicBezTo>
                    <a:pt x="6971" y="39281"/>
                    <a:pt x="7351" y="38900"/>
                    <a:pt x="7309" y="38436"/>
                  </a:cubicBezTo>
                  <a:lnTo>
                    <a:pt x="7224" y="17861"/>
                  </a:lnTo>
                  <a:lnTo>
                    <a:pt x="12632" y="11355"/>
                  </a:lnTo>
                  <a:cubicBezTo>
                    <a:pt x="12928" y="10974"/>
                    <a:pt x="12886" y="10468"/>
                    <a:pt x="12548" y="10172"/>
                  </a:cubicBezTo>
                  <a:cubicBezTo>
                    <a:pt x="12381" y="10024"/>
                    <a:pt x="12182" y="9957"/>
                    <a:pt x="11986" y="9957"/>
                  </a:cubicBezTo>
                  <a:cubicBezTo>
                    <a:pt x="11735" y="9957"/>
                    <a:pt x="11489" y="10066"/>
                    <a:pt x="11322" y="10256"/>
                  </a:cubicBezTo>
                  <a:lnTo>
                    <a:pt x="7224" y="15199"/>
                  </a:lnTo>
                  <a:lnTo>
                    <a:pt x="7140" y="793"/>
                  </a:lnTo>
                  <a:cubicBezTo>
                    <a:pt x="7098" y="265"/>
                    <a:pt x="6696" y="1"/>
                    <a:pt x="629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6"/>
            <p:cNvSpPr/>
            <p:nvPr/>
          </p:nvSpPr>
          <p:spPr>
            <a:xfrm>
              <a:off x="5047850" y="2301250"/>
              <a:ext cx="972775" cy="1260800"/>
            </a:xfrm>
            <a:custGeom>
              <a:avLst/>
              <a:gdLst/>
              <a:ahLst/>
              <a:cxnLst/>
              <a:rect l="l" t="t" r="r" b="b"/>
              <a:pathLst>
                <a:path w="38911" h="50432" extrusionOk="0">
                  <a:moveTo>
                    <a:pt x="19282" y="1"/>
                  </a:moveTo>
                  <a:cubicBezTo>
                    <a:pt x="8639" y="1"/>
                    <a:pt x="1" y="8002"/>
                    <a:pt x="1" y="17856"/>
                  </a:cubicBezTo>
                  <a:cubicBezTo>
                    <a:pt x="1" y="21954"/>
                    <a:pt x="1521" y="25926"/>
                    <a:pt x="4225" y="29010"/>
                  </a:cubicBezTo>
                  <a:cubicBezTo>
                    <a:pt x="6253" y="31333"/>
                    <a:pt x="7225" y="34417"/>
                    <a:pt x="6845" y="37502"/>
                  </a:cubicBezTo>
                  <a:cubicBezTo>
                    <a:pt x="6760" y="38093"/>
                    <a:pt x="6760" y="38642"/>
                    <a:pt x="6760" y="39234"/>
                  </a:cubicBezTo>
                  <a:cubicBezTo>
                    <a:pt x="6969" y="45451"/>
                    <a:pt x="12494" y="50432"/>
                    <a:pt x="19142" y="50432"/>
                  </a:cubicBezTo>
                  <a:cubicBezTo>
                    <a:pt x="19225" y="50432"/>
                    <a:pt x="19309" y="50431"/>
                    <a:pt x="19392" y="50429"/>
                  </a:cubicBezTo>
                  <a:cubicBezTo>
                    <a:pt x="26194" y="50303"/>
                    <a:pt x="31602" y="45191"/>
                    <a:pt x="31602" y="38896"/>
                  </a:cubicBezTo>
                  <a:lnTo>
                    <a:pt x="31602" y="38177"/>
                  </a:lnTo>
                  <a:cubicBezTo>
                    <a:pt x="31391" y="34671"/>
                    <a:pt x="32447" y="31249"/>
                    <a:pt x="34644" y="28545"/>
                  </a:cubicBezTo>
                  <a:cubicBezTo>
                    <a:pt x="37601" y="24954"/>
                    <a:pt x="38911" y="20307"/>
                    <a:pt x="38362" y="15702"/>
                  </a:cubicBezTo>
                  <a:cubicBezTo>
                    <a:pt x="37305" y="7548"/>
                    <a:pt x="30292" y="1042"/>
                    <a:pt x="21462" y="112"/>
                  </a:cubicBezTo>
                  <a:cubicBezTo>
                    <a:pt x="20728" y="37"/>
                    <a:pt x="20000" y="1"/>
                    <a:pt x="192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6"/>
            <p:cNvSpPr/>
            <p:nvPr/>
          </p:nvSpPr>
          <p:spPr>
            <a:xfrm>
              <a:off x="5337925" y="2783550"/>
              <a:ext cx="382750" cy="1449125"/>
            </a:xfrm>
            <a:custGeom>
              <a:avLst/>
              <a:gdLst/>
              <a:ahLst/>
              <a:cxnLst/>
              <a:rect l="l" t="t" r="r" b="b"/>
              <a:pathLst>
                <a:path w="15310" h="57965" extrusionOk="0">
                  <a:moveTo>
                    <a:pt x="7705" y="1"/>
                  </a:moveTo>
                  <a:cubicBezTo>
                    <a:pt x="7325" y="1"/>
                    <a:pt x="6987" y="339"/>
                    <a:pt x="6987" y="719"/>
                  </a:cubicBezTo>
                  <a:lnTo>
                    <a:pt x="6987" y="11070"/>
                  </a:lnTo>
                  <a:lnTo>
                    <a:pt x="1832" y="3972"/>
                  </a:lnTo>
                  <a:cubicBezTo>
                    <a:pt x="1676" y="3743"/>
                    <a:pt x="1464" y="3648"/>
                    <a:pt x="1256" y="3648"/>
                  </a:cubicBezTo>
                  <a:cubicBezTo>
                    <a:pt x="735" y="3648"/>
                    <a:pt x="239" y="4243"/>
                    <a:pt x="692" y="4817"/>
                  </a:cubicBezTo>
                  <a:lnTo>
                    <a:pt x="6564" y="12886"/>
                  </a:lnTo>
                  <a:cubicBezTo>
                    <a:pt x="6649" y="13055"/>
                    <a:pt x="6818" y="13140"/>
                    <a:pt x="6944" y="13182"/>
                  </a:cubicBezTo>
                  <a:lnTo>
                    <a:pt x="6944" y="19012"/>
                  </a:lnTo>
                  <a:lnTo>
                    <a:pt x="1410" y="12422"/>
                  </a:lnTo>
                  <a:cubicBezTo>
                    <a:pt x="1257" y="12289"/>
                    <a:pt x="1090" y="12233"/>
                    <a:pt x="931" y="12233"/>
                  </a:cubicBezTo>
                  <a:cubicBezTo>
                    <a:pt x="428" y="12233"/>
                    <a:pt x="1" y="12795"/>
                    <a:pt x="354" y="13309"/>
                  </a:cubicBezTo>
                  <a:lnTo>
                    <a:pt x="6987" y="21251"/>
                  </a:lnTo>
                  <a:lnTo>
                    <a:pt x="6987" y="57247"/>
                  </a:lnTo>
                  <a:cubicBezTo>
                    <a:pt x="6987" y="57627"/>
                    <a:pt x="7282" y="57923"/>
                    <a:pt x="7663" y="57965"/>
                  </a:cubicBezTo>
                  <a:cubicBezTo>
                    <a:pt x="8085" y="57923"/>
                    <a:pt x="8381" y="57627"/>
                    <a:pt x="8381" y="57247"/>
                  </a:cubicBezTo>
                  <a:lnTo>
                    <a:pt x="8381" y="21251"/>
                  </a:lnTo>
                  <a:lnTo>
                    <a:pt x="15014" y="13309"/>
                  </a:lnTo>
                  <a:cubicBezTo>
                    <a:pt x="15309" y="13013"/>
                    <a:pt x="15267" y="12591"/>
                    <a:pt x="14971" y="12337"/>
                  </a:cubicBezTo>
                  <a:cubicBezTo>
                    <a:pt x="14834" y="12219"/>
                    <a:pt x="14661" y="12156"/>
                    <a:pt x="14489" y="12156"/>
                  </a:cubicBezTo>
                  <a:cubicBezTo>
                    <a:pt x="14290" y="12156"/>
                    <a:pt x="14093" y="12240"/>
                    <a:pt x="13957" y="12422"/>
                  </a:cubicBezTo>
                  <a:lnTo>
                    <a:pt x="8381" y="19012"/>
                  </a:lnTo>
                  <a:lnTo>
                    <a:pt x="8381" y="13182"/>
                  </a:lnTo>
                  <a:cubicBezTo>
                    <a:pt x="8550" y="13140"/>
                    <a:pt x="8719" y="13055"/>
                    <a:pt x="8803" y="12886"/>
                  </a:cubicBezTo>
                  <a:lnTo>
                    <a:pt x="14676" y="4817"/>
                  </a:lnTo>
                  <a:cubicBezTo>
                    <a:pt x="15129" y="4243"/>
                    <a:pt x="14632" y="3648"/>
                    <a:pt x="14111" y="3648"/>
                  </a:cubicBezTo>
                  <a:cubicBezTo>
                    <a:pt x="13903" y="3648"/>
                    <a:pt x="13692" y="3743"/>
                    <a:pt x="13535" y="3972"/>
                  </a:cubicBezTo>
                  <a:lnTo>
                    <a:pt x="8381" y="11070"/>
                  </a:lnTo>
                  <a:lnTo>
                    <a:pt x="8381" y="719"/>
                  </a:lnTo>
                  <a:cubicBezTo>
                    <a:pt x="8381" y="339"/>
                    <a:pt x="8085" y="1"/>
                    <a:pt x="770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6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6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4" name="Google Shape;1874;p36"/>
          <p:cNvGrpSpPr/>
          <p:nvPr/>
        </p:nvGrpSpPr>
        <p:grpSpPr>
          <a:xfrm>
            <a:off x="6489414" y="2915087"/>
            <a:ext cx="2792057" cy="2314899"/>
            <a:chOff x="202950" y="1579375"/>
            <a:chExt cx="1537900" cy="1275075"/>
          </a:xfrm>
        </p:grpSpPr>
        <p:sp>
          <p:nvSpPr>
            <p:cNvPr id="1875" name="Google Shape;1875;p36"/>
            <p:cNvSpPr/>
            <p:nvPr/>
          </p:nvSpPr>
          <p:spPr>
            <a:xfrm>
              <a:off x="1221225" y="2527600"/>
              <a:ext cx="519625" cy="326850"/>
            </a:xfrm>
            <a:custGeom>
              <a:avLst/>
              <a:gdLst/>
              <a:ahLst/>
              <a:cxnLst/>
              <a:rect l="l" t="t" r="r" b="b"/>
              <a:pathLst>
                <a:path w="20785" h="13074" extrusionOk="0">
                  <a:moveTo>
                    <a:pt x="11242" y="0"/>
                  </a:moveTo>
                  <a:cubicBezTo>
                    <a:pt x="10960" y="0"/>
                    <a:pt x="10698" y="19"/>
                    <a:pt x="10425" y="38"/>
                  </a:cubicBezTo>
                  <a:cubicBezTo>
                    <a:pt x="4048" y="583"/>
                    <a:pt x="0" y="7119"/>
                    <a:pt x="2357" y="13074"/>
                  </a:cubicBezTo>
                  <a:lnTo>
                    <a:pt x="19282" y="13074"/>
                  </a:lnTo>
                  <a:cubicBezTo>
                    <a:pt x="19798" y="13074"/>
                    <a:pt x="20259" y="12726"/>
                    <a:pt x="20409" y="12229"/>
                  </a:cubicBezTo>
                  <a:cubicBezTo>
                    <a:pt x="20662" y="11355"/>
                    <a:pt x="20784" y="10463"/>
                    <a:pt x="20784" y="9561"/>
                  </a:cubicBezTo>
                  <a:cubicBezTo>
                    <a:pt x="20784" y="4283"/>
                    <a:pt x="16511" y="10"/>
                    <a:pt x="112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6"/>
            <p:cNvSpPr/>
            <p:nvPr/>
          </p:nvSpPr>
          <p:spPr>
            <a:xfrm>
              <a:off x="1221225" y="2528550"/>
              <a:ext cx="388125" cy="325900"/>
            </a:xfrm>
            <a:custGeom>
              <a:avLst/>
              <a:gdLst/>
              <a:ahLst/>
              <a:cxnLst/>
              <a:rect l="l" t="t" r="r" b="b"/>
              <a:pathLst>
                <a:path w="15525" h="13036" extrusionOk="0">
                  <a:moveTo>
                    <a:pt x="10425" y="0"/>
                  </a:moveTo>
                  <a:cubicBezTo>
                    <a:pt x="4048" y="545"/>
                    <a:pt x="0" y="7081"/>
                    <a:pt x="2357" y="13036"/>
                  </a:cubicBezTo>
                  <a:lnTo>
                    <a:pt x="15177" y="13036"/>
                  </a:lnTo>
                  <a:cubicBezTo>
                    <a:pt x="15412" y="12294"/>
                    <a:pt x="15525" y="11524"/>
                    <a:pt x="15525" y="10754"/>
                  </a:cubicBezTo>
                  <a:cubicBezTo>
                    <a:pt x="15525" y="7513"/>
                    <a:pt x="13478" y="4630"/>
                    <a:pt x="10425" y="3541"/>
                  </a:cubicBezTo>
                  <a:lnTo>
                    <a:pt x="10425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6"/>
            <p:cNvSpPr/>
            <p:nvPr/>
          </p:nvSpPr>
          <p:spPr>
            <a:xfrm>
              <a:off x="202950" y="2527725"/>
              <a:ext cx="513475" cy="326725"/>
            </a:xfrm>
            <a:custGeom>
              <a:avLst/>
              <a:gdLst/>
              <a:ahLst/>
              <a:cxnLst/>
              <a:rect l="l" t="t" r="r" b="b"/>
              <a:pathLst>
                <a:path w="20539" h="13069" extrusionOk="0">
                  <a:moveTo>
                    <a:pt x="10943" y="0"/>
                  </a:moveTo>
                  <a:cubicBezTo>
                    <a:pt x="4641" y="0"/>
                    <a:pt x="0" y="6072"/>
                    <a:pt x="1783" y="12224"/>
                  </a:cubicBezTo>
                  <a:cubicBezTo>
                    <a:pt x="1933" y="12721"/>
                    <a:pt x="2393" y="13069"/>
                    <a:pt x="2910" y="13069"/>
                  </a:cubicBezTo>
                  <a:lnTo>
                    <a:pt x="19843" y="13069"/>
                  </a:lnTo>
                  <a:cubicBezTo>
                    <a:pt x="20313" y="11886"/>
                    <a:pt x="20538" y="10627"/>
                    <a:pt x="20510" y="9359"/>
                  </a:cubicBezTo>
                  <a:cubicBezTo>
                    <a:pt x="20416" y="4381"/>
                    <a:pt x="16444" y="268"/>
                    <a:pt x="11466" y="14"/>
                  </a:cubicBezTo>
                  <a:cubicBezTo>
                    <a:pt x="11290" y="5"/>
                    <a:pt x="11116" y="0"/>
                    <a:pt x="10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6"/>
            <p:cNvSpPr/>
            <p:nvPr/>
          </p:nvSpPr>
          <p:spPr>
            <a:xfrm>
              <a:off x="476900" y="1599450"/>
              <a:ext cx="968575" cy="1254775"/>
            </a:xfrm>
            <a:custGeom>
              <a:avLst/>
              <a:gdLst/>
              <a:ahLst/>
              <a:cxnLst/>
              <a:rect l="l" t="t" r="r" b="b"/>
              <a:pathLst>
                <a:path w="38743" h="50191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49017"/>
                  </a:lnTo>
                  <a:cubicBezTo>
                    <a:pt x="1" y="49665"/>
                    <a:pt x="527" y="50191"/>
                    <a:pt x="1175" y="50191"/>
                  </a:cubicBezTo>
                  <a:lnTo>
                    <a:pt x="38742" y="50191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6"/>
            <p:cNvSpPr/>
            <p:nvPr/>
          </p:nvSpPr>
          <p:spPr>
            <a:xfrm>
              <a:off x="715225" y="2123975"/>
              <a:ext cx="730250" cy="730475"/>
            </a:xfrm>
            <a:custGeom>
              <a:avLst/>
              <a:gdLst/>
              <a:ahLst/>
              <a:cxnLst/>
              <a:rect l="l" t="t" r="r" b="b"/>
              <a:pathLst>
                <a:path w="29210" h="29219" extrusionOk="0">
                  <a:moveTo>
                    <a:pt x="29209" y="1"/>
                  </a:moveTo>
                  <a:lnTo>
                    <a:pt x="0" y="29219"/>
                  </a:lnTo>
                  <a:lnTo>
                    <a:pt x="29209" y="29219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6"/>
            <p:cNvSpPr/>
            <p:nvPr/>
          </p:nvSpPr>
          <p:spPr>
            <a:xfrm>
              <a:off x="1227800" y="2380150"/>
              <a:ext cx="118125" cy="295150"/>
            </a:xfrm>
            <a:custGeom>
              <a:avLst/>
              <a:gdLst/>
              <a:ahLst/>
              <a:cxnLst/>
              <a:rect l="l" t="t" r="r" b="b"/>
              <a:pathLst>
                <a:path w="4725" h="11806" extrusionOk="0">
                  <a:moveTo>
                    <a:pt x="1249" y="0"/>
                  </a:moveTo>
                  <a:cubicBezTo>
                    <a:pt x="56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24" y="11806"/>
                  </a:lnTo>
                  <a:lnTo>
                    <a:pt x="4724" y="1240"/>
                  </a:lnTo>
                  <a:cubicBezTo>
                    <a:pt x="4724" y="554"/>
                    <a:pt x="4170" y="0"/>
                    <a:pt x="34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6"/>
            <p:cNvSpPr/>
            <p:nvPr/>
          </p:nvSpPr>
          <p:spPr>
            <a:xfrm>
              <a:off x="576700" y="2380150"/>
              <a:ext cx="117875" cy="295150"/>
            </a:xfrm>
            <a:custGeom>
              <a:avLst/>
              <a:gdLst/>
              <a:ahLst/>
              <a:cxnLst/>
              <a:rect l="l" t="t" r="r" b="b"/>
              <a:pathLst>
                <a:path w="4715" h="11806" extrusionOk="0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6"/>
            <p:cNvSpPr/>
            <p:nvPr/>
          </p:nvSpPr>
          <p:spPr>
            <a:xfrm>
              <a:off x="476900" y="2675275"/>
              <a:ext cx="968800" cy="179175"/>
            </a:xfrm>
            <a:custGeom>
              <a:avLst/>
              <a:gdLst/>
              <a:ahLst/>
              <a:cxnLst/>
              <a:rect l="l" t="t" r="r" b="b"/>
              <a:pathLst>
                <a:path w="38752" h="7167" extrusionOk="0">
                  <a:moveTo>
                    <a:pt x="1" y="1"/>
                  </a:moveTo>
                  <a:lnTo>
                    <a:pt x="1" y="5993"/>
                  </a:lnTo>
                  <a:cubicBezTo>
                    <a:pt x="1" y="6641"/>
                    <a:pt x="527" y="7167"/>
                    <a:pt x="1175" y="7167"/>
                  </a:cubicBezTo>
                  <a:lnTo>
                    <a:pt x="38752" y="7167"/>
                  </a:lnTo>
                  <a:lnTo>
                    <a:pt x="38752" y="1"/>
                  </a:lnTo>
                  <a:close/>
                </a:path>
              </a:pathLst>
            </a:custGeom>
            <a:solidFill>
              <a:srgbClr val="5F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6"/>
            <p:cNvSpPr/>
            <p:nvPr/>
          </p:nvSpPr>
          <p:spPr>
            <a:xfrm>
              <a:off x="476900" y="2675275"/>
              <a:ext cx="968575" cy="178950"/>
            </a:xfrm>
            <a:custGeom>
              <a:avLst/>
              <a:gdLst/>
              <a:ahLst/>
              <a:cxnLst/>
              <a:rect l="l" t="t" r="r" b="b"/>
              <a:pathLst>
                <a:path w="38743" h="7158" extrusionOk="0">
                  <a:moveTo>
                    <a:pt x="1" y="1"/>
                  </a:moveTo>
                  <a:lnTo>
                    <a:pt x="1" y="5984"/>
                  </a:lnTo>
                  <a:cubicBezTo>
                    <a:pt x="1" y="6632"/>
                    <a:pt x="527" y="7158"/>
                    <a:pt x="1175" y="7158"/>
                  </a:cubicBezTo>
                  <a:lnTo>
                    <a:pt x="38742" y="7158"/>
                  </a:lnTo>
                  <a:lnTo>
                    <a:pt x="38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6"/>
            <p:cNvSpPr/>
            <p:nvPr/>
          </p:nvSpPr>
          <p:spPr>
            <a:xfrm>
              <a:off x="715225" y="2675275"/>
              <a:ext cx="730250" cy="178950"/>
            </a:xfrm>
            <a:custGeom>
              <a:avLst/>
              <a:gdLst/>
              <a:ahLst/>
              <a:cxnLst/>
              <a:rect l="l" t="t" r="r" b="b"/>
              <a:pathLst>
                <a:path w="29210" h="7158" extrusionOk="0">
                  <a:moveTo>
                    <a:pt x="7157" y="1"/>
                  </a:moveTo>
                  <a:lnTo>
                    <a:pt x="0" y="7158"/>
                  </a:lnTo>
                  <a:lnTo>
                    <a:pt x="29209" y="7158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6"/>
            <p:cNvSpPr/>
            <p:nvPr/>
          </p:nvSpPr>
          <p:spPr>
            <a:xfrm>
              <a:off x="809375" y="2380150"/>
              <a:ext cx="303625" cy="474300"/>
            </a:xfrm>
            <a:custGeom>
              <a:avLst/>
              <a:gdLst/>
              <a:ahLst/>
              <a:cxnLst/>
              <a:rect l="l" t="t" r="r" b="b"/>
              <a:pathLst>
                <a:path w="12145" h="18972" extrusionOk="0">
                  <a:moveTo>
                    <a:pt x="1250" y="0"/>
                  </a:moveTo>
                  <a:cubicBezTo>
                    <a:pt x="564" y="0"/>
                    <a:pt x="1" y="554"/>
                    <a:pt x="1" y="1240"/>
                  </a:cubicBezTo>
                  <a:lnTo>
                    <a:pt x="1" y="18972"/>
                  </a:lnTo>
                  <a:lnTo>
                    <a:pt x="12144" y="18972"/>
                  </a:lnTo>
                  <a:lnTo>
                    <a:pt x="12144" y="1240"/>
                  </a:lnTo>
                  <a:cubicBezTo>
                    <a:pt x="12144" y="554"/>
                    <a:pt x="11590" y="0"/>
                    <a:pt x="109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6"/>
            <p:cNvSpPr/>
            <p:nvPr/>
          </p:nvSpPr>
          <p:spPr>
            <a:xfrm>
              <a:off x="476900" y="1599450"/>
              <a:ext cx="968575" cy="627175"/>
            </a:xfrm>
            <a:custGeom>
              <a:avLst/>
              <a:gdLst/>
              <a:ahLst/>
              <a:cxnLst/>
              <a:rect l="l" t="t" r="r" b="b"/>
              <a:pathLst>
                <a:path w="38743" h="25087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25086"/>
                  </a:lnTo>
                  <a:lnTo>
                    <a:pt x="19376" y="7692"/>
                  </a:lnTo>
                  <a:lnTo>
                    <a:pt x="38742" y="25086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6"/>
            <p:cNvSpPr/>
            <p:nvPr/>
          </p:nvSpPr>
          <p:spPr>
            <a:xfrm>
              <a:off x="323575" y="1579375"/>
              <a:ext cx="1275450" cy="648050"/>
            </a:xfrm>
            <a:custGeom>
              <a:avLst/>
              <a:gdLst/>
              <a:ahLst/>
              <a:cxnLst/>
              <a:rect l="l" t="t" r="r" b="b"/>
              <a:pathLst>
                <a:path w="51018" h="25922" extrusionOk="0">
                  <a:moveTo>
                    <a:pt x="25506" y="0"/>
                  </a:moveTo>
                  <a:cubicBezTo>
                    <a:pt x="24838" y="0"/>
                    <a:pt x="24171" y="240"/>
                    <a:pt x="23640" y="719"/>
                  </a:cubicBezTo>
                  <a:lnTo>
                    <a:pt x="555" y="21447"/>
                  </a:lnTo>
                  <a:cubicBezTo>
                    <a:pt x="38" y="21907"/>
                    <a:pt x="1" y="22686"/>
                    <a:pt x="461" y="23203"/>
                  </a:cubicBezTo>
                  <a:lnTo>
                    <a:pt x="2536" y="25513"/>
                  </a:lnTo>
                  <a:cubicBezTo>
                    <a:pt x="2777" y="25784"/>
                    <a:pt x="3115" y="25921"/>
                    <a:pt x="3454" y="25921"/>
                  </a:cubicBezTo>
                  <a:cubicBezTo>
                    <a:pt x="3750" y="25921"/>
                    <a:pt x="4047" y="25817"/>
                    <a:pt x="4283" y="25607"/>
                  </a:cubicBezTo>
                  <a:lnTo>
                    <a:pt x="25509" y="6551"/>
                  </a:lnTo>
                  <a:lnTo>
                    <a:pt x="46726" y="25607"/>
                  </a:lnTo>
                  <a:cubicBezTo>
                    <a:pt x="46962" y="25817"/>
                    <a:pt x="47259" y="25921"/>
                    <a:pt x="47556" y="25921"/>
                  </a:cubicBezTo>
                  <a:cubicBezTo>
                    <a:pt x="47896" y="25921"/>
                    <a:pt x="48236" y="25784"/>
                    <a:pt x="48482" y="25513"/>
                  </a:cubicBezTo>
                  <a:lnTo>
                    <a:pt x="50558" y="23203"/>
                  </a:lnTo>
                  <a:cubicBezTo>
                    <a:pt x="51018" y="22686"/>
                    <a:pt x="50971" y="21907"/>
                    <a:pt x="50464" y="21447"/>
                  </a:cubicBezTo>
                  <a:lnTo>
                    <a:pt x="27378" y="719"/>
                  </a:lnTo>
                  <a:cubicBezTo>
                    <a:pt x="26843" y="240"/>
                    <a:pt x="26174" y="0"/>
                    <a:pt x="25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6"/>
            <p:cNvSpPr/>
            <p:nvPr/>
          </p:nvSpPr>
          <p:spPr>
            <a:xfrm>
              <a:off x="1235775" y="2642175"/>
              <a:ext cx="355775" cy="212275"/>
            </a:xfrm>
            <a:custGeom>
              <a:avLst/>
              <a:gdLst/>
              <a:ahLst/>
              <a:cxnLst/>
              <a:rect l="l" t="t" r="r" b="b"/>
              <a:pathLst>
                <a:path w="14231" h="8491" extrusionOk="0">
                  <a:moveTo>
                    <a:pt x="7316" y="1"/>
                  </a:moveTo>
                  <a:cubicBezTo>
                    <a:pt x="7155" y="1"/>
                    <a:pt x="6992" y="7"/>
                    <a:pt x="6828" y="19"/>
                  </a:cubicBezTo>
                  <a:cubicBezTo>
                    <a:pt x="2658" y="339"/>
                    <a:pt x="0" y="4603"/>
                    <a:pt x="1541" y="8491"/>
                  </a:cubicBezTo>
                  <a:lnTo>
                    <a:pt x="12201" y="8491"/>
                  </a:lnTo>
                  <a:cubicBezTo>
                    <a:pt x="12745" y="8482"/>
                    <a:pt x="13215" y="8106"/>
                    <a:pt x="13346" y="7580"/>
                  </a:cubicBezTo>
                  <a:cubicBezTo>
                    <a:pt x="14230" y="3665"/>
                    <a:pt x="11241" y="1"/>
                    <a:pt x="7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9" name="Google Shape;1889;p36"/>
          <p:cNvSpPr/>
          <p:nvPr/>
        </p:nvSpPr>
        <p:spPr>
          <a:xfrm>
            <a:off x="944935" y="8112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36"/>
          <p:cNvSpPr/>
          <p:nvPr/>
        </p:nvSpPr>
        <p:spPr>
          <a:xfrm>
            <a:off x="5479175" y="312600"/>
            <a:ext cx="1655580" cy="972905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36"/>
          <p:cNvSpPr/>
          <p:nvPr/>
        </p:nvSpPr>
        <p:spPr>
          <a:xfrm>
            <a:off x="7626050" y="3701695"/>
            <a:ext cx="214002" cy="283905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36"/>
          <p:cNvSpPr/>
          <p:nvPr/>
        </p:nvSpPr>
        <p:spPr>
          <a:xfrm>
            <a:off x="7892750" y="3701695"/>
            <a:ext cx="214002" cy="283905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2"/>
          <p:cNvSpPr/>
          <p:nvPr/>
        </p:nvSpPr>
        <p:spPr>
          <a:xfrm>
            <a:off x="2227749" y="4583328"/>
            <a:ext cx="854242" cy="608617"/>
          </a:xfrm>
          <a:custGeom>
            <a:avLst/>
            <a:gdLst/>
            <a:ahLst/>
            <a:cxnLst/>
            <a:rect l="l" t="t" r="r" b="b"/>
            <a:pathLst>
              <a:path w="40016" h="28510" extrusionOk="0">
                <a:moveTo>
                  <a:pt x="17075" y="1"/>
                </a:moveTo>
                <a:cubicBezTo>
                  <a:pt x="16745" y="1"/>
                  <a:pt x="16414" y="16"/>
                  <a:pt x="16083" y="47"/>
                </a:cubicBezTo>
                <a:cubicBezTo>
                  <a:pt x="11480" y="461"/>
                  <a:pt x="7818" y="3709"/>
                  <a:pt x="6651" y="7912"/>
                </a:cubicBezTo>
                <a:cubicBezTo>
                  <a:pt x="6442" y="8678"/>
                  <a:pt x="5780" y="9234"/>
                  <a:pt x="4990" y="9310"/>
                </a:cubicBezTo>
                <a:cubicBezTo>
                  <a:pt x="4691" y="9340"/>
                  <a:pt x="4395" y="9394"/>
                  <a:pt x="4104" y="9473"/>
                </a:cubicBezTo>
                <a:cubicBezTo>
                  <a:pt x="1821" y="10090"/>
                  <a:pt x="158" y="12164"/>
                  <a:pt x="64" y="14526"/>
                </a:cubicBezTo>
                <a:cubicBezTo>
                  <a:pt x="1" y="15978"/>
                  <a:pt x="518" y="17396"/>
                  <a:pt x="1501" y="18467"/>
                </a:cubicBezTo>
                <a:cubicBezTo>
                  <a:pt x="2075" y="19093"/>
                  <a:pt x="2320" y="19942"/>
                  <a:pt x="2124" y="20765"/>
                </a:cubicBezTo>
                <a:cubicBezTo>
                  <a:pt x="1761" y="22307"/>
                  <a:pt x="1703" y="23910"/>
                  <a:pt x="1960" y="25477"/>
                </a:cubicBezTo>
                <a:cubicBezTo>
                  <a:pt x="2130" y="26526"/>
                  <a:pt x="2444" y="27545"/>
                  <a:pt x="2889" y="28510"/>
                </a:cubicBezTo>
                <a:lnTo>
                  <a:pt x="38186" y="28510"/>
                </a:lnTo>
                <a:cubicBezTo>
                  <a:pt x="39390" y="26577"/>
                  <a:pt x="40016" y="24270"/>
                  <a:pt x="39798" y="21866"/>
                </a:cubicBezTo>
                <a:cubicBezTo>
                  <a:pt x="39632" y="20000"/>
                  <a:pt x="38982" y="18207"/>
                  <a:pt x="37911" y="16667"/>
                </a:cubicBezTo>
                <a:cubicBezTo>
                  <a:pt x="37279" y="15754"/>
                  <a:pt x="37037" y="14629"/>
                  <a:pt x="37237" y="13537"/>
                </a:cubicBezTo>
                <a:cubicBezTo>
                  <a:pt x="37427" y="12470"/>
                  <a:pt x="37418" y="11375"/>
                  <a:pt x="37213" y="10308"/>
                </a:cubicBezTo>
                <a:cubicBezTo>
                  <a:pt x="36435" y="6249"/>
                  <a:pt x="32837" y="3243"/>
                  <a:pt x="28709" y="3192"/>
                </a:cubicBezTo>
                <a:cubicBezTo>
                  <a:pt x="28670" y="3191"/>
                  <a:pt x="28632" y="3191"/>
                  <a:pt x="28594" y="3191"/>
                </a:cubicBezTo>
                <a:cubicBezTo>
                  <a:pt x="27916" y="3191"/>
                  <a:pt x="27244" y="3267"/>
                  <a:pt x="26586" y="3422"/>
                </a:cubicBezTo>
                <a:cubicBezTo>
                  <a:pt x="26407" y="3463"/>
                  <a:pt x="26227" y="3482"/>
                  <a:pt x="26048" y="3482"/>
                </a:cubicBezTo>
                <a:cubicBezTo>
                  <a:pt x="25408" y="3482"/>
                  <a:pt x="24786" y="3229"/>
                  <a:pt x="24296" y="2790"/>
                </a:cubicBezTo>
                <a:cubicBezTo>
                  <a:pt x="22311" y="987"/>
                  <a:pt x="19732" y="1"/>
                  <a:pt x="170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2"/>
          <p:cNvSpPr/>
          <p:nvPr/>
        </p:nvSpPr>
        <p:spPr>
          <a:xfrm>
            <a:off x="782423" y="4808729"/>
            <a:ext cx="577374" cy="411357"/>
          </a:xfrm>
          <a:custGeom>
            <a:avLst/>
            <a:gdLst/>
            <a:ahLst/>
            <a:cxnLst/>
            <a:rect l="l" t="t" r="r" b="b"/>
            <a:pathLst>
              <a:path w="40019" h="28512" extrusionOk="0">
                <a:moveTo>
                  <a:pt x="17066" y="1"/>
                </a:moveTo>
                <a:cubicBezTo>
                  <a:pt x="16739" y="1"/>
                  <a:pt x="16411" y="16"/>
                  <a:pt x="16083" y="46"/>
                </a:cubicBezTo>
                <a:cubicBezTo>
                  <a:pt x="11480" y="463"/>
                  <a:pt x="7818" y="3708"/>
                  <a:pt x="6651" y="7911"/>
                </a:cubicBezTo>
                <a:cubicBezTo>
                  <a:pt x="6442" y="8677"/>
                  <a:pt x="5780" y="9233"/>
                  <a:pt x="4990" y="9312"/>
                </a:cubicBezTo>
                <a:cubicBezTo>
                  <a:pt x="4691" y="9342"/>
                  <a:pt x="4395" y="9396"/>
                  <a:pt x="4104" y="9475"/>
                </a:cubicBezTo>
                <a:cubicBezTo>
                  <a:pt x="1821" y="10092"/>
                  <a:pt x="158" y="12163"/>
                  <a:pt x="64" y="14528"/>
                </a:cubicBezTo>
                <a:cubicBezTo>
                  <a:pt x="1" y="15980"/>
                  <a:pt x="518" y="17395"/>
                  <a:pt x="1500" y="18469"/>
                </a:cubicBezTo>
                <a:cubicBezTo>
                  <a:pt x="2075" y="19092"/>
                  <a:pt x="2320" y="19941"/>
                  <a:pt x="2126" y="20764"/>
                </a:cubicBezTo>
                <a:cubicBezTo>
                  <a:pt x="1761" y="22309"/>
                  <a:pt x="1703" y="23909"/>
                  <a:pt x="1960" y="25476"/>
                </a:cubicBezTo>
                <a:cubicBezTo>
                  <a:pt x="2133" y="26525"/>
                  <a:pt x="2444" y="27547"/>
                  <a:pt x="2889" y="28512"/>
                </a:cubicBezTo>
                <a:lnTo>
                  <a:pt x="38189" y="28512"/>
                </a:lnTo>
                <a:cubicBezTo>
                  <a:pt x="39393" y="26579"/>
                  <a:pt x="40019" y="24272"/>
                  <a:pt x="39798" y="21868"/>
                </a:cubicBezTo>
                <a:cubicBezTo>
                  <a:pt x="39632" y="20002"/>
                  <a:pt x="38982" y="18209"/>
                  <a:pt x="37914" y="16669"/>
                </a:cubicBezTo>
                <a:cubicBezTo>
                  <a:pt x="37282" y="15756"/>
                  <a:pt x="37040" y="14631"/>
                  <a:pt x="37240" y="13539"/>
                </a:cubicBezTo>
                <a:cubicBezTo>
                  <a:pt x="37430" y="12472"/>
                  <a:pt x="37421" y="11377"/>
                  <a:pt x="37215" y="10310"/>
                </a:cubicBezTo>
                <a:cubicBezTo>
                  <a:pt x="36438" y="6251"/>
                  <a:pt x="32840" y="3245"/>
                  <a:pt x="28709" y="3194"/>
                </a:cubicBezTo>
                <a:cubicBezTo>
                  <a:pt x="28670" y="3193"/>
                  <a:pt x="28632" y="3193"/>
                  <a:pt x="28594" y="3193"/>
                </a:cubicBezTo>
                <a:cubicBezTo>
                  <a:pt x="27918" y="3193"/>
                  <a:pt x="27244" y="3269"/>
                  <a:pt x="26586" y="3421"/>
                </a:cubicBezTo>
                <a:cubicBezTo>
                  <a:pt x="26406" y="3462"/>
                  <a:pt x="26225" y="3482"/>
                  <a:pt x="26045" y="3482"/>
                </a:cubicBezTo>
                <a:cubicBezTo>
                  <a:pt x="25406" y="3482"/>
                  <a:pt x="24785" y="3228"/>
                  <a:pt x="24296" y="2789"/>
                </a:cubicBezTo>
                <a:cubicBezTo>
                  <a:pt x="22309" y="987"/>
                  <a:pt x="19727" y="1"/>
                  <a:pt x="170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2"/>
          <p:cNvSpPr/>
          <p:nvPr/>
        </p:nvSpPr>
        <p:spPr>
          <a:xfrm>
            <a:off x="1619377" y="4644539"/>
            <a:ext cx="778032" cy="554434"/>
          </a:xfrm>
          <a:custGeom>
            <a:avLst/>
            <a:gdLst/>
            <a:ahLst/>
            <a:cxnLst/>
            <a:rect l="l" t="t" r="r" b="b"/>
            <a:pathLst>
              <a:path w="53927" h="38429" extrusionOk="0">
                <a:moveTo>
                  <a:pt x="22996" y="1"/>
                </a:moveTo>
                <a:cubicBezTo>
                  <a:pt x="22555" y="1"/>
                  <a:pt x="22112" y="21"/>
                  <a:pt x="21668" y="62"/>
                </a:cubicBezTo>
                <a:cubicBezTo>
                  <a:pt x="15469" y="624"/>
                  <a:pt x="10527" y="5000"/>
                  <a:pt x="8958" y="10664"/>
                </a:cubicBezTo>
                <a:cubicBezTo>
                  <a:pt x="8674" y="11699"/>
                  <a:pt x="7781" y="12449"/>
                  <a:pt x="6717" y="12551"/>
                </a:cubicBezTo>
                <a:cubicBezTo>
                  <a:pt x="6315" y="12594"/>
                  <a:pt x="5916" y="12666"/>
                  <a:pt x="5522" y="12772"/>
                </a:cubicBezTo>
                <a:cubicBezTo>
                  <a:pt x="2447" y="13604"/>
                  <a:pt x="203" y="16398"/>
                  <a:pt x="79" y="19582"/>
                </a:cubicBezTo>
                <a:cubicBezTo>
                  <a:pt x="0" y="21660"/>
                  <a:pt x="753" y="23520"/>
                  <a:pt x="2014" y="24893"/>
                </a:cubicBezTo>
                <a:cubicBezTo>
                  <a:pt x="2786" y="25733"/>
                  <a:pt x="3118" y="26877"/>
                  <a:pt x="2855" y="27989"/>
                </a:cubicBezTo>
                <a:cubicBezTo>
                  <a:pt x="2362" y="30070"/>
                  <a:pt x="2287" y="32229"/>
                  <a:pt x="2631" y="34340"/>
                </a:cubicBezTo>
                <a:cubicBezTo>
                  <a:pt x="2861" y="35752"/>
                  <a:pt x="3282" y="37128"/>
                  <a:pt x="3883" y="38429"/>
                </a:cubicBezTo>
                <a:lnTo>
                  <a:pt x="51462" y="38429"/>
                </a:lnTo>
                <a:cubicBezTo>
                  <a:pt x="53083" y="35825"/>
                  <a:pt x="53927" y="32716"/>
                  <a:pt x="53633" y="29474"/>
                </a:cubicBezTo>
                <a:cubicBezTo>
                  <a:pt x="53406" y="26955"/>
                  <a:pt x="52529" y="24542"/>
                  <a:pt x="51090" y="22464"/>
                </a:cubicBezTo>
                <a:cubicBezTo>
                  <a:pt x="50240" y="21237"/>
                  <a:pt x="49914" y="19718"/>
                  <a:pt x="50183" y="18249"/>
                </a:cubicBezTo>
                <a:cubicBezTo>
                  <a:pt x="50440" y="16806"/>
                  <a:pt x="50428" y="15330"/>
                  <a:pt x="50149" y="13897"/>
                </a:cubicBezTo>
                <a:cubicBezTo>
                  <a:pt x="49103" y="8426"/>
                  <a:pt x="44252" y="4374"/>
                  <a:pt x="38685" y="4305"/>
                </a:cubicBezTo>
                <a:cubicBezTo>
                  <a:pt x="38625" y="4304"/>
                  <a:pt x="38564" y="4303"/>
                  <a:pt x="38504" y="4303"/>
                </a:cubicBezTo>
                <a:cubicBezTo>
                  <a:pt x="37600" y="4303"/>
                  <a:pt x="36703" y="4409"/>
                  <a:pt x="35821" y="4613"/>
                </a:cubicBezTo>
                <a:cubicBezTo>
                  <a:pt x="35580" y="4669"/>
                  <a:pt x="35338" y="4695"/>
                  <a:pt x="35097" y="4695"/>
                </a:cubicBezTo>
                <a:cubicBezTo>
                  <a:pt x="34236" y="4695"/>
                  <a:pt x="33396" y="4354"/>
                  <a:pt x="32740" y="3763"/>
                </a:cubicBezTo>
                <a:cubicBezTo>
                  <a:pt x="30060" y="1332"/>
                  <a:pt x="26583" y="1"/>
                  <a:pt x="229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2"/>
          <p:cNvSpPr/>
          <p:nvPr/>
        </p:nvSpPr>
        <p:spPr>
          <a:xfrm>
            <a:off x="7050821" y="4820690"/>
            <a:ext cx="687424" cy="489827"/>
          </a:xfrm>
          <a:custGeom>
            <a:avLst/>
            <a:gdLst/>
            <a:ahLst/>
            <a:cxnLst/>
            <a:rect l="l" t="t" r="r" b="b"/>
            <a:pathLst>
              <a:path w="29042" h="20694" extrusionOk="0">
                <a:moveTo>
                  <a:pt x="12375" y="1"/>
                </a:moveTo>
                <a:cubicBezTo>
                  <a:pt x="11646" y="1"/>
                  <a:pt x="10911" y="103"/>
                  <a:pt x="10192" y="311"/>
                </a:cubicBezTo>
                <a:cubicBezTo>
                  <a:pt x="7582" y="1070"/>
                  <a:pt x="5553" y="3123"/>
                  <a:pt x="4824" y="5742"/>
                </a:cubicBezTo>
                <a:cubicBezTo>
                  <a:pt x="4673" y="6299"/>
                  <a:pt x="4192" y="6704"/>
                  <a:pt x="3620" y="6758"/>
                </a:cubicBezTo>
                <a:cubicBezTo>
                  <a:pt x="3403" y="6780"/>
                  <a:pt x="3188" y="6822"/>
                  <a:pt x="2976" y="6876"/>
                </a:cubicBezTo>
                <a:cubicBezTo>
                  <a:pt x="1322" y="7324"/>
                  <a:pt x="112" y="8830"/>
                  <a:pt x="46" y="10545"/>
                </a:cubicBezTo>
                <a:cubicBezTo>
                  <a:pt x="0" y="11597"/>
                  <a:pt x="375" y="12628"/>
                  <a:pt x="1089" y="13405"/>
                </a:cubicBezTo>
                <a:cubicBezTo>
                  <a:pt x="1503" y="13859"/>
                  <a:pt x="1682" y="14473"/>
                  <a:pt x="1543" y="15072"/>
                </a:cubicBezTo>
                <a:cubicBezTo>
                  <a:pt x="1277" y="16194"/>
                  <a:pt x="1234" y="17355"/>
                  <a:pt x="1422" y="18492"/>
                </a:cubicBezTo>
                <a:cubicBezTo>
                  <a:pt x="1546" y="19254"/>
                  <a:pt x="1773" y="19995"/>
                  <a:pt x="2096" y="20693"/>
                </a:cubicBezTo>
                <a:lnTo>
                  <a:pt x="27717" y="20693"/>
                </a:lnTo>
                <a:cubicBezTo>
                  <a:pt x="28588" y="19290"/>
                  <a:pt x="29041" y="17618"/>
                  <a:pt x="28884" y="15873"/>
                </a:cubicBezTo>
                <a:cubicBezTo>
                  <a:pt x="28763" y="14515"/>
                  <a:pt x="28291" y="13215"/>
                  <a:pt x="27514" y="12096"/>
                </a:cubicBezTo>
                <a:cubicBezTo>
                  <a:pt x="27057" y="11434"/>
                  <a:pt x="26882" y="10617"/>
                  <a:pt x="27024" y="9825"/>
                </a:cubicBezTo>
                <a:cubicBezTo>
                  <a:pt x="27163" y="9051"/>
                  <a:pt x="27157" y="8255"/>
                  <a:pt x="27009" y="7481"/>
                </a:cubicBezTo>
                <a:cubicBezTo>
                  <a:pt x="26443" y="4539"/>
                  <a:pt x="23834" y="2355"/>
                  <a:pt x="20834" y="2316"/>
                </a:cubicBezTo>
                <a:cubicBezTo>
                  <a:pt x="20808" y="2316"/>
                  <a:pt x="20782" y="2315"/>
                  <a:pt x="20756" y="2315"/>
                </a:cubicBezTo>
                <a:cubicBezTo>
                  <a:pt x="20262" y="2315"/>
                  <a:pt x="19771" y="2370"/>
                  <a:pt x="19291" y="2482"/>
                </a:cubicBezTo>
                <a:cubicBezTo>
                  <a:pt x="19160" y="2513"/>
                  <a:pt x="19028" y="2528"/>
                  <a:pt x="18897" y="2528"/>
                </a:cubicBezTo>
                <a:cubicBezTo>
                  <a:pt x="18435" y="2528"/>
                  <a:pt x="17985" y="2344"/>
                  <a:pt x="17634" y="2026"/>
                </a:cubicBezTo>
                <a:cubicBezTo>
                  <a:pt x="16173" y="705"/>
                  <a:pt x="14292" y="1"/>
                  <a:pt x="123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2"/>
          <p:cNvSpPr/>
          <p:nvPr/>
        </p:nvSpPr>
        <p:spPr>
          <a:xfrm>
            <a:off x="6257830" y="4591630"/>
            <a:ext cx="926562" cy="660251"/>
          </a:xfrm>
          <a:custGeom>
            <a:avLst/>
            <a:gdLst/>
            <a:ahLst/>
            <a:cxnLst/>
            <a:rect l="l" t="t" r="r" b="b"/>
            <a:pathLst>
              <a:path w="39145" h="27894" extrusionOk="0">
                <a:moveTo>
                  <a:pt x="16693" y="1"/>
                </a:moveTo>
                <a:cubicBezTo>
                  <a:pt x="16372" y="1"/>
                  <a:pt x="16051" y="15"/>
                  <a:pt x="15729" y="45"/>
                </a:cubicBezTo>
                <a:cubicBezTo>
                  <a:pt x="11229" y="453"/>
                  <a:pt x="7645" y="3628"/>
                  <a:pt x="6505" y="7738"/>
                </a:cubicBezTo>
                <a:cubicBezTo>
                  <a:pt x="6299" y="8488"/>
                  <a:pt x="5652" y="9032"/>
                  <a:pt x="4881" y="9108"/>
                </a:cubicBezTo>
                <a:cubicBezTo>
                  <a:pt x="4588" y="9138"/>
                  <a:pt x="4297" y="9193"/>
                  <a:pt x="4013" y="9268"/>
                </a:cubicBezTo>
                <a:cubicBezTo>
                  <a:pt x="1781" y="9873"/>
                  <a:pt x="151" y="11899"/>
                  <a:pt x="64" y="14213"/>
                </a:cubicBezTo>
                <a:cubicBezTo>
                  <a:pt x="0" y="15631"/>
                  <a:pt x="505" y="17019"/>
                  <a:pt x="1467" y="18068"/>
                </a:cubicBezTo>
                <a:cubicBezTo>
                  <a:pt x="2026" y="18679"/>
                  <a:pt x="2268" y="19508"/>
                  <a:pt x="2078" y="20315"/>
                </a:cubicBezTo>
                <a:cubicBezTo>
                  <a:pt x="1718" y="21824"/>
                  <a:pt x="1663" y="23394"/>
                  <a:pt x="1914" y="24927"/>
                </a:cubicBezTo>
                <a:cubicBezTo>
                  <a:pt x="2081" y="25952"/>
                  <a:pt x="2386" y="26950"/>
                  <a:pt x="2822" y="27894"/>
                </a:cubicBezTo>
                <a:lnTo>
                  <a:pt x="37357" y="27891"/>
                </a:lnTo>
                <a:cubicBezTo>
                  <a:pt x="38534" y="26001"/>
                  <a:pt x="39144" y="23745"/>
                  <a:pt x="38933" y="21392"/>
                </a:cubicBezTo>
                <a:cubicBezTo>
                  <a:pt x="38769" y="19565"/>
                  <a:pt x="38131" y="17811"/>
                  <a:pt x="37085" y="16305"/>
                </a:cubicBezTo>
                <a:cubicBezTo>
                  <a:pt x="36468" y="15413"/>
                  <a:pt x="36232" y="14309"/>
                  <a:pt x="36426" y="13242"/>
                </a:cubicBezTo>
                <a:cubicBezTo>
                  <a:pt x="36613" y="12199"/>
                  <a:pt x="36604" y="11125"/>
                  <a:pt x="36402" y="10085"/>
                </a:cubicBezTo>
                <a:cubicBezTo>
                  <a:pt x="35642" y="6114"/>
                  <a:pt x="32122" y="3172"/>
                  <a:pt x="28082" y="3123"/>
                </a:cubicBezTo>
                <a:cubicBezTo>
                  <a:pt x="28034" y="3122"/>
                  <a:pt x="27985" y="3122"/>
                  <a:pt x="27937" y="3122"/>
                </a:cubicBezTo>
                <a:cubicBezTo>
                  <a:pt x="27285" y="3122"/>
                  <a:pt x="26638" y="3198"/>
                  <a:pt x="26005" y="3347"/>
                </a:cubicBezTo>
                <a:cubicBezTo>
                  <a:pt x="25830" y="3387"/>
                  <a:pt x="25654" y="3407"/>
                  <a:pt x="25479" y="3407"/>
                </a:cubicBezTo>
                <a:cubicBezTo>
                  <a:pt x="24852" y="3407"/>
                  <a:pt x="24242" y="3157"/>
                  <a:pt x="23767" y="2727"/>
                </a:cubicBezTo>
                <a:cubicBezTo>
                  <a:pt x="21820" y="963"/>
                  <a:pt x="19296" y="1"/>
                  <a:pt x="16693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2"/>
          <p:cNvSpPr/>
          <p:nvPr/>
        </p:nvSpPr>
        <p:spPr>
          <a:xfrm>
            <a:off x="7004265" y="2769088"/>
            <a:ext cx="1645822" cy="2130963"/>
          </a:xfrm>
          <a:custGeom>
            <a:avLst/>
            <a:gdLst/>
            <a:ahLst/>
            <a:cxnLst/>
            <a:rect l="l" t="t" r="r" b="b"/>
            <a:pathLst>
              <a:path w="69532" h="90028" extrusionOk="0">
                <a:moveTo>
                  <a:pt x="35340" y="1"/>
                </a:moveTo>
                <a:cubicBezTo>
                  <a:pt x="35243" y="1"/>
                  <a:pt x="35145" y="2"/>
                  <a:pt x="35047" y="3"/>
                </a:cubicBezTo>
                <a:cubicBezTo>
                  <a:pt x="22984" y="151"/>
                  <a:pt x="13225" y="9251"/>
                  <a:pt x="13167" y="20503"/>
                </a:cubicBezTo>
                <a:cubicBezTo>
                  <a:pt x="13164" y="20948"/>
                  <a:pt x="13177" y="21386"/>
                  <a:pt x="13204" y="21825"/>
                </a:cubicBezTo>
                <a:cubicBezTo>
                  <a:pt x="13594" y="27979"/>
                  <a:pt x="11701" y="34048"/>
                  <a:pt x="7706" y="38975"/>
                </a:cubicBezTo>
                <a:cubicBezTo>
                  <a:pt x="2653" y="45210"/>
                  <a:pt x="0" y="53224"/>
                  <a:pt x="1044" y="61837"/>
                </a:cubicBezTo>
                <a:cubicBezTo>
                  <a:pt x="2810" y="76450"/>
                  <a:pt x="15315" y="88104"/>
                  <a:pt x="31043" y="89804"/>
                </a:cubicBezTo>
                <a:cubicBezTo>
                  <a:pt x="32431" y="89954"/>
                  <a:pt x="33805" y="90027"/>
                  <a:pt x="35160" y="90027"/>
                </a:cubicBezTo>
                <a:cubicBezTo>
                  <a:pt x="54050" y="90027"/>
                  <a:pt x="69404" y="75848"/>
                  <a:pt x="69492" y="58287"/>
                </a:cubicBezTo>
                <a:cubicBezTo>
                  <a:pt x="69531" y="50760"/>
                  <a:pt x="66758" y="43828"/>
                  <a:pt x="62089" y="38355"/>
                </a:cubicBezTo>
                <a:cubicBezTo>
                  <a:pt x="58421" y="34051"/>
                  <a:pt x="56624" y="28611"/>
                  <a:pt x="57356" y="23165"/>
                </a:cubicBezTo>
                <a:cubicBezTo>
                  <a:pt x="57489" y="22151"/>
                  <a:pt x="57547" y="21129"/>
                  <a:pt x="57519" y="20107"/>
                </a:cubicBezTo>
                <a:cubicBezTo>
                  <a:pt x="57240" y="8978"/>
                  <a:pt x="47294" y="1"/>
                  <a:pt x="35340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2"/>
          <p:cNvSpPr/>
          <p:nvPr/>
        </p:nvSpPr>
        <p:spPr>
          <a:xfrm>
            <a:off x="7569118" y="3651835"/>
            <a:ext cx="529593" cy="1765995"/>
          </a:xfrm>
          <a:custGeom>
            <a:avLst/>
            <a:gdLst/>
            <a:ahLst/>
            <a:cxnLst/>
            <a:rect l="l" t="t" r="r" b="b"/>
            <a:pathLst>
              <a:path w="22374" h="74609" extrusionOk="0">
                <a:moveTo>
                  <a:pt x="11181" y="0"/>
                </a:moveTo>
                <a:cubicBezTo>
                  <a:pt x="10637" y="0"/>
                  <a:pt x="10198" y="442"/>
                  <a:pt x="10198" y="986"/>
                </a:cubicBezTo>
                <a:lnTo>
                  <a:pt x="10198" y="30547"/>
                </a:lnTo>
                <a:lnTo>
                  <a:pt x="1852" y="20531"/>
                </a:lnTo>
                <a:cubicBezTo>
                  <a:pt x="1657" y="20307"/>
                  <a:pt x="1383" y="20192"/>
                  <a:pt x="1106" y="20192"/>
                </a:cubicBezTo>
                <a:cubicBezTo>
                  <a:pt x="883" y="20192"/>
                  <a:pt x="659" y="20266"/>
                  <a:pt x="476" y="20419"/>
                </a:cubicBezTo>
                <a:cubicBezTo>
                  <a:pt x="61" y="20764"/>
                  <a:pt x="1" y="21375"/>
                  <a:pt x="336" y="21795"/>
                </a:cubicBezTo>
                <a:lnTo>
                  <a:pt x="10195" y="33625"/>
                </a:lnTo>
                <a:lnTo>
                  <a:pt x="10195" y="73622"/>
                </a:lnTo>
                <a:cubicBezTo>
                  <a:pt x="10195" y="74167"/>
                  <a:pt x="10637" y="74608"/>
                  <a:pt x="11181" y="74608"/>
                </a:cubicBezTo>
                <a:cubicBezTo>
                  <a:pt x="11725" y="74608"/>
                  <a:pt x="12167" y="74167"/>
                  <a:pt x="12167" y="73622"/>
                </a:cubicBezTo>
                <a:lnTo>
                  <a:pt x="12167" y="32754"/>
                </a:lnTo>
                <a:lnTo>
                  <a:pt x="22016" y="21399"/>
                </a:lnTo>
                <a:cubicBezTo>
                  <a:pt x="22373" y="20988"/>
                  <a:pt x="22328" y="20365"/>
                  <a:pt x="21917" y="20008"/>
                </a:cubicBezTo>
                <a:cubicBezTo>
                  <a:pt x="21730" y="19846"/>
                  <a:pt x="21501" y="19767"/>
                  <a:pt x="21272" y="19767"/>
                </a:cubicBezTo>
                <a:cubicBezTo>
                  <a:pt x="20996" y="19767"/>
                  <a:pt x="20721" y="19883"/>
                  <a:pt x="20526" y="20108"/>
                </a:cubicBezTo>
                <a:lnTo>
                  <a:pt x="12167" y="29745"/>
                </a:lnTo>
                <a:lnTo>
                  <a:pt x="12167" y="15955"/>
                </a:lnTo>
                <a:lnTo>
                  <a:pt x="19295" y="7739"/>
                </a:lnTo>
                <a:cubicBezTo>
                  <a:pt x="19570" y="7421"/>
                  <a:pt x="19537" y="6944"/>
                  <a:pt x="19219" y="6668"/>
                </a:cubicBezTo>
                <a:cubicBezTo>
                  <a:pt x="19075" y="6544"/>
                  <a:pt x="18899" y="6483"/>
                  <a:pt x="18723" y="6483"/>
                </a:cubicBezTo>
                <a:cubicBezTo>
                  <a:pt x="18511" y="6483"/>
                  <a:pt x="18299" y="6572"/>
                  <a:pt x="18149" y="6744"/>
                </a:cubicBezTo>
                <a:lnTo>
                  <a:pt x="12167" y="13639"/>
                </a:lnTo>
                <a:lnTo>
                  <a:pt x="12167" y="986"/>
                </a:lnTo>
                <a:cubicBezTo>
                  <a:pt x="12167" y="442"/>
                  <a:pt x="11725" y="0"/>
                  <a:pt x="1118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2"/>
          <p:cNvSpPr/>
          <p:nvPr/>
        </p:nvSpPr>
        <p:spPr>
          <a:xfrm>
            <a:off x="8124645" y="3736010"/>
            <a:ext cx="711615" cy="1192282"/>
          </a:xfrm>
          <a:custGeom>
            <a:avLst/>
            <a:gdLst/>
            <a:ahLst/>
            <a:cxnLst/>
            <a:rect l="l" t="t" r="r" b="b"/>
            <a:pathLst>
              <a:path w="30064" h="50371" extrusionOk="0">
                <a:moveTo>
                  <a:pt x="15034" y="1"/>
                </a:moveTo>
                <a:cubicBezTo>
                  <a:pt x="14716" y="1"/>
                  <a:pt x="14399" y="57"/>
                  <a:pt x="14096" y="171"/>
                </a:cubicBezTo>
                <a:cubicBezTo>
                  <a:pt x="11145" y="1148"/>
                  <a:pt x="10358" y="8034"/>
                  <a:pt x="10150" y="11614"/>
                </a:cubicBezTo>
                <a:cubicBezTo>
                  <a:pt x="10106" y="12369"/>
                  <a:pt x="9716" y="12953"/>
                  <a:pt x="9249" y="12953"/>
                </a:cubicBezTo>
                <a:cubicBezTo>
                  <a:pt x="9232" y="12953"/>
                  <a:pt x="9215" y="12952"/>
                  <a:pt x="9197" y="12951"/>
                </a:cubicBezTo>
                <a:cubicBezTo>
                  <a:pt x="9141" y="12946"/>
                  <a:pt x="9082" y="12943"/>
                  <a:pt x="9022" y="12943"/>
                </a:cubicBezTo>
                <a:cubicBezTo>
                  <a:pt x="7939" y="12943"/>
                  <a:pt x="6280" y="13762"/>
                  <a:pt x="5326" y="15294"/>
                </a:cubicBezTo>
                <a:cubicBezTo>
                  <a:pt x="3929" y="17538"/>
                  <a:pt x="4074" y="23910"/>
                  <a:pt x="4247" y="27122"/>
                </a:cubicBezTo>
                <a:cubicBezTo>
                  <a:pt x="4295" y="28002"/>
                  <a:pt x="3856" y="28713"/>
                  <a:pt x="3308" y="28713"/>
                </a:cubicBezTo>
                <a:cubicBezTo>
                  <a:pt x="3304" y="28713"/>
                  <a:pt x="3301" y="28713"/>
                  <a:pt x="3297" y="28713"/>
                </a:cubicBezTo>
                <a:cubicBezTo>
                  <a:pt x="3288" y="28712"/>
                  <a:pt x="3279" y="28712"/>
                  <a:pt x="3270" y="28712"/>
                </a:cubicBezTo>
                <a:cubicBezTo>
                  <a:pt x="1277" y="28712"/>
                  <a:pt x="578" y="32075"/>
                  <a:pt x="578" y="32075"/>
                </a:cubicBezTo>
                <a:cubicBezTo>
                  <a:pt x="82" y="33866"/>
                  <a:pt x="1" y="35689"/>
                  <a:pt x="228" y="37501"/>
                </a:cubicBezTo>
                <a:cubicBezTo>
                  <a:pt x="1304" y="46079"/>
                  <a:pt x="8158" y="50371"/>
                  <a:pt x="15017" y="50371"/>
                </a:cubicBezTo>
                <a:cubicBezTo>
                  <a:pt x="21864" y="50371"/>
                  <a:pt x="28714" y="46095"/>
                  <a:pt x="29828" y="37537"/>
                </a:cubicBezTo>
                <a:cubicBezTo>
                  <a:pt x="30064" y="35713"/>
                  <a:pt x="29988" y="33878"/>
                  <a:pt x="29489" y="32075"/>
                </a:cubicBezTo>
                <a:cubicBezTo>
                  <a:pt x="29489" y="32075"/>
                  <a:pt x="28791" y="28712"/>
                  <a:pt x="26797" y="28712"/>
                </a:cubicBezTo>
                <a:cubicBezTo>
                  <a:pt x="26788" y="28712"/>
                  <a:pt x="26779" y="28712"/>
                  <a:pt x="26770" y="28713"/>
                </a:cubicBezTo>
                <a:cubicBezTo>
                  <a:pt x="26767" y="28713"/>
                  <a:pt x="26763" y="28713"/>
                  <a:pt x="26760" y="28713"/>
                </a:cubicBezTo>
                <a:cubicBezTo>
                  <a:pt x="26214" y="28713"/>
                  <a:pt x="25773" y="28002"/>
                  <a:pt x="25821" y="27122"/>
                </a:cubicBezTo>
                <a:cubicBezTo>
                  <a:pt x="25993" y="23910"/>
                  <a:pt x="26141" y="17538"/>
                  <a:pt x="24741" y="15294"/>
                </a:cubicBezTo>
                <a:cubicBezTo>
                  <a:pt x="23787" y="13759"/>
                  <a:pt x="22129" y="12943"/>
                  <a:pt x="21046" y="12943"/>
                </a:cubicBezTo>
                <a:cubicBezTo>
                  <a:pt x="20986" y="12943"/>
                  <a:pt x="20927" y="12946"/>
                  <a:pt x="20870" y="12951"/>
                </a:cubicBezTo>
                <a:cubicBezTo>
                  <a:pt x="20853" y="12952"/>
                  <a:pt x="20835" y="12953"/>
                  <a:pt x="20818" y="12953"/>
                </a:cubicBezTo>
                <a:cubicBezTo>
                  <a:pt x="20351" y="12953"/>
                  <a:pt x="19961" y="12369"/>
                  <a:pt x="19918" y="11614"/>
                </a:cubicBezTo>
                <a:cubicBezTo>
                  <a:pt x="19709" y="8034"/>
                  <a:pt x="18923" y="1148"/>
                  <a:pt x="15971" y="171"/>
                </a:cubicBezTo>
                <a:cubicBezTo>
                  <a:pt x="15669" y="57"/>
                  <a:pt x="15351" y="1"/>
                  <a:pt x="1503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2"/>
          <p:cNvSpPr/>
          <p:nvPr/>
        </p:nvSpPr>
        <p:spPr>
          <a:xfrm>
            <a:off x="8346273" y="4112419"/>
            <a:ext cx="258145" cy="1222627"/>
          </a:xfrm>
          <a:custGeom>
            <a:avLst/>
            <a:gdLst/>
            <a:ahLst/>
            <a:cxnLst/>
            <a:rect l="l" t="t" r="r" b="b"/>
            <a:pathLst>
              <a:path w="10906" h="51653" extrusionOk="0">
                <a:moveTo>
                  <a:pt x="5689" y="0"/>
                </a:moveTo>
                <a:cubicBezTo>
                  <a:pt x="5311" y="0"/>
                  <a:pt x="5005" y="306"/>
                  <a:pt x="5005" y="684"/>
                </a:cubicBezTo>
                <a:lnTo>
                  <a:pt x="5005" y="9641"/>
                </a:lnTo>
                <a:lnTo>
                  <a:pt x="887" y="4890"/>
                </a:lnTo>
                <a:cubicBezTo>
                  <a:pt x="792" y="4786"/>
                  <a:pt x="663" y="4734"/>
                  <a:pt x="534" y="4734"/>
                </a:cubicBezTo>
                <a:cubicBezTo>
                  <a:pt x="422" y="4734"/>
                  <a:pt x="311" y="4773"/>
                  <a:pt x="221" y="4851"/>
                </a:cubicBezTo>
                <a:cubicBezTo>
                  <a:pt x="25" y="5020"/>
                  <a:pt x="0" y="5314"/>
                  <a:pt x="164" y="5516"/>
                </a:cubicBezTo>
                <a:lnTo>
                  <a:pt x="5005" y="11096"/>
                </a:lnTo>
                <a:lnTo>
                  <a:pt x="5005" y="21399"/>
                </a:lnTo>
                <a:lnTo>
                  <a:pt x="1156" y="16781"/>
                </a:lnTo>
                <a:cubicBezTo>
                  <a:pt x="1058" y="16653"/>
                  <a:pt x="909" y="16585"/>
                  <a:pt x="759" y="16585"/>
                </a:cubicBezTo>
                <a:cubicBezTo>
                  <a:pt x="647" y="16585"/>
                  <a:pt x="535" y="16622"/>
                  <a:pt x="442" y="16700"/>
                </a:cubicBezTo>
                <a:cubicBezTo>
                  <a:pt x="224" y="16881"/>
                  <a:pt x="203" y="17205"/>
                  <a:pt x="391" y="17416"/>
                </a:cubicBezTo>
                <a:lnTo>
                  <a:pt x="5005" y="22953"/>
                </a:lnTo>
                <a:lnTo>
                  <a:pt x="5005" y="50969"/>
                </a:lnTo>
                <a:cubicBezTo>
                  <a:pt x="5005" y="51347"/>
                  <a:pt x="5311" y="51652"/>
                  <a:pt x="5689" y="51652"/>
                </a:cubicBezTo>
                <a:cubicBezTo>
                  <a:pt x="6064" y="51652"/>
                  <a:pt x="6369" y="51347"/>
                  <a:pt x="6369" y="50969"/>
                </a:cubicBezTo>
                <a:lnTo>
                  <a:pt x="6369" y="21689"/>
                </a:lnTo>
                <a:lnTo>
                  <a:pt x="10730" y="16660"/>
                </a:lnTo>
                <a:cubicBezTo>
                  <a:pt x="10905" y="16461"/>
                  <a:pt x="10881" y="16158"/>
                  <a:pt x="10682" y="15986"/>
                </a:cubicBezTo>
                <a:cubicBezTo>
                  <a:pt x="10593" y="15908"/>
                  <a:pt x="10482" y="15869"/>
                  <a:pt x="10371" y="15869"/>
                </a:cubicBezTo>
                <a:cubicBezTo>
                  <a:pt x="10238" y="15869"/>
                  <a:pt x="10105" y="15925"/>
                  <a:pt x="10010" y="16034"/>
                </a:cubicBezTo>
                <a:lnTo>
                  <a:pt x="6372" y="20232"/>
                </a:lnTo>
                <a:lnTo>
                  <a:pt x="6372" y="11162"/>
                </a:lnTo>
                <a:lnTo>
                  <a:pt x="10733" y="6136"/>
                </a:lnTo>
                <a:cubicBezTo>
                  <a:pt x="10905" y="5937"/>
                  <a:pt x="10884" y="5634"/>
                  <a:pt x="10685" y="5462"/>
                </a:cubicBezTo>
                <a:cubicBezTo>
                  <a:pt x="10594" y="5384"/>
                  <a:pt x="10483" y="5345"/>
                  <a:pt x="10372" y="5345"/>
                </a:cubicBezTo>
                <a:cubicBezTo>
                  <a:pt x="10238" y="5345"/>
                  <a:pt x="10105" y="5401"/>
                  <a:pt x="10010" y="5510"/>
                </a:cubicBezTo>
                <a:lnTo>
                  <a:pt x="6372" y="9705"/>
                </a:lnTo>
                <a:lnTo>
                  <a:pt x="6372" y="684"/>
                </a:lnTo>
                <a:cubicBezTo>
                  <a:pt x="6372" y="306"/>
                  <a:pt x="6064" y="0"/>
                  <a:pt x="568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2"/>
          <p:cNvSpPr/>
          <p:nvPr/>
        </p:nvSpPr>
        <p:spPr>
          <a:xfrm>
            <a:off x="2438860" y="3453301"/>
            <a:ext cx="1081101" cy="1399756"/>
          </a:xfrm>
          <a:custGeom>
            <a:avLst/>
            <a:gdLst/>
            <a:ahLst/>
            <a:cxnLst/>
            <a:rect l="l" t="t" r="r" b="b"/>
            <a:pathLst>
              <a:path w="50643" h="65570" extrusionOk="0">
                <a:moveTo>
                  <a:pt x="25739" y="0"/>
                </a:moveTo>
                <a:cubicBezTo>
                  <a:pt x="25667" y="0"/>
                  <a:pt x="25596" y="1"/>
                  <a:pt x="25524" y="2"/>
                </a:cubicBezTo>
                <a:cubicBezTo>
                  <a:pt x="16739" y="108"/>
                  <a:pt x="9629" y="6736"/>
                  <a:pt x="9590" y="14932"/>
                </a:cubicBezTo>
                <a:cubicBezTo>
                  <a:pt x="9587" y="15255"/>
                  <a:pt x="9596" y="15576"/>
                  <a:pt x="9617" y="15893"/>
                </a:cubicBezTo>
                <a:cubicBezTo>
                  <a:pt x="9901" y="20378"/>
                  <a:pt x="8519" y="24796"/>
                  <a:pt x="5613" y="28386"/>
                </a:cubicBezTo>
                <a:cubicBezTo>
                  <a:pt x="1930" y="32928"/>
                  <a:pt x="0" y="38765"/>
                  <a:pt x="759" y="45037"/>
                </a:cubicBezTo>
                <a:cubicBezTo>
                  <a:pt x="2044" y="55682"/>
                  <a:pt x="11153" y="64170"/>
                  <a:pt x="22612" y="65407"/>
                </a:cubicBezTo>
                <a:cubicBezTo>
                  <a:pt x="23621" y="65516"/>
                  <a:pt x="24620" y="65569"/>
                  <a:pt x="25606" y="65569"/>
                </a:cubicBezTo>
                <a:cubicBezTo>
                  <a:pt x="39363" y="65569"/>
                  <a:pt x="50550" y="55243"/>
                  <a:pt x="50615" y="42451"/>
                </a:cubicBezTo>
                <a:cubicBezTo>
                  <a:pt x="50642" y="36969"/>
                  <a:pt x="48622" y="31921"/>
                  <a:pt x="45220" y="27935"/>
                </a:cubicBezTo>
                <a:cubicBezTo>
                  <a:pt x="42550" y="24799"/>
                  <a:pt x="41240" y="20838"/>
                  <a:pt x="41772" y="16870"/>
                </a:cubicBezTo>
                <a:cubicBezTo>
                  <a:pt x="41872" y="16132"/>
                  <a:pt x="41912" y="15388"/>
                  <a:pt x="41893" y="14644"/>
                </a:cubicBezTo>
                <a:cubicBezTo>
                  <a:pt x="41689" y="6537"/>
                  <a:pt x="34447" y="0"/>
                  <a:pt x="25739" y="0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2"/>
          <p:cNvSpPr/>
          <p:nvPr/>
        </p:nvSpPr>
        <p:spPr>
          <a:xfrm>
            <a:off x="2767000" y="3991678"/>
            <a:ext cx="433141" cy="1320556"/>
          </a:xfrm>
          <a:custGeom>
            <a:avLst/>
            <a:gdLst/>
            <a:ahLst/>
            <a:cxnLst/>
            <a:rect l="l" t="t" r="r" b="b"/>
            <a:pathLst>
              <a:path w="20290" h="61860" extrusionOk="0">
                <a:moveTo>
                  <a:pt x="10419" y="1"/>
                </a:moveTo>
                <a:cubicBezTo>
                  <a:pt x="9684" y="1"/>
                  <a:pt x="9082" y="595"/>
                  <a:pt x="9079" y="1334"/>
                </a:cubicBezTo>
                <a:lnTo>
                  <a:pt x="8973" y="23985"/>
                </a:lnTo>
                <a:lnTo>
                  <a:pt x="2520" y="16237"/>
                </a:lnTo>
                <a:cubicBezTo>
                  <a:pt x="2255" y="15928"/>
                  <a:pt x="1879" y="15770"/>
                  <a:pt x="1502" y="15770"/>
                </a:cubicBezTo>
                <a:cubicBezTo>
                  <a:pt x="1199" y="15770"/>
                  <a:pt x="895" y="15872"/>
                  <a:pt x="645" y="16080"/>
                </a:cubicBezTo>
                <a:cubicBezTo>
                  <a:pt x="82" y="16549"/>
                  <a:pt x="1" y="17380"/>
                  <a:pt x="460" y="17952"/>
                </a:cubicBezTo>
                <a:lnTo>
                  <a:pt x="8952" y="28149"/>
                </a:lnTo>
                <a:lnTo>
                  <a:pt x="8801" y="60513"/>
                </a:lnTo>
                <a:cubicBezTo>
                  <a:pt x="8798" y="61254"/>
                  <a:pt x="9397" y="61856"/>
                  <a:pt x="10135" y="61859"/>
                </a:cubicBezTo>
                <a:cubicBezTo>
                  <a:pt x="10138" y="61859"/>
                  <a:pt x="10142" y="61859"/>
                  <a:pt x="10146" y="61859"/>
                </a:cubicBezTo>
                <a:cubicBezTo>
                  <a:pt x="10882" y="61859"/>
                  <a:pt x="11477" y="61263"/>
                  <a:pt x="11480" y="60529"/>
                </a:cubicBezTo>
                <a:lnTo>
                  <a:pt x="11683" y="17846"/>
                </a:lnTo>
                <a:cubicBezTo>
                  <a:pt x="11864" y="17752"/>
                  <a:pt x="12025" y="17616"/>
                  <a:pt x="12146" y="17453"/>
                </a:cubicBezTo>
                <a:lnTo>
                  <a:pt x="19854" y="6959"/>
                </a:lnTo>
                <a:cubicBezTo>
                  <a:pt x="20290" y="6364"/>
                  <a:pt x="20163" y="5526"/>
                  <a:pt x="19567" y="5087"/>
                </a:cubicBezTo>
                <a:cubicBezTo>
                  <a:pt x="19328" y="4912"/>
                  <a:pt x="19050" y="4827"/>
                  <a:pt x="18774" y="4827"/>
                </a:cubicBezTo>
                <a:cubicBezTo>
                  <a:pt x="18362" y="4827"/>
                  <a:pt x="17956" y="5016"/>
                  <a:pt x="17695" y="5375"/>
                </a:cubicBezTo>
                <a:lnTo>
                  <a:pt x="11701" y="13531"/>
                </a:lnTo>
                <a:lnTo>
                  <a:pt x="11759" y="1347"/>
                </a:lnTo>
                <a:cubicBezTo>
                  <a:pt x="11762" y="609"/>
                  <a:pt x="11166" y="4"/>
                  <a:pt x="10425" y="1"/>
                </a:cubicBezTo>
                <a:cubicBezTo>
                  <a:pt x="10423" y="1"/>
                  <a:pt x="10421" y="1"/>
                  <a:pt x="10419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2"/>
          <p:cNvSpPr/>
          <p:nvPr/>
        </p:nvSpPr>
        <p:spPr>
          <a:xfrm>
            <a:off x="3527790" y="4198961"/>
            <a:ext cx="751500" cy="1104411"/>
          </a:xfrm>
          <a:custGeom>
            <a:avLst/>
            <a:gdLst/>
            <a:ahLst/>
            <a:cxnLst/>
            <a:rect l="l" t="t" r="r" b="b"/>
            <a:pathLst>
              <a:path w="27968" h="41102" extrusionOk="0">
                <a:moveTo>
                  <a:pt x="12339" y="1"/>
                </a:moveTo>
                <a:lnTo>
                  <a:pt x="1" y="17510"/>
                </a:lnTo>
                <a:lnTo>
                  <a:pt x="1" y="41102"/>
                </a:lnTo>
                <a:lnTo>
                  <a:pt x="27968" y="41102"/>
                </a:lnTo>
                <a:lnTo>
                  <a:pt x="27968" y="17510"/>
                </a:lnTo>
                <a:lnTo>
                  <a:pt x="12339" y="1"/>
                </a:lnTo>
                <a:close/>
              </a:path>
            </a:pathLst>
          </a:custGeom>
          <a:solidFill>
            <a:srgbClr val="56A4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2"/>
          <p:cNvSpPr/>
          <p:nvPr/>
        </p:nvSpPr>
        <p:spPr>
          <a:xfrm>
            <a:off x="4265210" y="4669454"/>
            <a:ext cx="1092964" cy="633917"/>
          </a:xfrm>
          <a:custGeom>
            <a:avLst/>
            <a:gdLst/>
            <a:ahLst/>
            <a:cxnLst/>
            <a:rect l="l" t="t" r="r" b="b"/>
            <a:pathLst>
              <a:path w="40676" h="23592" extrusionOk="0">
                <a:moveTo>
                  <a:pt x="1" y="0"/>
                </a:moveTo>
                <a:lnTo>
                  <a:pt x="1" y="23592"/>
                </a:lnTo>
                <a:lnTo>
                  <a:pt x="40675" y="23592"/>
                </a:lnTo>
                <a:lnTo>
                  <a:pt x="406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2"/>
          <p:cNvSpPr/>
          <p:nvPr/>
        </p:nvSpPr>
        <p:spPr>
          <a:xfrm>
            <a:off x="4380187" y="4844324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9" y="11389"/>
                </a:lnTo>
                <a:cubicBezTo>
                  <a:pt x="6218" y="11389"/>
                  <a:pt x="6509" y="11099"/>
                  <a:pt x="6509" y="10736"/>
                </a:cubicBezTo>
                <a:lnTo>
                  <a:pt x="6509" y="654"/>
                </a:lnTo>
                <a:cubicBezTo>
                  <a:pt x="6509" y="294"/>
                  <a:pt x="6218" y="0"/>
                  <a:pt x="585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2"/>
          <p:cNvSpPr/>
          <p:nvPr/>
        </p:nvSpPr>
        <p:spPr>
          <a:xfrm>
            <a:off x="3741272" y="4695545"/>
            <a:ext cx="259967" cy="454828"/>
          </a:xfrm>
          <a:custGeom>
            <a:avLst/>
            <a:gdLst/>
            <a:ahLst/>
            <a:cxnLst/>
            <a:rect l="l" t="t" r="r" b="b"/>
            <a:pathLst>
              <a:path w="9675" h="16927" extrusionOk="0">
                <a:moveTo>
                  <a:pt x="653" y="0"/>
                </a:moveTo>
                <a:cubicBezTo>
                  <a:pt x="293" y="0"/>
                  <a:pt x="0" y="290"/>
                  <a:pt x="0" y="650"/>
                </a:cubicBezTo>
                <a:lnTo>
                  <a:pt x="0" y="16273"/>
                </a:lnTo>
                <a:cubicBezTo>
                  <a:pt x="0" y="16636"/>
                  <a:pt x="293" y="16926"/>
                  <a:pt x="653" y="16926"/>
                </a:cubicBezTo>
                <a:lnTo>
                  <a:pt x="9021" y="16926"/>
                </a:lnTo>
                <a:cubicBezTo>
                  <a:pt x="9384" y="16926"/>
                  <a:pt x="9674" y="16636"/>
                  <a:pt x="9674" y="16273"/>
                </a:cubicBezTo>
                <a:lnTo>
                  <a:pt x="9674" y="650"/>
                </a:lnTo>
                <a:cubicBezTo>
                  <a:pt x="9674" y="290"/>
                  <a:pt x="9384" y="0"/>
                  <a:pt x="902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2"/>
          <p:cNvSpPr/>
          <p:nvPr/>
        </p:nvSpPr>
        <p:spPr>
          <a:xfrm>
            <a:off x="4686290" y="4882829"/>
            <a:ext cx="284204" cy="415356"/>
          </a:xfrm>
          <a:custGeom>
            <a:avLst/>
            <a:gdLst/>
            <a:ahLst/>
            <a:cxnLst/>
            <a:rect l="l" t="t" r="r" b="b"/>
            <a:pathLst>
              <a:path w="10577" h="15458" extrusionOk="0">
                <a:moveTo>
                  <a:pt x="5287" y="1"/>
                </a:moveTo>
                <a:cubicBezTo>
                  <a:pt x="2366" y="1"/>
                  <a:pt x="1" y="2369"/>
                  <a:pt x="1" y="5290"/>
                </a:cubicBezTo>
                <a:lnTo>
                  <a:pt x="1" y="15457"/>
                </a:lnTo>
                <a:lnTo>
                  <a:pt x="10573" y="15457"/>
                </a:lnTo>
                <a:lnTo>
                  <a:pt x="10576" y="5290"/>
                </a:lnTo>
                <a:cubicBezTo>
                  <a:pt x="10576" y="2369"/>
                  <a:pt x="8208" y="1"/>
                  <a:pt x="528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2"/>
          <p:cNvSpPr/>
          <p:nvPr/>
        </p:nvSpPr>
        <p:spPr>
          <a:xfrm>
            <a:off x="5052609" y="4844324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8" y="11389"/>
                </a:lnTo>
                <a:cubicBezTo>
                  <a:pt x="6218" y="11389"/>
                  <a:pt x="6508" y="11099"/>
                  <a:pt x="6508" y="10736"/>
                </a:cubicBezTo>
                <a:lnTo>
                  <a:pt x="6508" y="654"/>
                </a:lnTo>
                <a:cubicBezTo>
                  <a:pt x="6508" y="294"/>
                  <a:pt x="6218" y="0"/>
                  <a:pt x="585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2"/>
          <p:cNvSpPr/>
          <p:nvPr/>
        </p:nvSpPr>
        <p:spPr>
          <a:xfrm>
            <a:off x="3413297" y="4166717"/>
            <a:ext cx="2081780" cy="502765"/>
          </a:xfrm>
          <a:custGeom>
            <a:avLst/>
            <a:gdLst/>
            <a:ahLst/>
            <a:cxnLst/>
            <a:rect l="l" t="t" r="r" b="b"/>
            <a:pathLst>
              <a:path w="77476" h="18711" extrusionOk="0">
                <a:moveTo>
                  <a:pt x="14837" y="0"/>
                </a:moveTo>
                <a:lnTo>
                  <a:pt x="1" y="18710"/>
                </a:lnTo>
                <a:lnTo>
                  <a:pt x="4455" y="18710"/>
                </a:lnTo>
                <a:lnTo>
                  <a:pt x="16416" y="2507"/>
                </a:lnTo>
                <a:lnTo>
                  <a:pt x="28666" y="18710"/>
                </a:lnTo>
                <a:lnTo>
                  <a:pt x="77476" y="18710"/>
                </a:lnTo>
                <a:lnTo>
                  <a:pt x="6283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2"/>
          <p:cNvSpPr/>
          <p:nvPr/>
        </p:nvSpPr>
        <p:spPr>
          <a:xfrm>
            <a:off x="5733451" y="3476738"/>
            <a:ext cx="1403087" cy="1442450"/>
          </a:xfrm>
          <a:custGeom>
            <a:avLst/>
            <a:gdLst/>
            <a:ahLst/>
            <a:cxnLst/>
            <a:rect l="l" t="t" r="r" b="b"/>
            <a:pathLst>
              <a:path w="59277" h="60940" extrusionOk="0">
                <a:moveTo>
                  <a:pt x="29640" y="1"/>
                </a:moveTo>
                <a:cubicBezTo>
                  <a:pt x="29123" y="1"/>
                  <a:pt x="28607" y="58"/>
                  <a:pt x="28101" y="173"/>
                </a:cubicBezTo>
                <a:cubicBezTo>
                  <a:pt x="23244" y="1174"/>
                  <a:pt x="21952" y="8220"/>
                  <a:pt x="21608" y="11889"/>
                </a:cubicBezTo>
                <a:cubicBezTo>
                  <a:pt x="21535" y="12662"/>
                  <a:pt x="20893" y="13258"/>
                  <a:pt x="20125" y="13258"/>
                </a:cubicBezTo>
                <a:cubicBezTo>
                  <a:pt x="20097" y="13258"/>
                  <a:pt x="20069" y="13257"/>
                  <a:pt x="20041" y="13256"/>
                </a:cubicBezTo>
                <a:cubicBezTo>
                  <a:pt x="19950" y="13250"/>
                  <a:pt x="19855" y="13248"/>
                  <a:pt x="19758" y="13248"/>
                </a:cubicBezTo>
                <a:cubicBezTo>
                  <a:pt x="17978" y="13248"/>
                  <a:pt x="15247" y="14083"/>
                  <a:pt x="13675" y="15654"/>
                </a:cubicBezTo>
                <a:cubicBezTo>
                  <a:pt x="11377" y="17952"/>
                  <a:pt x="11613" y="24475"/>
                  <a:pt x="11900" y="27762"/>
                </a:cubicBezTo>
                <a:cubicBezTo>
                  <a:pt x="11978" y="28661"/>
                  <a:pt x="11253" y="29389"/>
                  <a:pt x="10353" y="29389"/>
                </a:cubicBezTo>
                <a:cubicBezTo>
                  <a:pt x="10348" y="29389"/>
                  <a:pt x="10342" y="29389"/>
                  <a:pt x="10337" y="29389"/>
                </a:cubicBezTo>
                <a:cubicBezTo>
                  <a:pt x="10321" y="29389"/>
                  <a:pt x="10305" y="29389"/>
                  <a:pt x="10290" y="29389"/>
                </a:cubicBezTo>
                <a:cubicBezTo>
                  <a:pt x="7014" y="29389"/>
                  <a:pt x="5867" y="32831"/>
                  <a:pt x="5867" y="32831"/>
                </a:cubicBezTo>
                <a:cubicBezTo>
                  <a:pt x="0" y="46025"/>
                  <a:pt x="25796" y="59222"/>
                  <a:pt x="28975" y="60786"/>
                </a:cubicBezTo>
                <a:cubicBezTo>
                  <a:pt x="29180" y="60888"/>
                  <a:pt x="29407" y="60940"/>
                  <a:pt x="29640" y="60940"/>
                </a:cubicBezTo>
                <a:cubicBezTo>
                  <a:pt x="29870" y="60940"/>
                  <a:pt x="30099" y="60888"/>
                  <a:pt x="30305" y="60786"/>
                </a:cubicBezTo>
                <a:cubicBezTo>
                  <a:pt x="33480" y="59222"/>
                  <a:pt x="59276" y="46025"/>
                  <a:pt x="53412" y="32831"/>
                </a:cubicBezTo>
                <a:cubicBezTo>
                  <a:pt x="53412" y="32831"/>
                  <a:pt x="52264" y="29389"/>
                  <a:pt x="48986" y="29389"/>
                </a:cubicBezTo>
                <a:cubicBezTo>
                  <a:pt x="48972" y="29389"/>
                  <a:pt x="48957" y="29389"/>
                  <a:pt x="48943" y="29389"/>
                </a:cubicBezTo>
                <a:cubicBezTo>
                  <a:pt x="48937" y="29389"/>
                  <a:pt x="48932" y="29389"/>
                  <a:pt x="48926" y="29389"/>
                </a:cubicBezTo>
                <a:cubicBezTo>
                  <a:pt x="48027" y="29389"/>
                  <a:pt x="47301" y="28661"/>
                  <a:pt x="47379" y="27762"/>
                </a:cubicBezTo>
                <a:cubicBezTo>
                  <a:pt x="47664" y="24475"/>
                  <a:pt x="47903" y="17952"/>
                  <a:pt x="45604" y="15654"/>
                </a:cubicBezTo>
                <a:cubicBezTo>
                  <a:pt x="44033" y="14083"/>
                  <a:pt x="41301" y="13248"/>
                  <a:pt x="39519" y="13248"/>
                </a:cubicBezTo>
                <a:cubicBezTo>
                  <a:pt x="39422" y="13248"/>
                  <a:pt x="39327" y="13250"/>
                  <a:pt x="39235" y="13256"/>
                </a:cubicBezTo>
                <a:cubicBezTo>
                  <a:pt x="39207" y="13257"/>
                  <a:pt x="39179" y="13258"/>
                  <a:pt x="39152" y="13258"/>
                </a:cubicBezTo>
                <a:cubicBezTo>
                  <a:pt x="38387" y="13258"/>
                  <a:pt x="37745" y="12662"/>
                  <a:pt x="37672" y="11889"/>
                </a:cubicBezTo>
                <a:cubicBezTo>
                  <a:pt x="37327" y="8223"/>
                  <a:pt x="36036" y="1174"/>
                  <a:pt x="31179" y="173"/>
                </a:cubicBezTo>
                <a:cubicBezTo>
                  <a:pt x="30673" y="58"/>
                  <a:pt x="30156" y="1"/>
                  <a:pt x="296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2"/>
          <p:cNvSpPr/>
          <p:nvPr/>
        </p:nvSpPr>
        <p:spPr>
          <a:xfrm>
            <a:off x="6240050" y="3921130"/>
            <a:ext cx="410248" cy="1367653"/>
          </a:xfrm>
          <a:custGeom>
            <a:avLst/>
            <a:gdLst/>
            <a:ahLst/>
            <a:cxnLst/>
            <a:rect l="l" t="t" r="r" b="b"/>
            <a:pathLst>
              <a:path w="17332" h="57780" extrusionOk="0">
                <a:moveTo>
                  <a:pt x="8670" y="1"/>
                </a:moveTo>
                <a:cubicBezTo>
                  <a:pt x="8241" y="1"/>
                  <a:pt x="7896" y="351"/>
                  <a:pt x="7908" y="781"/>
                </a:cubicBezTo>
                <a:lnTo>
                  <a:pt x="7908" y="23658"/>
                </a:lnTo>
                <a:lnTo>
                  <a:pt x="1449" y="15907"/>
                </a:lnTo>
                <a:cubicBezTo>
                  <a:pt x="1297" y="15722"/>
                  <a:pt x="1077" y="15626"/>
                  <a:pt x="855" y="15626"/>
                </a:cubicBezTo>
                <a:cubicBezTo>
                  <a:pt x="682" y="15626"/>
                  <a:pt x="509" y="15684"/>
                  <a:pt x="366" y="15802"/>
                </a:cubicBezTo>
                <a:cubicBezTo>
                  <a:pt x="39" y="16074"/>
                  <a:pt x="0" y="16561"/>
                  <a:pt x="275" y="16884"/>
                </a:cubicBezTo>
                <a:lnTo>
                  <a:pt x="7908" y="26041"/>
                </a:lnTo>
                <a:lnTo>
                  <a:pt x="7908" y="56999"/>
                </a:lnTo>
                <a:cubicBezTo>
                  <a:pt x="7896" y="57426"/>
                  <a:pt x="8241" y="57779"/>
                  <a:pt x="8670" y="57779"/>
                </a:cubicBezTo>
                <a:cubicBezTo>
                  <a:pt x="9097" y="57779"/>
                  <a:pt x="9441" y="57426"/>
                  <a:pt x="9432" y="56999"/>
                </a:cubicBezTo>
                <a:lnTo>
                  <a:pt x="9432" y="19440"/>
                </a:lnTo>
                <a:lnTo>
                  <a:pt x="17053" y="10651"/>
                </a:lnTo>
                <a:cubicBezTo>
                  <a:pt x="17331" y="10334"/>
                  <a:pt x="17295" y="9853"/>
                  <a:pt x="16978" y="9575"/>
                </a:cubicBezTo>
                <a:cubicBezTo>
                  <a:pt x="16833" y="9450"/>
                  <a:pt x="16655" y="9389"/>
                  <a:pt x="16477" y="9389"/>
                </a:cubicBezTo>
                <a:cubicBezTo>
                  <a:pt x="16264" y="9389"/>
                  <a:pt x="16051" y="9477"/>
                  <a:pt x="15901" y="9651"/>
                </a:cubicBezTo>
                <a:lnTo>
                  <a:pt x="9432" y="17111"/>
                </a:lnTo>
                <a:lnTo>
                  <a:pt x="9432" y="781"/>
                </a:lnTo>
                <a:cubicBezTo>
                  <a:pt x="9441" y="351"/>
                  <a:pt x="9097" y="1"/>
                  <a:pt x="86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2"/>
          <p:cNvSpPr/>
          <p:nvPr/>
        </p:nvSpPr>
        <p:spPr>
          <a:xfrm>
            <a:off x="5209084" y="4820708"/>
            <a:ext cx="524368" cy="387385"/>
          </a:xfrm>
          <a:custGeom>
            <a:avLst/>
            <a:gdLst/>
            <a:ahLst/>
            <a:cxnLst/>
            <a:rect l="l" t="t" r="r" b="b"/>
            <a:pathLst>
              <a:path w="19515" h="14417" extrusionOk="0">
                <a:moveTo>
                  <a:pt x="8420" y="1"/>
                </a:moveTo>
                <a:cubicBezTo>
                  <a:pt x="8024" y="1"/>
                  <a:pt x="7625" y="45"/>
                  <a:pt x="7231" y="137"/>
                </a:cubicBezTo>
                <a:cubicBezTo>
                  <a:pt x="5456" y="551"/>
                  <a:pt x="4022" y="1854"/>
                  <a:pt x="3442" y="3581"/>
                </a:cubicBezTo>
                <a:cubicBezTo>
                  <a:pt x="3321" y="3950"/>
                  <a:pt x="2985" y="4201"/>
                  <a:pt x="2598" y="4219"/>
                </a:cubicBezTo>
                <a:cubicBezTo>
                  <a:pt x="2453" y="4225"/>
                  <a:pt x="2308" y="4244"/>
                  <a:pt x="2162" y="4277"/>
                </a:cubicBezTo>
                <a:cubicBezTo>
                  <a:pt x="1037" y="4516"/>
                  <a:pt x="176" y="5480"/>
                  <a:pt x="70" y="6627"/>
                </a:cubicBezTo>
                <a:cubicBezTo>
                  <a:pt x="0" y="7331"/>
                  <a:pt x="215" y="8033"/>
                  <a:pt x="666" y="8577"/>
                </a:cubicBezTo>
                <a:cubicBezTo>
                  <a:pt x="929" y="8892"/>
                  <a:pt x="1022" y="9318"/>
                  <a:pt x="907" y="9711"/>
                </a:cubicBezTo>
                <a:cubicBezTo>
                  <a:pt x="690" y="10452"/>
                  <a:pt x="620" y="11229"/>
                  <a:pt x="705" y="11997"/>
                </a:cubicBezTo>
                <a:cubicBezTo>
                  <a:pt x="759" y="12511"/>
                  <a:pt x="886" y="13017"/>
                  <a:pt x="1077" y="13497"/>
                </a:cubicBezTo>
                <a:lnTo>
                  <a:pt x="18236" y="14417"/>
                </a:lnTo>
                <a:cubicBezTo>
                  <a:pt x="19445" y="12705"/>
                  <a:pt x="19515" y="10434"/>
                  <a:pt x="18408" y="8653"/>
                </a:cubicBezTo>
                <a:cubicBezTo>
                  <a:pt x="18127" y="8193"/>
                  <a:pt x="18036" y="7640"/>
                  <a:pt x="18163" y="7113"/>
                </a:cubicBezTo>
                <a:cubicBezTo>
                  <a:pt x="18284" y="6599"/>
                  <a:pt x="18308" y="6067"/>
                  <a:pt x="18236" y="5544"/>
                </a:cubicBezTo>
                <a:cubicBezTo>
                  <a:pt x="17964" y="3551"/>
                  <a:pt x="16291" y="1997"/>
                  <a:pt x="14286" y="1864"/>
                </a:cubicBezTo>
                <a:cubicBezTo>
                  <a:pt x="14187" y="1857"/>
                  <a:pt x="14087" y="1853"/>
                  <a:pt x="13988" y="1853"/>
                </a:cubicBezTo>
                <a:cubicBezTo>
                  <a:pt x="13740" y="1853"/>
                  <a:pt x="13493" y="1875"/>
                  <a:pt x="13249" y="1918"/>
                </a:cubicBezTo>
                <a:cubicBezTo>
                  <a:pt x="13181" y="1930"/>
                  <a:pt x="13112" y="1936"/>
                  <a:pt x="13045" y="1936"/>
                </a:cubicBezTo>
                <a:cubicBezTo>
                  <a:pt x="12713" y="1936"/>
                  <a:pt x="12392" y="1793"/>
                  <a:pt x="12151" y="1552"/>
                </a:cubicBezTo>
                <a:cubicBezTo>
                  <a:pt x="11154" y="548"/>
                  <a:pt x="9805" y="1"/>
                  <a:pt x="8420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2"/>
          <p:cNvSpPr/>
          <p:nvPr/>
        </p:nvSpPr>
        <p:spPr>
          <a:xfrm>
            <a:off x="1058330" y="2330676"/>
            <a:ext cx="1339065" cy="2243750"/>
          </a:xfrm>
          <a:custGeom>
            <a:avLst/>
            <a:gdLst/>
            <a:ahLst/>
            <a:cxnLst/>
            <a:rect l="l" t="t" r="r" b="b"/>
            <a:pathLst>
              <a:path w="62727" h="105106" extrusionOk="0">
                <a:moveTo>
                  <a:pt x="31083" y="0"/>
                </a:moveTo>
                <a:cubicBezTo>
                  <a:pt x="30660" y="0"/>
                  <a:pt x="30078" y="77"/>
                  <a:pt x="29410" y="366"/>
                </a:cubicBezTo>
                <a:cubicBezTo>
                  <a:pt x="23250" y="2407"/>
                  <a:pt x="21611" y="16772"/>
                  <a:pt x="21172" y="24241"/>
                </a:cubicBezTo>
                <a:cubicBezTo>
                  <a:pt x="21082" y="25817"/>
                  <a:pt x="20271" y="27035"/>
                  <a:pt x="19296" y="27035"/>
                </a:cubicBezTo>
                <a:cubicBezTo>
                  <a:pt x="19260" y="27035"/>
                  <a:pt x="19224" y="27033"/>
                  <a:pt x="19188" y="27030"/>
                </a:cubicBezTo>
                <a:cubicBezTo>
                  <a:pt x="19071" y="27019"/>
                  <a:pt x="18950" y="27014"/>
                  <a:pt x="18825" y="27014"/>
                </a:cubicBezTo>
                <a:cubicBezTo>
                  <a:pt x="16566" y="27014"/>
                  <a:pt x="13102" y="28718"/>
                  <a:pt x="11108" y="31917"/>
                </a:cubicBezTo>
                <a:cubicBezTo>
                  <a:pt x="8196" y="36601"/>
                  <a:pt x="8495" y="49895"/>
                  <a:pt x="8858" y="56599"/>
                </a:cubicBezTo>
                <a:cubicBezTo>
                  <a:pt x="8957" y="58430"/>
                  <a:pt x="8037" y="59917"/>
                  <a:pt x="6895" y="59917"/>
                </a:cubicBezTo>
                <a:cubicBezTo>
                  <a:pt x="6888" y="59917"/>
                  <a:pt x="6881" y="59917"/>
                  <a:pt x="6874" y="59917"/>
                </a:cubicBezTo>
                <a:cubicBezTo>
                  <a:pt x="6854" y="59917"/>
                  <a:pt x="6835" y="59916"/>
                  <a:pt x="6815" y="59916"/>
                </a:cubicBezTo>
                <a:cubicBezTo>
                  <a:pt x="2657" y="59916"/>
                  <a:pt x="1204" y="66933"/>
                  <a:pt x="1204" y="66933"/>
                </a:cubicBezTo>
                <a:cubicBezTo>
                  <a:pt x="170" y="70668"/>
                  <a:pt x="0" y="74469"/>
                  <a:pt x="472" y="78249"/>
                </a:cubicBezTo>
                <a:cubicBezTo>
                  <a:pt x="2716" y="96150"/>
                  <a:pt x="17018" y="105106"/>
                  <a:pt x="31329" y="105106"/>
                </a:cubicBezTo>
                <a:cubicBezTo>
                  <a:pt x="45614" y="105106"/>
                  <a:pt x="59909" y="96183"/>
                  <a:pt x="62231" y="78325"/>
                </a:cubicBezTo>
                <a:cubicBezTo>
                  <a:pt x="62727" y="74520"/>
                  <a:pt x="62566" y="70692"/>
                  <a:pt x="61526" y="66933"/>
                </a:cubicBezTo>
                <a:cubicBezTo>
                  <a:pt x="61526" y="66933"/>
                  <a:pt x="60070" y="59916"/>
                  <a:pt x="55912" y="59916"/>
                </a:cubicBezTo>
                <a:cubicBezTo>
                  <a:pt x="55892" y="59916"/>
                  <a:pt x="55872" y="59917"/>
                  <a:pt x="55853" y="59917"/>
                </a:cubicBezTo>
                <a:cubicBezTo>
                  <a:pt x="55846" y="59917"/>
                  <a:pt x="55839" y="59917"/>
                  <a:pt x="55832" y="59917"/>
                </a:cubicBezTo>
                <a:cubicBezTo>
                  <a:pt x="54689" y="59917"/>
                  <a:pt x="53770" y="58430"/>
                  <a:pt x="53869" y="56599"/>
                </a:cubicBezTo>
                <a:cubicBezTo>
                  <a:pt x="54232" y="49895"/>
                  <a:pt x="54534" y="36601"/>
                  <a:pt x="51619" y="31917"/>
                </a:cubicBezTo>
                <a:cubicBezTo>
                  <a:pt x="49627" y="28718"/>
                  <a:pt x="46161" y="27014"/>
                  <a:pt x="43904" y="27014"/>
                </a:cubicBezTo>
                <a:cubicBezTo>
                  <a:pt x="43780" y="27014"/>
                  <a:pt x="43659" y="27019"/>
                  <a:pt x="43542" y="27030"/>
                </a:cubicBezTo>
                <a:cubicBezTo>
                  <a:pt x="43505" y="27033"/>
                  <a:pt x="43470" y="27035"/>
                  <a:pt x="43434" y="27035"/>
                </a:cubicBezTo>
                <a:cubicBezTo>
                  <a:pt x="42459" y="27035"/>
                  <a:pt x="41648" y="25817"/>
                  <a:pt x="41555" y="24241"/>
                </a:cubicBezTo>
                <a:cubicBezTo>
                  <a:pt x="41119" y="16772"/>
                  <a:pt x="39480" y="2407"/>
                  <a:pt x="33317" y="366"/>
                </a:cubicBezTo>
                <a:cubicBezTo>
                  <a:pt x="32649" y="77"/>
                  <a:pt x="32066" y="0"/>
                  <a:pt x="31644" y="0"/>
                </a:cubicBezTo>
                <a:cubicBezTo>
                  <a:pt x="31540" y="0"/>
                  <a:pt x="31447" y="5"/>
                  <a:pt x="31363" y="12"/>
                </a:cubicBezTo>
                <a:cubicBezTo>
                  <a:pt x="31280" y="5"/>
                  <a:pt x="31186" y="0"/>
                  <a:pt x="3108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2"/>
          <p:cNvSpPr/>
          <p:nvPr/>
        </p:nvSpPr>
        <p:spPr>
          <a:xfrm>
            <a:off x="1484864" y="3039133"/>
            <a:ext cx="475943" cy="2300727"/>
          </a:xfrm>
          <a:custGeom>
            <a:avLst/>
            <a:gdLst/>
            <a:ahLst/>
            <a:cxnLst/>
            <a:rect l="l" t="t" r="r" b="b"/>
            <a:pathLst>
              <a:path w="22295" h="107775" extrusionOk="0">
                <a:moveTo>
                  <a:pt x="11420" y="1"/>
                </a:moveTo>
                <a:cubicBezTo>
                  <a:pt x="10633" y="1"/>
                  <a:pt x="9998" y="639"/>
                  <a:pt x="9998" y="1425"/>
                </a:cubicBezTo>
                <a:lnTo>
                  <a:pt x="9998" y="44649"/>
                </a:lnTo>
                <a:lnTo>
                  <a:pt x="1966" y="35011"/>
                </a:lnTo>
                <a:cubicBezTo>
                  <a:pt x="1760" y="34764"/>
                  <a:pt x="1464" y="34636"/>
                  <a:pt x="1167" y="34636"/>
                </a:cubicBezTo>
                <a:cubicBezTo>
                  <a:pt x="933" y="34636"/>
                  <a:pt x="697" y="34715"/>
                  <a:pt x="503" y="34878"/>
                </a:cubicBezTo>
                <a:cubicBezTo>
                  <a:pt x="61" y="35244"/>
                  <a:pt x="1" y="35900"/>
                  <a:pt x="370" y="36342"/>
                </a:cubicBezTo>
                <a:lnTo>
                  <a:pt x="9998" y="47894"/>
                </a:lnTo>
                <a:lnTo>
                  <a:pt x="9998" y="106350"/>
                </a:lnTo>
                <a:cubicBezTo>
                  <a:pt x="9998" y="107136"/>
                  <a:pt x="10633" y="107774"/>
                  <a:pt x="11420" y="107774"/>
                </a:cubicBezTo>
                <a:cubicBezTo>
                  <a:pt x="12206" y="107774"/>
                  <a:pt x="12844" y="107136"/>
                  <a:pt x="12844" y="106350"/>
                </a:cubicBezTo>
                <a:lnTo>
                  <a:pt x="12844" y="34905"/>
                </a:lnTo>
                <a:lnTo>
                  <a:pt x="21944" y="24414"/>
                </a:lnTo>
                <a:cubicBezTo>
                  <a:pt x="22294" y="23997"/>
                  <a:pt x="22246" y="23377"/>
                  <a:pt x="21835" y="23020"/>
                </a:cubicBezTo>
                <a:cubicBezTo>
                  <a:pt x="21646" y="22857"/>
                  <a:pt x="21414" y="22776"/>
                  <a:pt x="21183" y="22776"/>
                </a:cubicBezTo>
                <a:cubicBezTo>
                  <a:pt x="20909" y="22776"/>
                  <a:pt x="20637" y="22889"/>
                  <a:pt x="20441" y="23108"/>
                </a:cubicBezTo>
                <a:lnTo>
                  <a:pt x="20441" y="23111"/>
                </a:lnTo>
                <a:lnTo>
                  <a:pt x="12844" y="31866"/>
                </a:lnTo>
                <a:lnTo>
                  <a:pt x="12844" y="19413"/>
                </a:lnTo>
                <a:lnTo>
                  <a:pt x="21944" y="8922"/>
                </a:lnTo>
                <a:cubicBezTo>
                  <a:pt x="22294" y="8505"/>
                  <a:pt x="22246" y="7885"/>
                  <a:pt x="21835" y="7528"/>
                </a:cubicBezTo>
                <a:cubicBezTo>
                  <a:pt x="21646" y="7364"/>
                  <a:pt x="21414" y="7284"/>
                  <a:pt x="21183" y="7284"/>
                </a:cubicBezTo>
                <a:cubicBezTo>
                  <a:pt x="20909" y="7284"/>
                  <a:pt x="20637" y="7396"/>
                  <a:pt x="20441" y="7615"/>
                </a:cubicBezTo>
                <a:lnTo>
                  <a:pt x="12844" y="16373"/>
                </a:lnTo>
                <a:lnTo>
                  <a:pt x="12844" y="1425"/>
                </a:lnTo>
                <a:cubicBezTo>
                  <a:pt x="12844" y="639"/>
                  <a:pt x="12206" y="1"/>
                  <a:pt x="1142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2"/>
          <p:cNvSpPr/>
          <p:nvPr/>
        </p:nvSpPr>
        <p:spPr>
          <a:xfrm>
            <a:off x="-7" y="2864687"/>
            <a:ext cx="1851853" cy="1904112"/>
          </a:xfrm>
          <a:custGeom>
            <a:avLst/>
            <a:gdLst/>
            <a:ahLst/>
            <a:cxnLst/>
            <a:rect l="l" t="t" r="r" b="b"/>
            <a:pathLst>
              <a:path w="86748" h="89196" extrusionOk="0">
                <a:moveTo>
                  <a:pt x="43054" y="1"/>
                </a:moveTo>
                <a:cubicBezTo>
                  <a:pt x="42402" y="1"/>
                  <a:pt x="41751" y="88"/>
                  <a:pt x="41123" y="262"/>
                </a:cubicBezTo>
                <a:cubicBezTo>
                  <a:pt x="34016" y="1728"/>
                  <a:pt x="32123" y="12041"/>
                  <a:pt x="31621" y="17405"/>
                </a:cubicBezTo>
                <a:cubicBezTo>
                  <a:pt x="31513" y="18538"/>
                  <a:pt x="30574" y="19411"/>
                  <a:pt x="29452" y="19411"/>
                </a:cubicBezTo>
                <a:cubicBezTo>
                  <a:pt x="29411" y="19411"/>
                  <a:pt x="29370" y="19410"/>
                  <a:pt x="29329" y="19407"/>
                </a:cubicBezTo>
                <a:cubicBezTo>
                  <a:pt x="29192" y="19400"/>
                  <a:pt x="29051" y="19396"/>
                  <a:pt x="28905" y="19396"/>
                </a:cubicBezTo>
                <a:cubicBezTo>
                  <a:pt x="26301" y="19396"/>
                  <a:pt x="22308" y="20621"/>
                  <a:pt x="20011" y="22918"/>
                </a:cubicBezTo>
                <a:cubicBezTo>
                  <a:pt x="16648" y="26278"/>
                  <a:pt x="16996" y="35825"/>
                  <a:pt x="17414" y="40637"/>
                </a:cubicBezTo>
                <a:cubicBezTo>
                  <a:pt x="17531" y="41954"/>
                  <a:pt x="16467" y="43020"/>
                  <a:pt x="15150" y="43020"/>
                </a:cubicBezTo>
                <a:cubicBezTo>
                  <a:pt x="15142" y="43020"/>
                  <a:pt x="15135" y="43020"/>
                  <a:pt x="15127" y="43020"/>
                </a:cubicBezTo>
                <a:cubicBezTo>
                  <a:pt x="15104" y="43020"/>
                  <a:pt x="15081" y="43019"/>
                  <a:pt x="15059" y="43019"/>
                </a:cubicBezTo>
                <a:cubicBezTo>
                  <a:pt x="10264" y="43019"/>
                  <a:pt x="8583" y="48058"/>
                  <a:pt x="8583" y="48058"/>
                </a:cubicBezTo>
                <a:cubicBezTo>
                  <a:pt x="1" y="67367"/>
                  <a:pt x="37751" y="86679"/>
                  <a:pt x="42399" y="88968"/>
                </a:cubicBezTo>
                <a:cubicBezTo>
                  <a:pt x="42704" y="89116"/>
                  <a:pt x="43037" y="89195"/>
                  <a:pt x="43376" y="89195"/>
                </a:cubicBezTo>
                <a:cubicBezTo>
                  <a:pt x="43714" y="89195"/>
                  <a:pt x="44047" y="89116"/>
                  <a:pt x="44349" y="88968"/>
                </a:cubicBezTo>
                <a:cubicBezTo>
                  <a:pt x="48998" y="86679"/>
                  <a:pt x="86748" y="67367"/>
                  <a:pt x="78165" y="48058"/>
                </a:cubicBezTo>
                <a:cubicBezTo>
                  <a:pt x="78165" y="48058"/>
                  <a:pt x="76488" y="43019"/>
                  <a:pt x="71693" y="43019"/>
                </a:cubicBezTo>
                <a:cubicBezTo>
                  <a:pt x="71670" y="43019"/>
                  <a:pt x="71647" y="43020"/>
                  <a:pt x="71624" y="43020"/>
                </a:cubicBezTo>
                <a:cubicBezTo>
                  <a:pt x="71617" y="43020"/>
                  <a:pt x="71609" y="43020"/>
                  <a:pt x="71602" y="43020"/>
                </a:cubicBezTo>
                <a:cubicBezTo>
                  <a:pt x="70282" y="43020"/>
                  <a:pt x="69224" y="41954"/>
                  <a:pt x="69335" y="40637"/>
                </a:cubicBezTo>
                <a:cubicBezTo>
                  <a:pt x="69755" y="35825"/>
                  <a:pt x="70103" y="26278"/>
                  <a:pt x="66740" y="22918"/>
                </a:cubicBezTo>
                <a:cubicBezTo>
                  <a:pt x="64443" y="20621"/>
                  <a:pt x="60448" y="19396"/>
                  <a:pt x="57843" y="19396"/>
                </a:cubicBezTo>
                <a:cubicBezTo>
                  <a:pt x="57697" y="19396"/>
                  <a:pt x="57556" y="19400"/>
                  <a:pt x="57420" y="19407"/>
                </a:cubicBezTo>
                <a:cubicBezTo>
                  <a:pt x="57379" y="19410"/>
                  <a:pt x="57338" y="19411"/>
                  <a:pt x="57297" y="19411"/>
                </a:cubicBezTo>
                <a:cubicBezTo>
                  <a:pt x="56174" y="19411"/>
                  <a:pt x="55236" y="18535"/>
                  <a:pt x="55130" y="17405"/>
                </a:cubicBezTo>
                <a:cubicBezTo>
                  <a:pt x="54625" y="12041"/>
                  <a:pt x="52735" y="1728"/>
                  <a:pt x="45629" y="262"/>
                </a:cubicBezTo>
                <a:cubicBezTo>
                  <a:pt x="44997" y="88"/>
                  <a:pt x="44348" y="1"/>
                  <a:pt x="43697" y="1"/>
                </a:cubicBezTo>
                <a:cubicBezTo>
                  <a:pt x="43590" y="1"/>
                  <a:pt x="43483" y="3"/>
                  <a:pt x="43376" y="8"/>
                </a:cubicBezTo>
                <a:cubicBezTo>
                  <a:pt x="43269" y="3"/>
                  <a:pt x="43162" y="1"/>
                  <a:pt x="430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2"/>
          <p:cNvSpPr/>
          <p:nvPr/>
        </p:nvSpPr>
        <p:spPr>
          <a:xfrm>
            <a:off x="668763" y="3518238"/>
            <a:ext cx="541266" cy="1804013"/>
          </a:xfrm>
          <a:custGeom>
            <a:avLst/>
            <a:gdLst/>
            <a:ahLst/>
            <a:cxnLst/>
            <a:rect l="l" t="t" r="r" b="b"/>
            <a:pathLst>
              <a:path w="25355" h="84507" extrusionOk="0">
                <a:moveTo>
                  <a:pt x="12681" y="1"/>
                </a:moveTo>
                <a:cubicBezTo>
                  <a:pt x="12064" y="1"/>
                  <a:pt x="11565" y="500"/>
                  <a:pt x="11565" y="1117"/>
                </a:cubicBezTo>
                <a:lnTo>
                  <a:pt x="11565" y="34600"/>
                </a:lnTo>
                <a:lnTo>
                  <a:pt x="2111" y="23256"/>
                </a:lnTo>
                <a:cubicBezTo>
                  <a:pt x="1890" y="22990"/>
                  <a:pt x="1571" y="22854"/>
                  <a:pt x="1251" y="22854"/>
                </a:cubicBezTo>
                <a:cubicBezTo>
                  <a:pt x="999" y="22854"/>
                  <a:pt x="746" y="22938"/>
                  <a:pt x="539" y="23111"/>
                </a:cubicBezTo>
                <a:cubicBezTo>
                  <a:pt x="64" y="23507"/>
                  <a:pt x="1" y="24212"/>
                  <a:pt x="397" y="24687"/>
                </a:cubicBezTo>
                <a:lnTo>
                  <a:pt x="11565" y="38087"/>
                </a:lnTo>
                <a:lnTo>
                  <a:pt x="11565" y="83391"/>
                </a:lnTo>
                <a:cubicBezTo>
                  <a:pt x="11565" y="84008"/>
                  <a:pt x="12064" y="84507"/>
                  <a:pt x="12681" y="84507"/>
                </a:cubicBezTo>
                <a:cubicBezTo>
                  <a:pt x="13295" y="84507"/>
                  <a:pt x="13797" y="84008"/>
                  <a:pt x="13797" y="83391"/>
                </a:cubicBezTo>
                <a:lnTo>
                  <a:pt x="13797" y="28419"/>
                </a:lnTo>
                <a:lnTo>
                  <a:pt x="24950" y="15560"/>
                </a:lnTo>
                <a:cubicBezTo>
                  <a:pt x="25355" y="15094"/>
                  <a:pt x="25303" y="14390"/>
                  <a:pt x="24838" y="13984"/>
                </a:cubicBezTo>
                <a:cubicBezTo>
                  <a:pt x="24627" y="13801"/>
                  <a:pt x="24367" y="13711"/>
                  <a:pt x="24109" y="13711"/>
                </a:cubicBezTo>
                <a:cubicBezTo>
                  <a:pt x="23796" y="13711"/>
                  <a:pt x="23485" y="13843"/>
                  <a:pt x="23265" y="14099"/>
                </a:cubicBezTo>
                <a:lnTo>
                  <a:pt x="13797" y="25013"/>
                </a:lnTo>
                <a:lnTo>
                  <a:pt x="13797" y="1117"/>
                </a:lnTo>
                <a:cubicBezTo>
                  <a:pt x="13797" y="500"/>
                  <a:pt x="13298" y="1"/>
                  <a:pt x="1268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2"/>
          <p:cNvSpPr txBox="1">
            <a:spLocks noGrp="1"/>
          </p:cNvSpPr>
          <p:nvPr>
            <p:ph type="subTitle" idx="1"/>
          </p:nvPr>
        </p:nvSpPr>
        <p:spPr>
          <a:xfrm>
            <a:off x="1484864" y="374701"/>
            <a:ext cx="6450822" cy="2691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b="1" dirty="0"/>
              <a:t>Original Plan</a:t>
            </a:r>
            <a:r>
              <a:rPr lang="en-US" dirty="0"/>
              <a:t>: Create a model that would predict the home value price </a:t>
            </a: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b="1" dirty="0"/>
              <a:t>Issue</a:t>
            </a:r>
            <a:r>
              <a:rPr lang="en-US" dirty="0"/>
              <a:t>: Median sales price was not constant, therefore skewed results. Changed to categorical value.  </a:t>
            </a: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b="1" dirty="0"/>
              <a:t>New Plan</a:t>
            </a:r>
            <a:r>
              <a:rPr lang="en-US" dirty="0"/>
              <a:t>: Can a model be created to predict the correct property type?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/>
        </p:nvSpPr>
        <p:spPr>
          <a:xfrm flipH="1">
            <a:off x="2393098" y="1508213"/>
            <a:ext cx="6395706" cy="2738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Per Freddie Mac, the current interest rate for a 30-year FRM mortgage is 6.88% and a 15 </a:t>
            </a:r>
            <a:r>
              <a:rPr lang="en-US" sz="16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yr</a:t>
            </a:r>
            <a:r>
              <a:rPr lang="en-US" sz="16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FRM is 6.22%.  Is now the right time to purchase? </a:t>
            </a:r>
            <a:endParaRPr sz="16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142" name="Google Shape;142;p15"/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1029282-CC3A-700D-9112-670F597F4189}"/>
              </a:ext>
            </a:extLst>
          </p:cNvPr>
          <p:cNvSpPr/>
          <p:nvPr/>
        </p:nvSpPr>
        <p:spPr>
          <a:xfrm>
            <a:off x="226783" y="1281700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Why?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AA8C6-6907-D561-2F47-E4ED140A0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761" y="2470813"/>
            <a:ext cx="6613429" cy="20146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1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PROPERTY TYPES 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34" name="Google Shape;634;p21"/>
          <p:cNvSpPr/>
          <p:nvPr/>
        </p:nvSpPr>
        <p:spPr>
          <a:xfrm>
            <a:off x="473988" y="2009900"/>
            <a:ext cx="1872300" cy="1872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1"/>
          <p:cNvSpPr/>
          <p:nvPr/>
        </p:nvSpPr>
        <p:spPr>
          <a:xfrm>
            <a:off x="2054919" y="2009900"/>
            <a:ext cx="1872300" cy="1872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1"/>
          <p:cNvSpPr/>
          <p:nvPr/>
        </p:nvSpPr>
        <p:spPr>
          <a:xfrm>
            <a:off x="3635851" y="2009900"/>
            <a:ext cx="1872300" cy="187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1"/>
          <p:cNvSpPr/>
          <p:nvPr/>
        </p:nvSpPr>
        <p:spPr>
          <a:xfrm>
            <a:off x="5216783" y="2009900"/>
            <a:ext cx="1872300" cy="1872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1"/>
          <p:cNvSpPr/>
          <p:nvPr/>
        </p:nvSpPr>
        <p:spPr>
          <a:xfrm>
            <a:off x="6797715" y="2009900"/>
            <a:ext cx="1872300" cy="1872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1"/>
          <p:cNvSpPr txBox="1"/>
          <p:nvPr/>
        </p:nvSpPr>
        <p:spPr>
          <a:xfrm>
            <a:off x="5604683" y="3146721"/>
            <a:ext cx="10965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ALL RESIDENTIAL</a:t>
            </a:r>
            <a:endParaRPr sz="9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63" name="Google Shape;663;p21"/>
          <p:cNvSpPr txBox="1"/>
          <p:nvPr/>
        </p:nvSpPr>
        <p:spPr>
          <a:xfrm>
            <a:off x="7216102" y="3116600"/>
            <a:ext cx="10965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SINGLE FAMILY RESIDENT</a:t>
            </a:r>
            <a:endParaRPr sz="9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70" name="Google Shape;670;p21"/>
          <p:cNvSpPr txBox="1"/>
          <p:nvPr/>
        </p:nvSpPr>
        <p:spPr>
          <a:xfrm>
            <a:off x="2429282" y="3122907"/>
            <a:ext cx="10965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CONDO</a:t>
            </a:r>
            <a:endParaRPr sz="9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75" name="Google Shape;675;p21"/>
          <p:cNvSpPr txBox="1"/>
          <p:nvPr/>
        </p:nvSpPr>
        <p:spPr>
          <a:xfrm>
            <a:off x="4040701" y="3117521"/>
            <a:ext cx="10965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TOWNHOUSE</a:t>
            </a:r>
            <a:endParaRPr sz="9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br>
              <a:rPr lang="en" sz="10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endParaRPr sz="10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81" name="Google Shape;681;p21"/>
          <p:cNvSpPr txBox="1"/>
          <p:nvPr/>
        </p:nvSpPr>
        <p:spPr>
          <a:xfrm>
            <a:off x="860222" y="3057128"/>
            <a:ext cx="10965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MULTIFAMILY (2-4 UNITS)</a:t>
            </a:r>
            <a:endParaRPr sz="9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6F19EC-0E8D-57E4-64E1-A58044D0C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740" y="1731002"/>
            <a:ext cx="682811" cy="10120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34B3BF-4036-8D9A-F137-4271E82D7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870" y="1914709"/>
            <a:ext cx="530398" cy="9327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55C7D2-2C23-E05B-3FD9-121C823694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4587" y="1703185"/>
            <a:ext cx="676715" cy="11034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11EB8B-4501-7D19-4EAE-523157B305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8682" y="1975674"/>
            <a:ext cx="1036410" cy="810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BE63F7-868C-F647-7B55-D3E871AC2A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3598" y="2169406"/>
            <a:ext cx="1042506" cy="6645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" name="Google Shape;1054;p27"/>
          <p:cNvGrpSpPr/>
          <p:nvPr/>
        </p:nvGrpSpPr>
        <p:grpSpPr>
          <a:xfrm>
            <a:off x="1528940" y="1327518"/>
            <a:ext cx="6086115" cy="3815992"/>
            <a:chOff x="238325" y="236325"/>
            <a:chExt cx="7138300" cy="5238150"/>
          </a:xfrm>
        </p:grpSpPr>
        <p:sp>
          <p:nvSpPr>
            <p:cNvPr id="1055" name="Google Shape;1055;p27"/>
            <p:cNvSpPr/>
            <p:nvPr/>
          </p:nvSpPr>
          <p:spPr>
            <a:xfrm>
              <a:off x="3577325" y="852800"/>
              <a:ext cx="2123225" cy="816050"/>
            </a:xfrm>
            <a:custGeom>
              <a:avLst/>
              <a:gdLst/>
              <a:ahLst/>
              <a:cxnLst/>
              <a:rect l="l" t="t" r="r" b="b"/>
              <a:pathLst>
                <a:path w="84929" h="32642" extrusionOk="0">
                  <a:moveTo>
                    <a:pt x="1108" y="32637"/>
                  </a:moveTo>
                  <a:lnTo>
                    <a:pt x="8835" y="32637"/>
                  </a:lnTo>
                  <a:lnTo>
                    <a:pt x="42465" y="7260"/>
                  </a:lnTo>
                  <a:lnTo>
                    <a:pt x="76095" y="32641"/>
                  </a:lnTo>
                  <a:lnTo>
                    <a:pt x="83822" y="32641"/>
                  </a:lnTo>
                  <a:cubicBezTo>
                    <a:pt x="84573" y="32641"/>
                    <a:pt x="84928" y="31873"/>
                    <a:pt x="84373" y="31451"/>
                  </a:cubicBezTo>
                  <a:lnTo>
                    <a:pt x="43016" y="239"/>
                  </a:lnTo>
                  <a:cubicBezTo>
                    <a:pt x="42686" y="1"/>
                    <a:pt x="42243" y="1"/>
                    <a:pt x="41918" y="239"/>
                  </a:cubicBezTo>
                  <a:lnTo>
                    <a:pt x="556" y="31451"/>
                  </a:lnTo>
                  <a:cubicBezTo>
                    <a:pt x="1" y="31869"/>
                    <a:pt x="360" y="32637"/>
                    <a:pt x="1108" y="3263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7"/>
            <p:cNvSpPr/>
            <p:nvPr/>
          </p:nvSpPr>
          <p:spPr>
            <a:xfrm>
              <a:off x="3798275" y="1034275"/>
              <a:ext cx="1681425" cy="4440100"/>
            </a:xfrm>
            <a:custGeom>
              <a:avLst/>
              <a:gdLst/>
              <a:ahLst/>
              <a:cxnLst/>
              <a:rect l="l" t="t" r="r" b="b"/>
              <a:pathLst>
                <a:path w="67257" h="177604" extrusionOk="0">
                  <a:moveTo>
                    <a:pt x="67257" y="25378"/>
                  </a:moveTo>
                  <a:lnTo>
                    <a:pt x="67257" y="177604"/>
                  </a:lnTo>
                  <a:lnTo>
                    <a:pt x="1" y="177604"/>
                  </a:lnTo>
                  <a:lnTo>
                    <a:pt x="1" y="25378"/>
                  </a:lnTo>
                  <a:lnTo>
                    <a:pt x="336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7"/>
            <p:cNvSpPr/>
            <p:nvPr/>
          </p:nvSpPr>
          <p:spPr>
            <a:xfrm>
              <a:off x="3960450" y="1221175"/>
              <a:ext cx="1357100" cy="4128000"/>
            </a:xfrm>
            <a:custGeom>
              <a:avLst/>
              <a:gdLst/>
              <a:ahLst/>
              <a:cxnLst/>
              <a:rect l="l" t="t" r="r" b="b"/>
              <a:pathLst>
                <a:path w="54284" h="165120" extrusionOk="0">
                  <a:moveTo>
                    <a:pt x="54284" y="20487"/>
                  </a:moveTo>
                  <a:lnTo>
                    <a:pt x="54284" y="165120"/>
                  </a:lnTo>
                  <a:lnTo>
                    <a:pt x="0" y="165120"/>
                  </a:lnTo>
                  <a:lnTo>
                    <a:pt x="0" y="20487"/>
                  </a:lnTo>
                  <a:lnTo>
                    <a:pt x="271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7"/>
            <p:cNvSpPr/>
            <p:nvPr/>
          </p:nvSpPr>
          <p:spPr>
            <a:xfrm>
              <a:off x="5263950" y="236325"/>
              <a:ext cx="2112675" cy="815000"/>
            </a:xfrm>
            <a:custGeom>
              <a:avLst/>
              <a:gdLst/>
              <a:ahLst/>
              <a:cxnLst/>
              <a:rect l="l" t="t" r="r" b="b"/>
              <a:pathLst>
                <a:path w="84507" h="32600" extrusionOk="0">
                  <a:moveTo>
                    <a:pt x="1333" y="32600"/>
                  </a:moveTo>
                  <a:lnTo>
                    <a:pt x="8622" y="32600"/>
                  </a:lnTo>
                  <a:cubicBezTo>
                    <a:pt x="21377" y="22972"/>
                    <a:pt x="29267" y="17021"/>
                    <a:pt x="42252" y="7218"/>
                  </a:cubicBezTo>
                  <a:lnTo>
                    <a:pt x="75882" y="32600"/>
                  </a:lnTo>
                  <a:lnTo>
                    <a:pt x="83170" y="32600"/>
                  </a:lnTo>
                  <a:cubicBezTo>
                    <a:pt x="84076" y="32600"/>
                    <a:pt x="84507" y="31672"/>
                    <a:pt x="83834" y="31163"/>
                  </a:cubicBezTo>
                  <a:lnTo>
                    <a:pt x="42920" y="285"/>
                  </a:lnTo>
                  <a:cubicBezTo>
                    <a:pt x="42519" y="1"/>
                    <a:pt x="41984" y="1"/>
                    <a:pt x="41588" y="285"/>
                  </a:cubicBezTo>
                  <a:lnTo>
                    <a:pt x="669" y="31163"/>
                  </a:lnTo>
                  <a:cubicBezTo>
                    <a:pt x="1" y="31672"/>
                    <a:pt x="431" y="32600"/>
                    <a:pt x="1333" y="32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7"/>
            <p:cNvSpPr/>
            <p:nvPr/>
          </p:nvSpPr>
          <p:spPr>
            <a:xfrm>
              <a:off x="5479475" y="416775"/>
              <a:ext cx="1681525" cy="5057600"/>
            </a:xfrm>
            <a:custGeom>
              <a:avLst/>
              <a:gdLst/>
              <a:ahLst/>
              <a:cxnLst/>
              <a:rect l="l" t="t" r="r" b="b"/>
              <a:pathLst>
                <a:path w="67261" h="202304" extrusionOk="0">
                  <a:moveTo>
                    <a:pt x="67261" y="25382"/>
                  </a:moveTo>
                  <a:lnTo>
                    <a:pt x="67261" y="202304"/>
                  </a:lnTo>
                  <a:lnTo>
                    <a:pt x="1" y="202304"/>
                  </a:lnTo>
                  <a:lnTo>
                    <a:pt x="1" y="25382"/>
                  </a:lnTo>
                  <a:cubicBezTo>
                    <a:pt x="12752" y="15754"/>
                    <a:pt x="20646" y="9803"/>
                    <a:pt x="33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250817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		</a:t>
              </a:r>
              <a:endParaRPr/>
            </a:p>
          </p:txBody>
        </p:sp>
        <p:sp>
          <p:nvSpPr>
            <p:cNvPr id="1060" name="Google Shape;1060;p27"/>
            <p:cNvSpPr/>
            <p:nvPr/>
          </p:nvSpPr>
          <p:spPr>
            <a:xfrm>
              <a:off x="5641725" y="603775"/>
              <a:ext cx="1357025" cy="4745400"/>
            </a:xfrm>
            <a:custGeom>
              <a:avLst/>
              <a:gdLst/>
              <a:ahLst/>
              <a:cxnLst/>
              <a:rect l="l" t="t" r="r" b="b"/>
              <a:pathLst>
                <a:path w="54281" h="189816" extrusionOk="0">
                  <a:moveTo>
                    <a:pt x="54280" y="20483"/>
                  </a:moveTo>
                  <a:lnTo>
                    <a:pt x="54280" y="189816"/>
                  </a:lnTo>
                  <a:lnTo>
                    <a:pt x="1" y="189816"/>
                  </a:lnTo>
                  <a:lnTo>
                    <a:pt x="1" y="20483"/>
                  </a:lnTo>
                  <a:lnTo>
                    <a:pt x="27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7"/>
            <p:cNvSpPr/>
            <p:nvPr/>
          </p:nvSpPr>
          <p:spPr>
            <a:xfrm>
              <a:off x="1909725" y="1369250"/>
              <a:ext cx="2094600" cy="813425"/>
            </a:xfrm>
            <a:custGeom>
              <a:avLst/>
              <a:gdLst/>
              <a:ahLst/>
              <a:cxnLst/>
              <a:rect l="l" t="t" r="r" b="b"/>
              <a:pathLst>
                <a:path w="83784" h="32537" extrusionOk="0">
                  <a:moveTo>
                    <a:pt x="1725" y="32536"/>
                  </a:moveTo>
                  <a:lnTo>
                    <a:pt x="8262" y="32536"/>
                  </a:lnTo>
                  <a:lnTo>
                    <a:pt x="41892" y="7155"/>
                  </a:lnTo>
                  <a:lnTo>
                    <a:pt x="75522" y="32536"/>
                  </a:lnTo>
                  <a:lnTo>
                    <a:pt x="82058" y="32536"/>
                  </a:lnTo>
                  <a:cubicBezTo>
                    <a:pt x="83228" y="32536"/>
                    <a:pt x="83783" y="31334"/>
                    <a:pt x="82919" y="30682"/>
                  </a:cubicBezTo>
                  <a:lnTo>
                    <a:pt x="42752" y="368"/>
                  </a:lnTo>
                  <a:cubicBezTo>
                    <a:pt x="42263" y="0"/>
                    <a:pt x="41520" y="0"/>
                    <a:pt x="41031" y="368"/>
                  </a:cubicBezTo>
                  <a:lnTo>
                    <a:pt x="865" y="30682"/>
                  </a:lnTo>
                  <a:cubicBezTo>
                    <a:pt x="0" y="31338"/>
                    <a:pt x="556" y="32536"/>
                    <a:pt x="1725" y="3253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7"/>
            <p:cNvSpPr/>
            <p:nvPr/>
          </p:nvSpPr>
          <p:spPr>
            <a:xfrm>
              <a:off x="2116250" y="1548125"/>
              <a:ext cx="1681525" cy="3926250"/>
            </a:xfrm>
            <a:custGeom>
              <a:avLst/>
              <a:gdLst/>
              <a:ahLst/>
              <a:cxnLst/>
              <a:rect l="l" t="t" r="r" b="b"/>
              <a:pathLst>
                <a:path w="67261" h="157050" extrusionOk="0">
                  <a:moveTo>
                    <a:pt x="67261" y="25381"/>
                  </a:moveTo>
                  <a:lnTo>
                    <a:pt x="67261" y="157050"/>
                  </a:lnTo>
                  <a:lnTo>
                    <a:pt x="1" y="157050"/>
                  </a:lnTo>
                  <a:lnTo>
                    <a:pt x="1" y="25381"/>
                  </a:lnTo>
                  <a:lnTo>
                    <a:pt x="336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7"/>
            <p:cNvSpPr/>
            <p:nvPr/>
          </p:nvSpPr>
          <p:spPr>
            <a:xfrm>
              <a:off x="2278500" y="1735125"/>
              <a:ext cx="1357025" cy="3614050"/>
            </a:xfrm>
            <a:custGeom>
              <a:avLst/>
              <a:gdLst/>
              <a:ahLst/>
              <a:cxnLst/>
              <a:rect l="l" t="t" r="r" b="b"/>
              <a:pathLst>
                <a:path w="54281" h="144562" extrusionOk="0">
                  <a:moveTo>
                    <a:pt x="54280" y="20483"/>
                  </a:moveTo>
                  <a:lnTo>
                    <a:pt x="54280" y="144562"/>
                  </a:lnTo>
                  <a:lnTo>
                    <a:pt x="1" y="144562"/>
                  </a:lnTo>
                  <a:lnTo>
                    <a:pt x="1" y="20483"/>
                  </a:lnTo>
                  <a:lnTo>
                    <a:pt x="27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7"/>
            <p:cNvSpPr/>
            <p:nvPr/>
          </p:nvSpPr>
          <p:spPr>
            <a:xfrm>
              <a:off x="238325" y="1990100"/>
              <a:ext cx="2085425" cy="812600"/>
            </a:xfrm>
            <a:custGeom>
              <a:avLst/>
              <a:gdLst/>
              <a:ahLst/>
              <a:cxnLst/>
              <a:rect l="l" t="t" r="r" b="b"/>
              <a:pathLst>
                <a:path w="83417" h="32504" extrusionOk="0">
                  <a:moveTo>
                    <a:pt x="1926" y="32503"/>
                  </a:moveTo>
                  <a:lnTo>
                    <a:pt x="8079" y="32503"/>
                  </a:lnTo>
                  <a:lnTo>
                    <a:pt x="41709" y="7126"/>
                  </a:lnTo>
                  <a:lnTo>
                    <a:pt x="75339" y="32503"/>
                  </a:lnTo>
                  <a:lnTo>
                    <a:pt x="81491" y="32503"/>
                  </a:lnTo>
                  <a:cubicBezTo>
                    <a:pt x="82798" y="32503"/>
                    <a:pt x="83416" y="31167"/>
                    <a:pt x="82452" y="30436"/>
                  </a:cubicBezTo>
                  <a:lnTo>
                    <a:pt x="42669" y="410"/>
                  </a:lnTo>
                  <a:cubicBezTo>
                    <a:pt x="42122" y="1"/>
                    <a:pt x="41295" y="1"/>
                    <a:pt x="40752" y="410"/>
                  </a:cubicBezTo>
                  <a:lnTo>
                    <a:pt x="970" y="30436"/>
                  </a:lnTo>
                  <a:cubicBezTo>
                    <a:pt x="1" y="31167"/>
                    <a:pt x="623" y="32503"/>
                    <a:pt x="1926" y="325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7"/>
            <p:cNvSpPr/>
            <p:nvPr/>
          </p:nvSpPr>
          <p:spPr>
            <a:xfrm>
              <a:off x="440275" y="2168250"/>
              <a:ext cx="1681525" cy="3306225"/>
            </a:xfrm>
            <a:custGeom>
              <a:avLst/>
              <a:gdLst/>
              <a:ahLst/>
              <a:cxnLst/>
              <a:rect l="l" t="t" r="r" b="b"/>
              <a:pathLst>
                <a:path w="67261" h="132249" extrusionOk="0">
                  <a:moveTo>
                    <a:pt x="67261" y="25377"/>
                  </a:moveTo>
                  <a:lnTo>
                    <a:pt x="67261" y="132249"/>
                  </a:lnTo>
                  <a:lnTo>
                    <a:pt x="1" y="132249"/>
                  </a:lnTo>
                  <a:lnTo>
                    <a:pt x="1" y="25377"/>
                  </a:lnTo>
                  <a:lnTo>
                    <a:pt x="336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7"/>
            <p:cNvSpPr/>
            <p:nvPr/>
          </p:nvSpPr>
          <p:spPr>
            <a:xfrm>
              <a:off x="602550" y="2355150"/>
              <a:ext cx="1357100" cy="2994025"/>
            </a:xfrm>
            <a:custGeom>
              <a:avLst/>
              <a:gdLst/>
              <a:ahLst/>
              <a:cxnLst/>
              <a:rect l="l" t="t" r="r" b="b"/>
              <a:pathLst>
                <a:path w="54284" h="119761" extrusionOk="0">
                  <a:moveTo>
                    <a:pt x="54284" y="20482"/>
                  </a:moveTo>
                  <a:lnTo>
                    <a:pt x="54284" y="119761"/>
                  </a:lnTo>
                  <a:lnTo>
                    <a:pt x="0" y="119761"/>
                  </a:lnTo>
                  <a:lnTo>
                    <a:pt x="0" y="20482"/>
                  </a:lnTo>
                  <a:lnTo>
                    <a:pt x="27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7" name="Google Shape;1067;p2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was included in the Data?</a:t>
            </a:r>
            <a:endParaRPr dirty="0"/>
          </a:p>
        </p:txBody>
      </p:sp>
      <p:sp>
        <p:nvSpPr>
          <p:cNvPr id="1068" name="Google Shape;1068;p27"/>
          <p:cNvSpPr txBox="1"/>
          <p:nvPr/>
        </p:nvSpPr>
        <p:spPr>
          <a:xfrm>
            <a:off x="6259109" y="2460205"/>
            <a:ext cx="938400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Month &amp; Year for sale of property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69" name="Google Shape;1069;p27"/>
          <p:cNvSpPr txBox="1"/>
          <p:nvPr/>
        </p:nvSpPr>
        <p:spPr>
          <a:xfrm>
            <a:off x="4822411" y="3113632"/>
            <a:ext cx="938400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Number of inventory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70" name="Google Shape;1070;p27"/>
          <p:cNvSpPr txBox="1"/>
          <p:nvPr/>
        </p:nvSpPr>
        <p:spPr>
          <a:xfrm>
            <a:off x="3405538" y="3197122"/>
            <a:ext cx="938400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Median Sales Price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Montserrat ExtraBold"/>
                <a:ea typeface="EB Garamond"/>
                <a:cs typeface="EB Garamond"/>
                <a:sym typeface="Montserrat ExtraBold"/>
              </a:rPr>
              <a:t>&amp;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Montserrat ExtraBold"/>
                <a:ea typeface="EB Garamond"/>
                <a:cs typeface="EB Garamond"/>
                <a:sym typeface="Montserrat ExtraBold"/>
              </a:rPr>
              <a:t>Median List Price</a:t>
            </a: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71" name="Google Shape;1071;p27"/>
          <p:cNvSpPr txBox="1"/>
          <p:nvPr/>
        </p:nvSpPr>
        <p:spPr>
          <a:xfrm>
            <a:off x="1873162" y="3548605"/>
            <a:ext cx="1055956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All 50 states and Washington D.C.</a:t>
            </a:r>
            <a:endParaRPr sz="12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076" name="Google Shape;1076;p27"/>
          <p:cNvGrpSpPr/>
          <p:nvPr/>
        </p:nvGrpSpPr>
        <p:grpSpPr>
          <a:xfrm>
            <a:off x="7692585" y="2686952"/>
            <a:ext cx="2183295" cy="2549720"/>
            <a:chOff x="7692585" y="2686952"/>
            <a:chExt cx="2183295" cy="2549720"/>
          </a:xfrm>
        </p:grpSpPr>
        <p:sp>
          <p:nvSpPr>
            <p:cNvPr id="1077" name="Google Shape;1077;p27"/>
            <p:cNvSpPr/>
            <p:nvPr/>
          </p:nvSpPr>
          <p:spPr>
            <a:xfrm>
              <a:off x="7963332" y="2686952"/>
              <a:ext cx="1912547" cy="1966203"/>
            </a:xfrm>
            <a:custGeom>
              <a:avLst/>
              <a:gdLst/>
              <a:ahLst/>
              <a:cxnLst/>
              <a:rect l="l" t="t" r="r" b="b"/>
              <a:pathLst>
                <a:path w="59277" h="60940" extrusionOk="0">
                  <a:moveTo>
                    <a:pt x="29640" y="1"/>
                  </a:moveTo>
                  <a:cubicBezTo>
                    <a:pt x="29123" y="1"/>
                    <a:pt x="28607" y="58"/>
                    <a:pt x="28101" y="173"/>
                  </a:cubicBezTo>
                  <a:cubicBezTo>
                    <a:pt x="23244" y="1174"/>
                    <a:pt x="21952" y="8220"/>
                    <a:pt x="21608" y="11889"/>
                  </a:cubicBezTo>
                  <a:cubicBezTo>
                    <a:pt x="21535" y="12662"/>
                    <a:pt x="20893" y="13258"/>
                    <a:pt x="20125" y="13258"/>
                  </a:cubicBezTo>
                  <a:cubicBezTo>
                    <a:pt x="20097" y="13258"/>
                    <a:pt x="20069" y="13257"/>
                    <a:pt x="20041" y="13256"/>
                  </a:cubicBezTo>
                  <a:cubicBezTo>
                    <a:pt x="19950" y="13250"/>
                    <a:pt x="19855" y="13248"/>
                    <a:pt x="19758" y="13248"/>
                  </a:cubicBezTo>
                  <a:cubicBezTo>
                    <a:pt x="17978" y="13248"/>
                    <a:pt x="15247" y="14083"/>
                    <a:pt x="13675" y="15654"/>
                  </a:cubicBezTo>
                  <a:cubicBezTo>
                    <a:pt x="11377" y="17952"/>
                    <a:pt x="11613" y="24475"/>
                    <a:pt x="11900" y="27762"/>
                  </a:cubicBezTo>
                  <a:cubicBezTo>
                    <a:pt x="11978" y="28661"/>
                    <a:pt x="11253" y="29389"/>
                    <a:pt x="10353" y="29389"/>
                  </a:cubicBezTo>
                  <a:cubicBezTo>
                    <a:pt x="10348" y="29389"/>
                    <a:pt x="10342" y="29389"/>
                    <a:pt x="10337" y="29389"/>
                  </a:cubicBezTo>
                  <a:cubicBezTo>
                    <a:pt x="10321" y="29389"/>
                    <a:pt x="10305" y="29389"/>
                    <a:pt x="10290" y="29389"/>
                  </a:cubicBezTo>
                  <a:cubicBezTo>
                    <a:pt x="7014" y="29389"/>
                    <a:pt x="5867" y="32831"/>
                    <a:pt x="5867" y="32831"/>
                  </a:cubicBezTo>
                  <a:cubicBezTo>
                    <a:pt x="0" y="46025"/>
                    <a:pt x="25796" y="59222"/>
                    <a:pt x="28975" y="60786"/>
                  </a:cubicBezTo>
                  <a:cubicBezTo>
                    <a:pt x="29180" y="60888"/>
                    <a:pt x="29407" y="60940"/>
                    <a:pt x="29640" y="60940"/>
                  </a:cubicBezTo>
                  <a:cubicBezTo>
                    <a:pt x="29870" y="60940"/>
                    <a:pt x="30099" y="60888"/>
                    <a:pt x="30305" y="60786"/>
                  </a:cubicBezTo>
                  <a:cubicBezTo>
                    <a:pt x="33480" y="59222"/>
                    <a:pt x="59276" y="46025"/>
                    <a:pt x="53412" y="32831"/>
                  </a:cubicBezTo>
                  <a:cubicBezTo>
                    <a:pt x="53412" y="32831"/>
                    <a:pt x="52264" y="29389"/>
                    <a:pt x="48986" y="29389"/>
                  </a:cubicBezTo>
                  <a:cubicBezTo>
                    <a:pt x="48972" y="29389"/>
                    <a:pt x="48957" y="29389"/>
                    <a:pt x="48943" y="29389"/>
                  </a:cubicBezTo>
                  <a:cubicBezTo>
                    <a:pt x="48937" y="29389"/>
                    <a:pt x="48932" y="29389"/>
                    <a:pt x="48926" y="29389"/>
                  </a:cubicBezTo>
                  <a:cubicBezTo>
                    <a:pt x="48027" y="29389"/>
                    <a:pt x="47301" y="28661"/>
                    <a:pt x="47379" y="27762"/>
                  </a:cubicBezTo>
                  <a:cubicBezTo>
                    <a:pt x="47664" y="24475"/>
                    <a:pt x="47903" y="17952"/>
                    <a:pt x="45604" y="15654"/>
                  </a:cubicBezTo>
                  <a:cubicBezTo>
                    <a:pt x="44033" y="14083"/>
                    <a:pt x="41301" y="13248"/>
                    <a:pt x="39519" y="13248"/>
                  </a:cubicBezTo>
                  <a:cubicBezTo>
                    <a:pt x="39422" y="13248"/>
                    <a:pt x="39327" y="13250"/>
                    <a:pt x="39235" y="13256"/>
                  </a:cubicBezTo>
                  <a:cubicBezTo>
                    <a:pt x="39207" y="13257"/>
                    <a:pt x="39179" y="13258"/>
                    <a:pt x="39152" y="13258"/>
                  </a:cubicBezTo>
                  <a:cubicBezTo>
                    <a:pt x="38387" y="13258"/>
                    <a:pt x="37745" y="12662"/>
                    <a:pt x="37672" y="11889"/>
                  </a:cubicBezTo>
                  <a:cubicBezTo>
                    <a:pt x="37327" y="8223"/>
                    <a:pt x="36036" y="1174"/>
                    <a:pt x="31179" y="173"/>
                  </a:cubicBezTo>
                  <a:cubicBezTo>
                    <a:pt x="30673" y="58"/>
                    <a:pt x="30156" y="1"/>
                    <a:pt x="296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8653878" y="3292702"/>
              <a:ext cx="559210" cy="1864247"/>
            </a:xfrm>
            <a:custGeom>
              <a:avLst/>
              <a:gdLst/>
              <a:ahLst/>
              <a:cxnLst/>
              <a:rect l="l" t="t" r="r" b="b"/>
              <a:pathLst>
                <a:path w="17332" h="57780" extrusionOk="0">
                  <a:moveTo>
                    <a:pt x="8670" y="1"/>
                  </a:moveTo>
                  <a:cubicBezTo>
                    <a:pt x="8241" y="1"/>
                    <a:pt x="7896" y="351"/>
                    <a:pt x="7908" y="781"/>
                  </a:cubicBezTo>
                  <a:lnTo>
                    <a:pt x="7908" y="23658"/>
                  </a:lnTo>
                  <a:lnTo>
                    <a:pt x="1449" y="15907"/>
                  </a:lnTo>
                  <a:cubicBezTo>
                    <a:pt x="1297" y="15722"/>
                    <a:pt x="1077" y="15626"/>
                    <a:pt x="855" y="15626"/>
                  </a:cubicBezTo>
                  <a:cubicBezTo>
                    <a:pt x="682" y="15626"/>
                    <a:pt x="509" y="15684"/>
                    <a:pt x="366" y="15802"/>
                  </a:cubicBezTo>
                  <a:cubicBezTo>
                    <a:pt x="39" y="16074"/>
                    <a:pt x="0" y="16561"/>
                    <a:pt x="275" y="16884"/>
                  </a:cubicBezTo>
                  <a:lnTo>
                    <a:pt x="7908" y="26041"/>
                  </a:lnTo>
                  <a:lnTo>
                    <a:pt x="7908" y="56999"/>
                  </a:lnTo>
                  <a:cubicBezTo>
                    <a:pt x="7896" y="57426"/>
                    <a:pt x="8241" y="57779"/>
                    <a:pt x="8670" y="57779"/>
                  </a:cubicBezTo>
                  <a:cubicBezTo>
                    <a:pt x="9097" y="57779"/>
                    <a:pt x="9441" y="57426"/>
                    <a:pt x="9432" y="56999"/>
                  </a:cubicBezTo>
                  <a:lnTo>
                    <a:pt x="9432" y="19440"/>
                  </a:lnTo>
                  <a:lnTo>
                    <a:pt x="17053" y="10651"/>
                  </a:lnTo>
                  <a:cubicBezTo>
                    <a:pt x="17331" y="10334"/>
                    <a:pt x="17295" y="9853"/>
                    <a:pt x="16978" y="9575"/>
                  </a:cubicBezTo>
                  <a:cubicBezTo>
                    <a:pt x="16833" y="9450"/>
                    <a:pt x="16655" y="9389"/>
                    <a:pt x="16477" y="9389"/>
                  </a:cubicBezTo>
                  <a:cubicBezTo>
                    <a:pt x="16264" y="9389"/>
                    <a:pt x="16051" y="9477"/>
                    <a:pt x="15901" y="9651"/>
                  </a:cubicBezTo>
                  <a:lnTo>
                    <a:pt x="9432" y="17111"/>
                  </a:lnTo>
                  <a:lnTo>
                    <a:pt x="9432" y="781"/>
                  </a:lnTo>
                  <a:cubicBezTo>
                    <a:pt x="9441" y="351"/>
                    <a:pt x="9097" y="1"/>
                    <a:pt x="867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7692585" y="3377738"/>
              <a:ext cx="1081101" cy="1399756"/>
            </a:xfrm>
            <a:custGeom>
              <a:avLst/>
              <a:gdLst/>
              <a:ahLst/>
              <a:cxnLst/>
              <a:rect l="l" t="t" r="r" b="b"/>
              <a:pathLst>
                <a:path w="50643" h="65570" extrusionOk="0">
                  <a:moveTo>
                    <a:pt x="25739" y="0"/>
                  </a:moveTo>
                  <a:cubicBezTo>
                    <a:pt x="25667" y="0"/>
                    <a:pt x="25596" y="1"/>
                    <a:pt x="25524" y="2"/>
                  </a:cubicBezTo>
                  <a:cubicBezTo>
                    <a:pt x="16739" y="108"/>
                    <a:pt x="9629" y="6736"/>
                    <a:pt x="9590" y="14932"/>
                  </a:cubicBezTo>
                  <a:cubicBezTo>
                    <a:pt x="9587" y="15255"/>
                    <a:pt x="9596" y="15576"/>
                    <a:pt x="9617" y="15893"/>
                  </a:cubicBezTo>
                  <a:cubicBezTo>
                    <a:pt x="9901" y="20378"/>
                    <a:pt x="8519" y="24796"/>
                    <a:pt x="5613" y="28386"/>
                  </a:cubicBezTo>
                  <a:cubicBezTo>
                    <a:pt x="1930" y="32928"/>
                    <a:pt x="0" y="38765"/>
                    <a:pt x="759" y="45037"/>
                  </a:cubicBezTo>
                  <a:cubicBezTo>
                    <a:pt x="2044" y="55682"/>
                    <a:pt x="11153" y="64170"/>
                    <a:pt x="22612" y="65407"/>
                  </a:cubicBezTo>
                  <a:cubicBezTo>
                    <a:pt x="23621" y="65516"/>
                    <a:pt x="24620" y="65569"/>
                    <a:pt x="25606" y="65569"/>
                  </a:cubicBezTo>
                  <a:cubicBezTo>
                    <a:pt x="39363" y="65569"/>
                    <a:pt x="50550" y="55243"/>
                    <a:pt x="50615" y="42451"/>
                  </a:cubicBezTo>
                  <a:cubicBezTo>
                    <a:pt x="50642" y="36969"/>
                    <a:pt x="48622" y="31921"/>
                    <a:pt x="45220" y="27935"/>
                  </a:cubicBezTo>
                  <a:cubicBezTo>
                    <a:pt x="42550" y="24799"/>
                    <a:pt x="41240" y="20838"/>
                    <a:pt x="41772" y="16870"/>
                  </a:cubicBezTo>
                  <a:cubicBezTo>
                    <a:pt x="41872" y="16132"/>
                    <a:pt x="41912" y="15388"/>
                    <a:pt x="41893" y="14644"/>
                  </a:cubicBezTo>
                  <a:cubicBezTo>
                    <a:pt x="41689" y="6537"/>
                    <a:pt x="34447" y="0"/>
                    <a:pt x="25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8020725" y="3916116"/>
              <a:ext cx="433141" cy="1320556"/>
            </a:xfrm>
            <a:custGeom>
              <a:avLst/>
              <a:gdLst/>
              <a:ahLst/>
              <a:cxnLst/>
              <a:rect l="l" t="t" r="r" b="b"/>
              <a:pathLst>
                <a:path w="20290" h="61860" extrusionOk="0">
                  <a:moveTo>
                    <a:pt x="10419" y="1"/>
                  </a:moveTo>
                  <a:cubicBezTo>
                    <a:pt x="9684" y="1"/>
                    <a:pt x="9082" y="595"/>
                    <a:pt x="9079" y="1334"/>
                  </a:cubicBezTo>
                  <a:lnTo>
                    <a:pt x="8973" y="23985"/>
                  </a:lnTo>
                  <a:lnTo>
                    <a:pt x="2520" y="16237"/>
                  </a:lnTo>
                  <a:cubicBezTo>
                    <a:pt x="2255" y="15928"/>
                    <a:pt x="1879" y="15770"/>
                    <a:pt x="1502" y="15770"/>
                  </a:cubicBezTo>
                  <a:cubicBezTo>
                    <a:pt x="1199" y="15770"/>
                    <a:pt x="895" y="15872"/>
                    <a:pt x="645" y="16080"/>
                  </a:cubicBezTo>
                  <a:cubicBezTo>
                    <a:pt x="82" y="16549"/>
                    <a:pt x="1" y="17380"/>
                    <a:pt x="460" y="17952"/>
                  </a:cubicBezTo>
                  <a:lnTo>
                    <a:pt x="8952" y="28149"/>
                  </a:lnTo>
                  <a:lnTo>
                    <a:pt x="8801" y="60513"/>
                  </a:lnTo>
                  <a:cubicBezTo>
                    <a:pt x="8798" y="61254"/>
                    <a:pt x="9397" y="61856"/>
                    <a:pt x="10135" y="61859"/>
                  </a:cubicBezTo>
                  <a:cubicBezTo>
                    <a:pt x="10138" y="61859"/>
                    <a:pt x="10142" y="61859"/>
                    <a:pt x="10146" y="61859"/>
                  </a:cubicBezTo>
                  <a:cubicBezTo>
                    <a:pt x="10882" y="61859"/>
                    <a:pt x="11477" y="61263"/>
                    <a:pt x="11480" y="60529"/>
                  </a:cubicBezTo>
                  <a:lnTo>
                    <a:pt x="11683" y="17846"/>
                  </a:lnTo>
                  <a:cubicBezTo>
                    <a:pt x="11864" y="17752"/>
                    <a:pt x="12025" y="17616"/>
                    <a:pt x="12146" y="17453"/>
                  </a:cubicBezTo>
                  <a:lnTo>
                    <a:pt x="19854" y="6959"/>
                  </a:lnTo>
                  <a:cubicBezTo>
                    <a:pt x="20290" y="6364"/>
                    <a:pt x="20163" y="5526"/>
                    <a:pt x="19567" y="5087"/>
                  </a:cubicBezTo>
                  <a:cubicBezTo>
                    <a:pt x="19328" y="4912"/>
                    <a:pt x="19050" y="4827"/>
                    <a:pt x="18774" y="4827"/>
                  </a:cubicBezTo>
                  <a:cubicBezTo>
                    <a:pt x="18362" y="4827"/>
                    <a:pt x="17956" y="5016"/>
                    <a:pt x="17695" y="5375"/>
                  </a:cubicBezTo>
                  <a:lnTo>
                    <a:pt x="11701" y="13531"/>
                  </a:lnTo>
                  <a:lnTo>
                    <a:pt x="11759" y="1347"/>
                  </a:lnTo>
                  <a:cubicBezTo>
                    <a:pt x="11762" y="609"/>
                    <a:pt x="11166" y="4"/>
                    <a:pt x="10425" y="1"/>
                  </a:cubicBezTo>
                  <a:cubicBezTo>
                    <a:pt x="10423" y="1"/>
                    <a:pt x="10421" y="1"/>
                    <a:pt x="10419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1" name="Google Shape;1081;p27"/>
          <p:cNvSpPr/>
          <p:nvPr/>
        </p:nvSpPr>
        <p:spPr>
          <a:xfrm>
            <a:off x="411535" y="18182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27"/>
          <p:cNvSpPr/>
          <p:nvPr/>
        </p:nvSpPr>
        <p:spPr>
          <a:xfrm>
            <a:off x="763685" y="2050771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F689F4-34FC-E45B-83A4-42EB38EFF7BD}"/>
              </a:ext>
            </a:extLst>
          </p:cNvPr>
          <p:cNvSpPr txBox="1"/>
          <p:nvPr/>
        </p:nvSpPr>
        <p:spPr>
          <a:xfrm>
            <a:off x="2007898" y="1490463"/>
            <a:ext cx="3021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examples include: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>
            <a:spLocks noGrp="1"/>
          </p:cNvSpPr>
          <p:nvPr>
            <p:ph type="ctrTitle"/>
          </p:nvPr>
        </p:nvSpPr>
        <p:spPr>
          <a:xfrm>
            <a:off x="831200" y="1605949"/>
            <a:ext cx="38673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Models</a:t>
            </a:r>
            <a:endParaRPr dirty="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"/>
          <p:cNvSpPr txBox="1">
            <a:spLocks noGrp="1"/>
          </p:cNvSpPr>
          <p:nvPr>
            <p:ph type="ctrTitle" idx="2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 Created </a:t>
            </a:r>
            <a:endParaRPr dirty="0"/>
          </a:p>
        </p:txBody>
      </p:sp>
      <p:sp>
        <p:nvSpPr>
          <p:cNvPr id="353" name="Google Shape;353;p20"/>
          <p:cNvSpPr txBox="1">
            <a:spLocks noGrp="1"/>
          </p:cNvSpPr>
          <p:nvPr>
            <p:ph type="ctrTitle"/>
          </p:nvPr>
        </p:nvSpPr>
        <p:spPr>
          <a:xfrm>
            <a:off x="8584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Neural Network</a:t>
            </a:r>
            <a:endParaRPr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56" name="Google Shape;356;p20"/>
          <p:cNvSpPr txBox="1">
            <a:spLocks noGrp="1"/>
          </p:cNvSpPr>
          <p:nvPr>
            <p:ph type="ctrTitle" idx="4"/>
          </p:nvPr>
        </p:nvSpPr>
        <p:spPr>
          <a:xfrm>
            <a:off x="57733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Kmeans Clustering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8" name="Google Shape;358;p20"/>
          <p:cNvSpPr txBox="1">
            <a:spLocks noGrp="1"/>
          </p:cNvSpPr>
          <p:nvPr>
            <p:ph type="ctrTitle" idx="6"/>
          </p:nvPr>
        </p:nvSpPr>
        <p:spPr>
          <a:xfrm>
            <a:off x="3291900" y="183260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Linear Regression</a:t>
            </a:r>
            <a:endParaRPr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9" name="Google Shape;359;p20"/>
          <p:cNvSpPr/>
          <p:nvPr/>
        </p:nvSpPr>
        <p:spPr>
          <a:xfrm>
            <a:off x="2637549" y="3398959"/>
            <a:ext cx="4010159" cy="1595803"/>
          </a:xfrm>
          <a:custGeom>
            <a:avLst/>
            <a:gdLst/>
            <a:ahLst/>
            <a:cxnLst/>
            <a:rect l="l" t="t" r="r" b="b"/>
            <a:pathLst>
              <a:path w="247007" h="98294" extrusionOk="0">
                <a:moveTo>
                  <a:pt x="168103" y="1"/>
                </a:moveTo>
                <a:cubicBezTo>
                  <a:pt x="166328" y="1"/>
                  <a:pt x="164550" y="734"/>
                  <a:pt x="163185" y="2207"/>
                </a:cubicBezTo>
                <a:lnTo>
                  <a:pt x="141106" y="26046"/>
                </a:lnTo>
                <a:cubicBezTo>
                  <a:pt x="140840" y="26332"/>
                  <a:pt x="140493" y="26477"/>
                  <a:pt x="140144" y="26477"/>
                </a:cubicBezTo>
                <a:cubicBezTo>
                  <a:pt x="139834" y="26477"/>
                  <a:pt x="139522" y="26363"/>
                  <a:pt x="139267" y="26131"/>
                </a:cubicBezTo>
                <a:lnTo>
                  <a:pt x="122255" y="9365"/>
                </a:lnTo>
                <a:cubicBezTo>
                  <a:pt x="121015" y="8143"/>
                  <a:pt x="119386" y="7519"/>
                  <a:pt x="117748" y="7519"/>
                </a:cubicBezTo>
                <a:cubicBezTo>
                  <a:pt x="116411" y="7519"/>
                  <a:pt x="115068" y="7935"/>
                  <a:pt x="113926" y="8782"/>
                </a:cubicBezTo>
                <a:lnTo>
                  <a:pt x="100257" y="18925"/>
                </a:lnTo>
                <a:cubicBezTo>
                  <a:pt x="100061" y="19170"/>
                  <a:pt x="99786" y="19339"/>
                  <a:pt x="99480" y="19403"/>
                </a:cubicBezTo>
                <a:lnTo>
                  <a:pt x="83820" y="2496"/>
                </a:lnTo>
                <a:cubicBezTo>
                  <a:pt x="82457" y="1024"/>
                  <a:pt x="80678" y="290"/>
                  <a:pt x="78903" y="290"/>
                </a:cubicBezTo>
                <a:cubicBezTo>
                  <a:pt x="77078" y="290"/>
                  <a:pt x="75255" y="1065"/>
                  <a:pt x="73888" y="2611"/>
                </a:cubicBezTo>
                <a:lnTo>
                  <a:pt x="62720" y="15241"/>
                </a:lnTo>
                <a:cubicBezTo>
                  <a:pt x="61788" y="16295"/>
                  <a:pt x="60242" y="16628"/>
                  <a:pt x="58659" y="16628"/>
                </a:cubicBezTo>
                <a:cubicBezTo>
                  <a:pt x="58501" y="16628"/>
                  <a:pt x="58343" y="16624"/>
                  <a:pt x="58185" y="16618"/>
                </a:cubicBezTo>
                <a:cubicBezTo>
                  <a:pt x="58041" y="16612"/>
                  <a:pt x="57898" y="16610"/>
                  <a:pt x="57755" y="16610"/>
                </a:cubicBezTo>
                <a:cubicBezTo>
                  <a:pt x="54347" y="16610"/>
                  <a:pt x="51136" y="18214"/>
                  <a:pt x="49238" y="21065"/>
                </a:cubicBezTo>
                <a:cubicBezTo>
                  <a:pt x="37037" y="39400"/>
                  <a:pt x="1" y="97831"/>
                  <a:pt x="977" y="97831"/>
                </a:cubicBezTo>
                <a:lnTo>
                  <a:pt x="8559" y="97846"/>
                </a:lnTo>
                <a:cubicBezTo>
                  <a:pt x="8501" y="97940"/>
                  <a:pt x="8471" y="98005"/>
                  <a:pt x="8499" y="98005"/>
                </a:cubicBezTo>
                <a:lnTo>
                  <a:pt x="49285" y="97926"/>
                </a:lnTo>
                <a:lnTo>
                  <a:pt x="238508" y="98294"/>
                </a:lnTo>
                <a:cubicBezTo>
                  <a:pt x="238577" y="98294"/>
                  <a:pt x="238168" y="98035"/>
                  <a:pt x="237351" y="97558"/>
                </a:cubicBezTo>
                <a:lnTo>
                  <a:pt x="246031" y="97540"/>
                </a:lnTo>
                <a:cubicBezTo>
                  <a:pt x="247006" y="97540"/>
                  <a:pt x="209968" y="39111"/>
                  <a:pt x="197768" y="20776"/>
                </a:cubicBezTo>
                <a:cubicBezTo>
                  <a:pt x="195870" y="17923"/>
                  <a:pt x="192661" y="16321"/>
                  <a:pt x="189251" y="16321"/>
                </a:cubicBezTo>
                <a:cubicBezTo>
                  <a:pt x="189108" y="16321"/>
                  <a:pt x="188965" y="16324"/>
                  <a:pt x="188821" y="16329"/>
                </a:cubicBezTo>
                <a:cubicBezTo>
                  <a:pt x="188663" y="16335"/>
                  <a:pt x="188505" y="16339"/>
                  <a:pt x="188347" y="16339"/>
                </a:cubicBezTo>
                <a:cubicBezTo>
                  <a:pt x="186763" y="16339"/>
                  <a:pt x="185218" y="16006"/>
                  <a:pt x="184287" y="14952"/>
                </a:cubicBezTo>
                <a:lnTo>
                  <a:pt x="173117" y="2322"/>
                </a:lnTo>
                <a:cubicBezTo>
                  <a:pt x="171750" y="776"/>
                  <a:pt x="169928" y="1"/>
                  <a:pt x="1681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0"/>
          <p:cNvSpPr/>
          <p:nvPr/>
        </p:nvSpPr>
        <p:spPr>
          <a:xfrm>
            <a:off x="5093353" y="3398553"/>
            <a:ext cx="525397" cy="309163"/>
          </a:xfrm>
          <a:custGeom>
            <a:avLst/>
            <a:gdLst/>
            <a:ahLst/>
            <a:cxnLst/>
            <a:rect l="l" t="t" r="r" b="b"/>
            <a:pathLst>
              <a:path w="32362" h="19043" extrusionOk="0">
                <a:moveTo>
                  <a:pt x="17214" y="1"/>
                </a:moveTo>
                <a:cubicBezTo>
                  <a:pt x="15031" y="1"/>
                  <a:pt x="12837" y="1278"/>
                  <a:pt x="10822" y="3581"/>
                </a:cubicBezTo>
                <a:lnTo>
                  <a:pt x="652" y="14237"/>
                </a:lnTo>
                <a:cubicBezTo>
                  <a:pt x="0" y="14981"/>
                  <a:pt x="578" y="16076"/>
                  <a:pt x="1471" y="16076"/>
                </a:cubicBezTo>
                <a:cubicBezTo>
                  <a:pt x="1573" y="16076"/>
                  <a:pt x="1680" y="16061"/>
                  <a:pt x="1790" y="16030"/>
                </a:cubicBezTo>
                <a:lnTo>
                  <a:pt x="9601" y="13799"/>
                </a:lnTo>
                <a:cubicBezTo>
                  <a:pt x="9702" y="13770"/>
                  <a:pt x="9805" y="13756"/>
                  <a:pt x="9906" y="13756"/>
                </a:cubicBezTo>
                <a:cubicBezTo>
                  <a:pt x="10195" y="13756"/>
                  <a:pt x="10477" y="13869"/>
                  <a:pt x="10688" y="14079"/>
                </a:cubicBezTo>
                <a:lnTo>
                  <a:pt x="15326" y="18718"/>
                </a:lnTo>
                <a:cubicBezTo>
                  <a:pt x="15544" y="18936"/>
                  <a:pt x="15827" y="19042"/>
                  <a:pt x="16108" y="19042"/>
                </a:cubicBezTo>
                <a:cubicBezTo>
                  <a:pt x="16450" y="19042"/>
                  <a:pt x="16791" y="18884"/>
                  <a:pt x="17009" y="18579"/>
                </a:cubicBezTo>
                <a:lnTo>
                  <a:pt x="20139" y="14197"/>
                </a:lnTo>
                <a:cubicBezTo>
                  <a:pt x="20349" y="13903"/>
                  <a:pt x="20685" y="13734"/>
                  <a:pt x="21038" y="13734"/>
                </a:cubicBezTo>
                <a:cubicBezTo>
                  <a:pt x="21109" y="13734"/>
                  <a:pt x="21180" y="13741"/>
                  <a:pt x="21251" y="13755"/>
                </a:cubicBezTo>
                <a:lnTo>
                  <a:pt x="30673" y="15577"/>
                </a:lnTo>
                <a:cubicBezTo>
                  <a:pt x="30750" y="15592"/>
                  <a:pt x="30824" y="15599"/>
                  <a:pt x="30897" y="15599"/>
                </a:cubicBezTo>
                <a:cubicBezTo>
                  <a:pt x="31808" y="15599"/>
                  <a:pt x="32362" y="14487"/>
                  <a:pt x="31709" y="13755"/>
                </a:cubicBezTo>
                <a:lnTo>
                  <a:pt x="22503" y="2766"/>
                </a:lnTo>
                <a:cubicBezTo>
                  <a:pt x="20819" y="875"/>
                  <a:pt x="19020" y="1"/>
                  <a:pt x="17214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0"/>
          <p:cNvSpPr/>
          <p:nvPr/>
        </p:nvSpPr>
        <p:spPr>
          <a:xfrm>
            <a:off x="5403382" y="3184684"/>
            <a:ext cx="235059" cy="323285"/>
          </a:xfrm>
          <a:custGeom>
            <a:avLst/>
            <a:gdLst/>
            <a:ahLst/>
            <a:cxnLst/>
            <a:rect l="l" t="t" r="r" b="b"/>
            <a:pathLst>
              <a:path w="7007" h="9637" extrusionOk="0">
                <a:moveTo>
                  <a:pt x="874" y="0"/>
                </a:moveTo>
                <a:cubicBezTo>
                  <a:pt x="395" y="0"/>
                  <a:pt x="0" y="395"/>
                  <a:pt x="0" y="874"/>
                </a:cubicBezTo>
                <a:lnTo>
                  <a:pt x="0" y="8763"/>
                </a:lnTo>
                <a:cubicBezTo>
                  <a:pt x="0" y="9251"/>
                  <a:pt x="395" y="9636"/>
                  <a:pt x="874" y="9636"/>
                </a:cubicBezTo>
                <a:lnTo>
                  <a:pt x="6133" y="9636"/>
                </a:lnTo>
                <a:cubicBezTo>
                  <a:pt x="6622" y="9636"/>
                  <a:pt x="7007" y="9251"/>
                  <a:pt x="7007" y="8763"/>
                </a:cubicBezTo>
                <a:lnTo>
                  <a:pt x="7007" y="874"/>
                </a:lnTo>
                <a:cubicBezTo>
                  <a:pt x="7007" y="395"/>
                  <a:pt x="6622" y="0"/>
                  <a:pt x="61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0"/>
          <p:cNvSpPr/>
          <p:nvPr/>
        </p:nvSpPr>
        <p:spPr>
          <a:xfrm>
            <a:off x="5373761" y="3478650"/>
            <a:ext cx="294301" cy="470419"/>
          </a:xfrm>
          <a:custGeom>
            <a:avLst/>
            <a:gdLst/>
            <a:ahLst/>
            <a:cxnLst/>
            <a:rect l="l" t="t" r="r" b="b"/>
            <a:pathLst>
              <a:path w="8773" h="14023" extrusionOk="0">
                <a:moveTo>
                  <a:pt x="883" y="0"/>
                </a:moveTo>
                <a:cubicBezTo>
                  <a:pt x="395" y="0"/>
                  <a:pt x="0" y="395"/>
                  <a:pt x="10" y="873"/>
                </a:cubicBezTo>
                <a:lnTo>
                  <a:pt x="10" y="13149"/>
                </a:lnTo>
                <a:cubicBezTo>
                  <a:pt x="10" y="13628"/>
                  <a:pt x="395" y="14022"/>
                  <a:pt x="883" y="14022"/>
                </a:cubicBezTo>
                <a:lnTo>
                  <a:pt x="7890" y="14022"/>
                </a:lnTo>
                <a:cubicBezTo>
                  <a:pt x="8378" y="14022"/>
                  <a:pt x="8773" y="13628"/>
                  <a:pt x="8773" y="13149"/>
                </a:cubicBezTo>
                <a:lnTo>
                  <a:pt x="8773" y="873"/>
                </a:lnTo>
                <a:cubicBezTo>
                  <a:pt x="8773" y="395"/>
                  <a:pt x="8378" y="0"/>
                  <a:pt x="78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0"/>
          <p:cNvSpPr/>
          <p:nvPr/>
        </p:nvSpPr>
        <p:spPr>
          <a:xfrm>
            <a:off x="5315156" y="3890430"/>
            <a:ext cx="411814" cy="823293"/>
          </a:xfrm>
          <a:custGeom>
            <a:avLst/>
            <a:gdLst/>
            <a:ahLst/>
            <a:cxnLst/>
            <a:rect l="l" t="t" r="r" b="b"/>
            <a:pathLst>
              <a:path w="12276" h="24542" extrusionOk="0">
                <a:moveTo>
                  <a:pt x="874" y="0"/>
                </a:moveTo>
                <a:cubicBezTo>
                  <a:pt x="395" y="0"/>
                  <a:pt x="1" y="385"/>
                  <a:pt x="1" y="874"/>
                </a:cubicBezTo>
                <a:lnTo>
                  <a:pt x="1" y="23658"/>
                </a:lnTo>
                <a:cubicBezTo>
                  <a:pt x="1" y="24147"/>
                  <a:pt x="395" y="24541"/>
                  <a:pt x="874" y="24541"/>
                </a:cubicBezTo>
                <a:lnTo>
                  <a:pt x="12276" y="24541"/>
                </a:lnTo>
                <a:lnTo>
                  <a:pt x="12276" y="874"/>
                </a:lnTo>
                <a:cubicBezTo>
                  <a:pt x="12276" y="385"/>
                  <a:pt x="11881" y="0"/>
                  <a:pt x="113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0"/>
          <p:cNvSpPr/>
          <p:nvPr/>
        </p:nvSpPr>
        <p:spPr>
          <a:xfrm>
            <a:off x="5386676" y="3054155"/>
            <a:ext cx="269712" cy="159848"/>
          </a:xfrm>
          <a:custGeom>
            <a:avLst/>
            <a:gdLst/>
            <a:ahLst/>
            <a:cxnLst/>
            <a:rect l="l" t="t" r="r" b="b"/>
            <a:pathLst>
              <a:path w="8040" h="4765" extrusionOk="0">
                <a:moveTo>
                  <a:pt x="4125" y="1"/>
                </a:moveTo>
                <a:cubicBezTo>
                  <a:pt x="3882" y="1"/>
                  <a:pt x="3641" y="102"/>
                  <a:pt x="3466" y="304"/>
                </a:cubicBezTo>
                <a:lnTo>
                  <a:pt x="245" y="4042"/>
                </a:lnTo>
                <a:cubicBezTo>
                  <a:pt x="0" y="4323"/>
                  <a:pt x="198" y="4765"/>
                  <a:pt x="573" y="4765"/>
                </a:cubicBezTo>
                <a:lnTo>
                  <a:pt x="7467" y="4765"/>
                </a:lnTo>
                <a:cubicBezTo>
                  <a:pt x="7833" y="4765"/>
                  <a:pt x="8040" y="4342"/>
                  <a:pt x="7815" y="4051"/>
                </a:cubicBezTo>
                <a:lnTo>
                  <a:pt x="4809" y="332"/>
                </a:lnTo>
                <a:cubicBezTo>
                  <a:pt x="4632" y="111"/>
                  <a:pt x="4378" y="1"/>
                  <a:pt x="4125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0"/>
          <p:cNvSpPr/>
          <p:nvPr/>
        </p:nvSpPr>
        <p:spPr>
          <a:xfrm>
            <a:off x="5402745" y="3977382"/>
            <a:ext cx="59880" cy="118821"/>
          </a:xfrm>
          <a:custGeom>
            <a:avLst/>
            <a:gdLst/>
            <a:ahLst/>
            <a:cxnLst/>
            <a:rect l="l" t="t" r="r" b="b"/>
            <a:pathLst>
              <a:path w="1785" h="3542" extrusionOk="0">
                <a:moveTo>
                  <a:pt x="893" y="0"/>
                </a:moveTo>
                <a:cubicBezTo>
                  <a:pt x="395" y="0"/>
                  <a:pt x="0" y="414"/>
                  <a:pt x="19" y="911"/>
                </a:cubicBezTo>
                <a:lnTo>
                  <a:pt x="19" y="2668"/>
                </a:lnTo>
                <a:cubicBezTo>
                  <a:pt x="19" y="3147"/>
                  <a:pt x="414" y="3541"/>
                  <a:pt x="893" y="3541"/>
                </a:cubicBezTo>
                <a:cubicBezTo>
                  <a:pt x="1381" y="3541"/>
                  <a:pt x="1776" y="3147"/>
                  <a:pt x="1766" y="2668"/>
                </a:cubicBezTo>
                <a:lnTo>
                  <a:pt x="1766" y="911"/>
                </a:lnTo>
                <a:cubicBezTo>
                  <a:pt x="1785" y="414"/>
                  <a:pt x="1390" y="0"/>
                  <a:pt x="89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0"/>
          <p:cNvSpPr/>
          <p:nvPr/>
        </p:nvSpPr>
        <p:spPr>
          <a:xfrm>
            <a:off x="5491609" y="3684355"/>
            <a:ext cx="58941" cy="117882"/>
          </a:xfrm>
          <a:custGeom>
            <a:avLst/>
            <a:gdLst/>
            <a:ahLst/>
            <a:cxnLst/>
            <a:rect l="l" t="t" r="r" b="b"/>
            <a:pathLst>
              <a:path w="1757" h="3514" extrusionOk="0">
                <a:moveTo>
                  <a:pt x="873" y="1"/>
                </a:moveTo>
                <a:cubicBezTo>
                  <a:pt x="394" y="1"/>
                  <a:pt x="0" y="395"/>
                  <a:pt x="0" y="884"/>
                </a:cubicBezTo>
                <a:lnTo>
                  <a:pt x="0" y="2631"/>
                </a:lnTo>
                <a:cubicBezTo>
                  <a:pt x="0" y="3119"/>
                  <a:pt x="394" y="3513"/>
                  <a:pt x="873" y="3513"/>
                </a:cubicBezTo>
                <a:cubicBezTo>
                  <a:pt x="1362" y="3513"/>
                  <a:pt x="1756" y="3119"/>
                  <a:pt x="1756" y="2631"/>
                </a:cubicBezTo>
                <a:lnTo>
                  <a:pt x="1756" y="884"/>
                </a:lnTo>
                <a:cubicBezTo>
                  <a:pt x="1747" y="395"/>
                  <a:pt x="1362" y="1"/>
                  <a:pt x="87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0"/>
          <p:cNvSpPr/>
          <p:nvPr/>
        </p:nvSpPr>
        <p:spPr>
          <a:xfrm>
            <a:off x="5491609" y="3272910"/>
            <a:ext cx="58941" cy="117546"/>
          </a:xfrm>
          <a:custGeom>
            <a:avLst/>
            <a:gdLst/>
            <a:ahLst/>
            <a:cxnLst/>
            <a:rect l="l" t="t" r="r" b="b"/>
            <a:pathLst>
              <a:path w="1757" h="3504" extrusionOk="0">
                <a:moveTo>
                  <a:pt x="873" y="0"/>
                </a:moveTo>
                <a:cubicBezTo>
                  <a:pt x="394" y="0"/>
                  <a:pt x="0" y="395"/>
                  <a:pt x="0" y="874"/>
                </a:cubicBezTo>
                <a:lnTo>
                  <a:pt x="0" y="2630"/>
                </a:lnTo>
                <a:cubicBezTo>
                  <a:pt x="0" y="3109"/>
                  <a:pt x="394" y="3503"/>
                  <a:pt x="873" y="3503"/>
                </a:cubicBezTo>
                <a:cubicBezTo>
                  <a:pt x="1362" y="3503"/>
                  <a:pt x="1747" y="3109"/>
                  <a:pt x="1756" y="2630"/>
                </a:cubicBezTo>
                <a:lnTo>
                  <a:pt x="1756" y="874"/>
                </a:lnTo>
                <a:cubicBezTo>
                  <a:pt x="1756" y="395"/>
                  <a:pt x="1362" y="0"/>
                  <a:pt x="87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0"/>
          <p:cNvSpPr/>
          <p:nvPr/>
        </p:nvSpPr>
        <p:spPr>
          <a:xfrm>
            <a:off x="5579165" y="3977382"/>
            <a:ext cx="59914" cy="118821"/>
          </a:xfrm>
          <a:custGeom>
            <a:avLst/>
            <a:gdLst/>
            <a:ahLst/>
            <a:cxnLst/>
            <a:rect l="l" t="t" r="r" b="b"/>
            <a:pathLst>
              <a:path w="1786" h="3542" extrusionOk="0">
                <a:moveTo>
                  <a:pt x="893" y="0"/>
                </a:moveTo>
                <a:cubicBezTo>
                  <a:pt x="395" y="0"/>
                  <a:pt x="1" y="414"/>
                  <a:pt x="20" y="911"/>
                </a:cubicBezTo>
                <a:lnTo>
                  <a:pt x="20" y="2668"/>
                </a:lnTo>
                <a:cubicBezTo>
                  <a:pt x="20" y="3147"/>
                  <a:pt x="414" y="3541"/>
                  <a:pt x="893" y="3541"/>
                </a:cubicBezTo>
                <a:cubicBezTo>
                  <a:pt x="1382" y="3541"/>
                  <a:pt x="1767" y="3147"/>
                  <a:pt x="1767" y="2668"/>
                </a:cubicBezTo>
                <a:lnTo>
                  <a:pt x="1767" y="911"/>
                </a:lnTo>
                <a:cubicBezTo>
                  <a:pt x="1785" y="414"/>
                  <a:pt x="1391" y="0"/>
                  <a:pt x="89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0"/>
          <p:cNvSpPr/>
          <p:nvPr/>
        </p:nvSpPr>
        <p:spPr>
          <a:xfrm>
            <a:off x="5403382" y="4156016"/>
            <a:ext cx="58639" cy="116607"/>
          </a:xfrm>
          <a:custGeom>
            <a:avLst/>
            <a:gdLst/>
            <a:ahLst/>
            <a:cxnLst/>
            <a:rect l="l" t="t" r="r" b="b"/>
            <a:pathLst>
              <a:path w="1748" h="3476" extrusionOk="0">
                <a:moveTo>
                  <a:pt x="874" y="1"/>
                </a:moveTo>
                <a:cubicBezTo>
                  <a:pt x="404" y="1"/>
                  <a:pt x="19" y="376"/>
                  <a:pt x="0" y="846"/>
                </a:cubicBezTo>
                <a:lnTo>
                  <a:pt x="0" y="2593"/>
                </a:lnTo>
                <a:cubicBezTo>
                  <a:pt x="0" y="3081"/>
                  <a:pt x="395" y="3466"/>
                  <a:pt x="874" y="3476"/>
                </a:cubicBezTo>
                <a:cubicBezTo>
                  <a:pt x="1362" y="3476"/>
                  <a:pt x="1747" y="3081"/>
                  <a:pt x="1747" y="2593"/>
                </a:cubicBezTo>
                <a:lnTo>
                  <a:pt x="1747" y="846"/>
                </a:lnTo>
                <a:cubicBezTo>
                  <a:pt x="1738" y="376"/>
                  <a:pt x="1343" y="1"/>
                  <a:pt x="8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0"/>
          <p:cNvSpPr/>
          <p:nvPr/>
        </p:nvSpPr>
        <p:spPr>
          <a:xfrm>
            <a:off x="5579802" y="4156016"/>
            <a:ext cx="58639" cy="116607"/>
          </a:xfrm>
          <a:custGeom>
            <a:avLst/>
            <a:gdLst/>
            <a:ahLst/>
            <a:cxnLst/>
            <a:rect l="l" t="t" r="r" b="b"/>
            <a:pathLst>
              <a:path w="1748" h="3476" extrusionOk="0">
                <a:moveTo>
                  <a:pt x="874" y="1"/>
                </a:moveTo>
                <a:cubicBezTo>
                  <a:pt x="405" y="1"/>
                  <a:pt x="20" y="376"/>
                  <a:pt x="1" y="846"/>
                </a:cubicBezTo>
                <a:lnTo>
                  <a:pt x="1" y="2593"/>
                </a:lnTo>
                <a:cubicBezTo>
                  <a:pt x="1" y="3081"/>
                  <a:pt x="395" y="3476"/>
                  <a:pt x="874" y="3476"/>
                </a:cubicBezTo>
                <a:cubicBezTo>
                  <a:pt x="1363" y="3466"/>
                  <a:pt x="1748" y="3081"/>
                  <a:pt x="1748" y="2593"/>
                </a:cubicBezTo>
                <a:lnTo>
                  <a:pt x="1748" y="846"/>
                </a:lnTo>
                <a:cubicBezTo>
                  <a:pt x="1738" y="376"/>
                  <a:pt x="1344" y="1"/>
                  <a:pt x="8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0"/>
          <p:cNvSpPr/>
          <p:nvPr/>
        </p:nvSpPr>
        <p:spPr>
          <a:xfrm>
            <a:off x="5403382" y="4332469"/>
            <a:ext cx="58941" cy="116573"/>
          </a:xfrm>
          <a:custGeom>
            <a:avLst/>
            <a:gdLst/>
            <a:ahLst/>
            <a:cxnLst/>
            <a:rect l="l" t="t" r="r" b="b"/>
            <a:pathLst>
              <a:path w="1757" h="3475" extrusionOk="0">
                <a:moveTo>
                  <a:pt x="874" y="0"/>
                </a:moveTo>
                <a:cubicBezTo>
                  <a:pt x="404" y="0"/>
                  <a:pt x="19" y="366"/>
                  <a:pt x="0" y="845"/>
                </a:cubicBezTo>
                <a:lnTo>
                  <a:pt x="0" y="2592"/>
                </a:lnTo>
                <a:cubicBezTo>
                  <a:pt x="0" y="3081"/>
                  <a:pt x="395" y="3475"/>
                  <a:pt x="874" y="3475"/>
                </a:cubicBezTo>
                <a:cubicBezTo>
                  <a:pt x="1362" y="3475"/>
                  <a:pt x="1757" y="3081"/>
                  <a:pt x="1747" y="2592"/>
                </a:cubicBezTo>
                <a:lnTo>
                  <a:pt x="1747" y="845"/>
                </a:lnTo>
                <a:cubicBezTo>
                  <a:pt x="1738" y="366"/>
                  <a:pt x="1343" y="0"/>
                  <a:pt x="8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0"/>
          <p:cNvSpPr/>
          <p:nvPr/>
        </p:nvSpPr>
        <p:spPr>
          <a:xfrm>
            <a:off x="5579802" y="4332469"/>
            <a:ext cx="58639" cy="116573"/>
          </a:xfrm>
          <a:custGeom>
            <a:avLst/>
            <a:gdLst/>
            <a:ahLst/>
            <a:cxnLst/>
            <a:rect l="l" t="t" r="r" b="b"/>
            <a:pathLst>
              <a:path w="1748" h="3475" extrusionOk="0">
                <a:moveTo>
                  <a:pt x="874" y="0"/>
                </a:moveTo>
                <a:cubicBezTo>
                  <a:pt x="405" y="0"/>
                  <a:pt x="20" y="366"/>
                  <a:pt x="1" y="845"/>
                </a:cubicBezTo>
                <a:lnTo>
                  <a:pt x="1" y="2592"/>
                </a:lnTo>
                <a:cubicBezTo>
                  <a:pt x="1" y="3081"/>
                  <a:pt x="395" y="3475"/>
                  <a:pt x="874" y="3475"/>
                </a:cubicBezTo>
                <a:cubicBezTo>
                  <a:pt x="1363" y="3475"/>
                  <a:pt x="1748" y="3081"/>
                  <a:pt x="1748" y="2592"/>
                </a:cubicBezTo>
                <a:lnTo>
                  <a:pt x="1748" y="845"/>
                </a:lnTo>
                <a:cubicBezTo>
                  <a:pt x="1738" y="366"/>
                  <a:pt x="1344" y="0"/>
                  <a:pt x="8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0"/>
          <p:cNvSpPr/>
          <p:nvPr/>
        </p:nvSpPr>
        <p:spPr>
          <a:xfrm>
            <a:off x="5462290" y="4537236"/>
            <a:ext cx="117546" cy="176487"/>
          </a:xfrm>
          <a:custGeom>
            <a:avLst/>
            <a:gdLst/>
            <a:ahLst/>
            <a:cxnLst/>
            <a:rect l="l" t="t" r="r" b="b"/>
            <a:pathLst>
              <a:path w="3504" h="5261" extrusionOk="0">
                <a:moveTo>
                  <a:pt x="874" y="1"/>
                </a:moveTo>
                <a:cubicBezTo>
                  <a:pt x="386" y="1"/>
                  <a:pt x="1" y="386"/>
                  <a:pt x="1" y="874"/>
                </a:cubicBezTo>
                <a:lnTo>
                  <a:pt x="1" y="5260"/>
                </a:lnTo>
                <a:lnTo>
                  <a:pt x="3504" y="5260"/>
                </a:lnTo>
                <a:lnTo>
                  <a:pt x="3504" y="874"/>
                </a:lnTo>
                <a:cubicBezTo>
                  <a:pt x="3504" y="386"/>
                  <a:pt x="3109" y="1"/>
                  <a:pt x="263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0"/>
          <p:cNvSpPr/>
          <p:nvPr/>
        </p:nvSpPr>
        <p:spPr>
          <a:xfrm>
            <a:off x="5481512" y="3566843"/>
            <a:ext cx="69038" cy="58907"/>
          </a:xfrm>
          <a:custGeom>
            <a:avLst/>
            <a:gdLst/>
            <a:ahLst/>
            <a:cxnLst/>
            <a:rect l="l" t="t" r="r" b="b"/>
            <a:pathLst>
              <a:path w="2058" h="1756" extrusionOk="0">
                <a:moveTo>
                  <a:pt x="1174" y="1"/>
                </a:moveTo>
                <a:cubicBezTo>
                  <a:pt x="395" y="1"/>
                  <a:pt x="0" y="949"/>
                  <a:pt x="555" y="1494"/>
                </a:cubicBezTo>
                <a:cubicBezTo>
                  <a:pt x="735" y="1674"/>
                  <a:pt x="957" y="1755"/>
                  <a:pt x="1174" y="1755"/>
                </a:cubicBezTo>
                <a:cubicBezTo>
                  <a:pt x="1625" y="1755"/>
                  <a:pt x="2057" y="1407"/>
                  <a:pt x="2057" y="874"/>
                </a:cubicBezTo>
                <a:cubicBezTo>
                  <a:pt x="2048" y="395"/>
                  <a:pt x="1663" y="1"/>
                  <a:pt x="11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0"/>
          <p:cNvSpPr/>
          <p:nvPr/>
        </p:nvSpPr>
        <p:spPr>
          <a:xfrm>
            <a:off x="3670160" y="3397562"/>
            <a:ext cx="534570" cy="322086"/>
          </a:xfrm>
          <a:custGeom>
            <a:avLst/>
            <a:gdLst/>
            <a:ahLst/>
            <a:cxnLst/>
            <a:rect l="l" t="t" r="r" b="b"/>
            <a:pathLst>
              <a:path w="32927" h="19839" extrusionOk="0">
                <a:moveTo>
                  <a:pt x="14907" y="1"/>
                </a:moveTo>
                <a:cubicBezTo>
                  <a:pt x="13428" y="1"/>
                  <a:pt x="11934" y="612"/>
                  <a:pt x="10492" y="2013"/>
                </a:cubicBezTo>
                <a:lnTo>
                  <a:pt x="726" y="13444"/>
                </a:lnTo>
                <a:cubicBezTo>
                  <a:pt x="1" y="14149"/>
                  <a:pt x="522" y="15346"/>
                  <a:pt x="1484" y="15346"/>
                </a:cubicBezTo>
                <a:cubicBezTo>
                  <a:pt x="1531" y="15346"/>
                  <a:pt x="1579" y="15343"/>
                  <a:pt x="1628" y="15337"/>
                </a:cubicBezTo>
                <a:lnTo>
                  <a:pt x="11158" y="14192"/>
                </a:lnTo>
                <a:cubicBezTo>
                  <a:pt x="11202" y="14187"/>
                  <a:pt x="11245" y="14185"/>
                  <a:pt x="11289" y="14185"/>
                </a:cubicBezTo>
                <a:cubicBezTo>
                  <a:pt x="11671" y="14185"/>
                  <a:pt x="12032" y="14383"/>
                  <a:pt x="12234" y="14716"/>
                </a:cubicBezTo>
                <a:lnTo>
                  <a:pt x="15042" y="19309"/>
                </a:lnTo>
                <a:cubicBezTo>
                  <a:pt x="15252" y="19654"/>
                  <a:pt x="15617" y="19838"/>
                  <a:pt x="15987" y="19838"/>
                </a:cubicBezTo>
                <a:cubicBezTo>
                  <a:pt x="16242" y="19838"/>
                  <a:pt x="16500" y="19751"/>
                  <a:pt x="16711" y="19568"/>
                </a:cubicBezTo>
                <a:lnTo>
                  <a:pt x="21668" y="15274"/>
                </a:lnTo>
                <a:cubicBezTo>
                  <a:pt x="21872" y="15097"/>
                  <a:pt x="22130" y="15003"/>
                  <a:pt x="22391" y="15003"/>
                </a:cubicBezTo>
                <a:cubicBezTo>
                  <a:pt x="22519" y="15003"/>
                  <a:pt x="22648" y="15026"/>
                  <a:pt x="22772" y="15071"/>
                </a:cubicBezTo>
                <a:lnTo>
                  <a:pt x="30404" y="17856"/>
                </a:lnTo>
                <a:cubicBezTo>
                  <a:pt x="30501" y="17891"/>
                  <a:pt x="30602" y="17908"/>
                  <a:pt x="30706" y="17908"/>
                </a:cubicBezTo>
                <a:cubicBezTo>
                  <a:pt x="31711" y="17908"/>
                  <a:pt x="32927" y="16363"/>
                  <a:pt x="32323" y="15565"/>
                </a:cubicBezTo>
                <a:lnTo>
                  <a:pt x="22286" y="4794"/>
                </a:lnTo>
                <a:cubicBezTo>
                  <a:pt x="20127" y="1937"/>
                  <a:pt x="17541" y="1"/>
                  <a:pt x="149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0"/>
          <p:cNvSpPr/>
          <p:nvPr/>
        </p:nvSpPr>
        <p:spPr>
          <a:xfrm>
            <a:off x="5031108" y="4820560"/>
            <a:ext cx="217906" cy="138890"/>
          </a:xfrm>
          <a:custGeom>
            <a:avLst/>
            <a:gdLst/>
            <a:ahLst/>
            <a:cxnLst/>
            <a:rect l="l" t="t" r="r" b="b"/>
            <a:pathLst>
              <a:path w="13422" h="8555" extrusionOk="0">
                <a:moveTo>
                  <a:pt x="7831" y="0"/>
                </a:moveTo>
                <a:cubicBezTo>
                  <a:pt x="7128" y="602"/>
                  <a:pt x="6306" y="1543"/>
                  <a:pt x="5948" y="1883"/>
                </a:cubicBezTo>
                <a:cubicBezTo>
                  <a:pt x="5045" y="2744"/>
                  <a:pt x="4148" y="3618"/>
                  <a:pt x="3312" y="4548"/>
                </a:cubicBezTo>
                <a:cubicBezTo>
                  <a:pt x="2144" y="5839"/>
                  <a:pt x="1048" y="7179"/>
                  <a:pt x="0" y="8555"/>
                </a:cubicBezTo>
                <a:lnTo>
                  <a:pt x="13421" y="8555"/>
                </a:lnTo>
                <a:cubicBezTo>
                  <a:pt x="11327" y="5856"/>
                  <a:pt x="9362" y="3073"/>
                  <a:pt x="7831" y="0"/>
                </a:cubicBezTo>
                <a:close/>
              </a:path>
            </a:pathLst>
          </a:custGeom>
          <a:solidFill>
            <a:srgbClr val="90B9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0"/>
          <p:cNvSpPr/>
          <p:nvPr/>
        </p:nvSpPr>
        <p:spPr>
          <a:xfrm>
            <a:off x="2324733" y="4803968"/>
            <a:ext cx="4356565" cy="351991"/>
          </a:xfrm>
          <a:custGeom>
            <a:avLst/>
            <a:gdLst/>
            <a:ahLst/>
            <a:cxnLst/>
            <a:rect l="l" t="t" r="r" b="b"/>
            <a:pathLst>
              <a:path w="268344" h="21681" extrusionOk="0">
                <a:moveTo>
                  <a:pt x="15343" y="0"/>
                </a:moveTo>
                <a:cubicBezTo>
                  <a:pt x="6870" y="0"/>
                  <a:pt x="1" y="9707"/>
                  <a:pt x="1" y="21680"/>
                </a:cubicBezTo>
                <a:lnTo>
                  <a:pt x="268344" y="21680"/>
                </a:lnTo>
                <a:cubicBezTo>
                  <a:pt x="268344" y="9707"/>
                  <a:pt x="261473" y="0"/>
                  <a:pt x="253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0"/>
          <p:cNvSpPr/>
          <p:nvPr/>
        </p:nvSpPr>
        <p:spPr>
          <a:xfrm>
            <a:off x="3840124" y="3918511"/>
            <a:ext cx="351488" cy="1045550"/>
          </a:xfrm>
          <a:custGeom>
            <a:avLst/>
            <a:gdLst/>
            <a:ahLst/>
            <a:cxnLst/>
            <a:rect l="l" t="t" r="r" b="b"/>
            <a:pathLst>
              <a:path w="21650" h="64401" extrusionOk="0">
                <a:moveTo>
                  <a:pt x="1145" y="1"/>
                </a:moveTo>
                <a:cubicBezTo>
                  <a:pt x="513" y="1"/>
                  <a:pt x="0" y="513"/>
                  <a:pt x="0" y="1146"/>
                </a:cubicBezTo>
                <a:lnTo>
                  <a:pt x="0" y="64400"/>
                </a:lnTo>
                <a:lnTo>
                  <a:pt x="21648" y="64400"/>
                </a:lnTo>
                <a:lnTo>
                  <a:pt x="21650" y="1146"/>
                </a:lnTo>
                <a:cubicBezTo>
                  <a:pt x="21650" y="513"/>
                  <a:pt x="21137" y="1"/>
                  <a:pt x="20505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0"/>
          <p:cNvSpPr/>
          <p:nvPr/>
        </p:nvSpPr>
        <p:spPr>
          <a:xfrm>
            <a:off x="3878552" y="3965787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0"/>
                </a:moveTo>
                <a:cubicBezTo>
                  <a:pt x="821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1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0"/>
          <p:cNvSpPr/>
          <p:nvPr/>
        </p:nvSpPr>
        <p:spPr>
          <a:xfrm>
            <a:off x="3171627" y="3714261"/>
            <a:ext cx="55276" cy="220978"/>
          </a:xfrm>
          <a:custGeom>
            <a:avLst/>
            <a:gdLst/>
            <a:ahLst/>
            <a:cxnLst/>
            <a:rect l="l" t="t" r="r" b="b"/>
            <a:pathLst>
              <a:path w="1748" h="6988" extrusionOk="0">
                <a:moveTo>
                  <a:pt x="874" y="0"/>
                </a:moveTo>
                <a:cubicBezTo>
                  <a:pt x="404" y="0"/>
                  <a:pt x="19" y="376"/>
                  <a:pt x="0" y="845"/>
                </a:cubicBezTo>
                <a:lnTo>
                  <a:pt x="0" y="6105"/>
                </a:lnTo>
                <a:cubicBezTo>
                  <a:pt x="0" y="6593"/>
                  <a:pt x="395" y="6988"/>
                  <a:pt x="874" y="6988"/>
                </a:cubicBezTo>
                <a:cubicBezTo>
                  <a:pt x="1362" y="6978"/>
                  <a:pt x="1747" y="6593"/>
                  <a:pt x="1747" y="6105"/>
                </a:cubicBezTo>
                <a:lnTo>
                  <a:pt x="1747" y="845"/>
                </a:lnTo>
                <a:cubicBezTo>
                  <a:pt x="1738" y="376"/>
                  <a:pt x="1343" y="0"/>
                  <a:pt x="8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0"/>
          <p:cNvSpPr/>
          <p:nvPr/>
        </p:nvSpPr>
        <p:spPr>
          <a:xfrm>
            <a:off x="3059363" y="3906121"/>
            <a:ext cx="279796" cy="139898"/>
          </a:xfrm>
          <a:custGeom>
            <a:avLst/>
            <a:gdLst/>
            <a:ahLst/>
            <a:cxnLst/>
            <a:rect l="l" t="t" r="r" b="b"/>
            <a:pathLst>
              <a:path w="8848" h="4424" extrusionOk="0">
                <a:moveTo>
                  <a:pt x="4424" y="0"/>
                </a:moveTo>
                <a:cubicBezTo>
                  <a:pt x="1982" y="0"/>
                  <a:pt x="0" y="1982"/>
                  <a:pt x="0" y="4424"/>
                </a:cubicBezTo>
                <a:lnTo>
                  <a:pt x="8847" y="4424"/>
                </a:lnTo>
                <a:cubicBezTo>
                  <a:pt x="8847" y="1982"/>
                  <a:pt x="6866" y="0"/>
                  <a:pt x="4424" y="0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0"/>
          <p:cNvSpPr/>
          <p:nvPr/>
        </p:nvSpPr>
        <p:spPr>
          <a:xfrm>
            <a:off x="3032926" y="4032331"/>
            <a:ext cx="333238" cy="942414"/>
          </a:xfrm>
          <a:custGeom>
            <a:avLst/>
            <a:gdLst/>
            <a:ahLst/>
            <a:cxnLst/>
            <a:rect l="l" t="t" r="r" b="b"/>
            <a:pathLst>
              <a:path w="10538" h="29802" extrusionOk="0">
                <a:moveTo>
                  <a:pt x="883" y="1"/>
                </a:moveTo>
                <a:cubicBezTo>
                  <a:pt x="395" y="1"/>
                  <a:pt x="0" y="386"/>
                  <a:pt x="0" y="874"/>
                </a:cubicBezTo>
                <a:lnTo>
                  <a:pt x="0" y="29801"/>
                </a:lnTo>
                <a:lnTo>
                  <a:pt x="9712" y="29801"/>
                </a:lnTo>
                <a:cubicBezTo>
                  <a:pt x="10172" y="29773"/>
                  <a:pt x="10538" y="29388"/>
                  <a:pt x="10519" y="28918"/>
                </a:cubicBezTo>
                <a:lnTo>
                  <a:pt x="10519" y="874"/>
                </a:lnTo>
                <a:cubicBezTo>
                  <a:pt x="10519" y="386"/>
                  <a:pt x="10125" y="1"/>
                  <a:pt x="964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0"/>
          <p:cNvSpPr/>
          <p:nvPr/>
        </p:nvSpPr>
        <p:spPr>
          <a:xfrm>
            <a:off x="3116064" y="4116387"/>
            <a:ext cx="55592" cy="109920"/>
          </a:xfrm>
          <a:custGeom>
            <a:avLst/>
            <a:gdLst/>
            <a:ahLst/>
            <a:cxnLst/>
            <a:rect l="l" t="t" r="r" b="b"/>
            <a:pathLst>
              <a:path w="1758" h="3476" extrusionOk="0">
                <a:moveTo>
                  <a:pt x="884" y="1"/>
                </a:moveTo>
                <a:cubicBezTo>
                  <a:pt x="405" y="1"/>
                  <a:pt x="20" y="367"/>
                  <a:pt x="1" y="846"/>
                </a:cubicBezTo>
                <a:lnTo>
                  <a:pt x="1" y="2602"/>
                </a:lnTo>
                <a:cubicBezTo>
                  <a:pt x="1" y="3081"/>
                  <a:pt x="395" y="3476"/>
                  <a:pt x="884" y="3476"/>
                </a:cubicBezTo>
                <a:cubicBezTo>
                  <a:pt x="1363" y="3476"/>
                  <a:pt x="1757" y="3081"/>
                  <a:pt x="1757" y="2602"/>
                </a:cubicBezTo>
                <a:lnTo>
                  <a:pt x="1757" y="846"/>
                </a:lnTo>
                <a:cubicBezTo>
                  <a:pt x="1738" y="367"/>
                  <a:pt x="1353" y="1"/>
                  <a:pt x="88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0"/>
          <p:cNvSpPr/>
          <p:nvPr/>
        </p:nvSpPr>
        <p:spPr>
          <a:xfrm>
            <a:off x="5457001" y="4239675"/>
            <a:ext cx="439539" cy="719424"/>
          </a:xfrm>
          <a:custGeom>
            <a:avLst/>
            <a:gdLst/>
            <a:ahLst/>
            <a:cxnLst/>
            <a:rect l="l" t="t" r="r" b="b"/>
            <a:pathLst>
              <a:path w="13150" h="18409" extrusionOk="0">
                <a:moveTo>
                  <a:pt x="1" y="0"/>
                </a:moveTo>
                <a:lnTo>
                  <a:pt x="1" y="18408"/>
                </a:lnTo>
                <a:lnTo>
                  <a:pt x="12266" y="18408"/>
                </a:lnTo>
                <a:cubicBezTo>
                  <a:pt x="12755" y="18408"/>
                  <a:pt x="13149" y="18014"/>
                  <a:pt x="13149" y="17525"/>
                </a:cubicBezTo>
                <a:lnTo>
                  <a:pt x="13149" y="442"/>
                </a:lnTo>
                <a:lnTo>
                  <a:pt x="12745" y="0"/>
                </a:lnTo>
                <a:lnTo>
                  <a:pt x="2161" y="0"/>
                </a:lnTo>
                <a:lnTo>
                  <a:pt x="1757" y="442"/>
                </a:lnTo>
                <a:lnTo>
                  <a:pt x="1757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0"/>
          <p:cNvSpPr/>
          <p:nvPr/>
        </p:nvSpPr>
        <p:spPr>
          <a:xfrm>
            <a:off x="5552576" y="4342425"/>
            <a:ext cx="102819" cy="68351"/>
          </a:xfrm>
          <a:custGeom>
            <a:avLst/>
            <a:gdLst/>
            <a:ahLst/>
            <a:cxnLst/>
            <a:rect l="l" t="t" r="r" b="b"/>
            <a:pathLst>
              <a:path w="2631" h="1749" extrusionOk="0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8"/>
                  <a:pt x="878" y="1748"/>
                </a:cubicBezTo>
                <a:cubicBezTo>
                  <a:pt x="889" y="1748"/>
                  <a:pt x="901" y="1748"/>
                  <a:pt x="912" y="1748"/>
                </a:cubicBezTo>
                <a:lnTo>
                  <a:pt x="1785" y="1748"/>
                </a:lnTo>
                <a:cubicBezTo>
                  <a:pt x="2255" y="1738"/>
                  <a:pt x="2631" y="1344"/>
                  <a:pt x="2631" y="874"/>
                </a:cubicBezTo>
                <a:cubicBezTo>
                  <a:pt x="2631" y="405"/>
                  <a:pt x="2255" y="20"/>
                  <a:pt x="1785" y="1"/>
                </a:cubicBezTo>
                <a:lnTo>
                  <a:pt x="912" y="1"/>
                </a:lnTo>
                <a:cubicBezTo>
                  <a:pt x="901" y="0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0"/>
          <p:cNvSpPr/>
          <p:nvPr/>
        </p:nvSpPr>
        <p:spPr>
          <a:xfrm>
            <a:off x="5552576" y="4479323"/>
            <a:ext cx="102819" cy="68703"/>
          </a:xfrm>
          <a:custGeom>
            <a:avLst/>
            <a:gdLst/>
            <a:ahLst/>
            <a:cxnLst/>
            <a:rect l="l" t="t" r="r" b="b"/>
            <a:pathLst>
              <a:path w="2631" h="1758" extrusionOk="0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6" y="1758"/>
                  <a:pt x="879" y="1758"/>
                </a:cubicBezTo>
                <a:cubicBezTo>
                  <a:pt x="890" y="1758"/>
                  <a:pt x="901" y="1758"/>
                  <a:pt x="912" y="1757"/>
                </a:cubicBezTo>
                <a:lnTo>
                  <a:pt x="1785" y="1757"/>
                </a:lnTo>
                <a:cubicBezTo>
                  <a:pt x="2255" y="1738"/>
                  <a:pt x="2631" y="1353"/>
                  <a:pt x="2631" y="874"/>
                </a:cubicBezTo>
                <a:cubicBezTo>
                  <a:pt x="2631" y="405"/>
                  <a:pt x="2255" y="20"/>
                  <a:pt x="1785" y="1"/>
                </a:cubicBezTo>
                <a:lnTo>
                  <a:pt x="912" y="1"/>
                </a:lnTo>
                <a:cubicBezTo>
                  <a:pt x="901" y="1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0"/>
          <p:cNvSpPr/>
          <p:nvPr/>
        </p:nvSpPr>
        <p:spPr>
          <a:xfrm>
            <a:off x="5553709" y="4616259"/>
            <a:ext cx="102780" cy="68664"/>
          </a:xfrm>
          <a:custGeom>
            <a:avLst/>
            <a:gdLst/>
            <a:ahLst/>
            <a:cxnLst/>
            <a:rect l="l" t="t" r="r" b="b"/>
            <a:pathLst>
              <a:path w="2630" h="1757" extrusionOk="0">
                <a:moveTo>
                  <a:pt x="883" y="0"/>
                </a:moveTo>
                <a:cubicBezTo>
                  <a:pt x="395" y="0"/>
                  <a:pt x="0" y="395"/>
                  <a:pt x="0" y="883"/>
                </a:cubicBezTo>
                <a:cubicBezTo>
                  <a:pt x="0" y="1362"/>
                  <a:pt x="395" y="1756"/>
                  <a:pt x="883" y="1756"/>
                </a:cubicBezTo>
                <a:lnTo>
                  <a:pt x="1756" y="1756"/>
                </a:lnTo>
                <a:cubicBezTo>
                  <a:pt x="2245" y="1756"/>
                  <a:pt x="2630" y="1362"/>
                  <a:pt x="2630" y="883"/>
                </a:cubicBezTo>
                <a:cubicBezTo>
                  <a:pt x="2630" y="395"/>
                  <a:pt x="2245" y="0"/>
                  <a:pt x="175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0"/>
          <p:cNvSpPr/>
          <p:nvPr/>
        </p:nvSpPr>
        <p:spPr>
          <a:xfrm>
            <a:off x="5552576" y="4753508"/>
            <a:ext cx="102819" cy="68351"/>
          </a:xfrm>
          <a:custGeom>
            <a:avLst/>
            <a:gdLst/>
            <a:ahLst/>
            <a:cxnLst/>
            <a:rect l="l" t="t" r="r" b="b"/>
            <a:pathLst>
              <a:path w="2631" h="1749" extrusionOk="0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8"/>
                  <a:pt x="878" y="1748"/>
                </a:cubicBezTo>
                <a:cubicBezTo>
                  <a:pt x="889" y="1748"/>
                  <a:pt x="901" y="1748"/>
                  <a:pt x="912" y="1748"/>
                </a:cubicBezTo>
                <a:lnTo>
                  <a:pt x="1785" y="1748"/>
                </a:lnTo>
                <a:cubicBezTo>
                  <a:pt x="2255" y="1729"/>
                  <a:pt x="2631" y="1344"/>
                  <a:pt x="2631" y="874"/>
                </a:cubicBezTo>
                <a:cubicBezTo>
                  <a:pt x="2631" y="405"/>
                  <a:pt x="2255" y="10"/>
                  <a:pt x="1785" y="1"/>
                </a:cubicBezTo>
                <a:lnTo>
                  <a:pt x="912" y="1"/>
                </a:lnTo>
                <a:cubicBezTo>
                  <a:pt x="901" y="0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0"/>
          <p:cNvSpPr/>
          <p:nvPr/>
        </p:nvSpPr>
        <p:spPr>
          <a:xfrm>
            <a:off x="5725114" y="4342699"/>
            <a:ext cx="70852" cy="68038"/>
          </a:xfrm>
          <a:custGeom>
            <a:avLst/>
            <a:gdLst/>
            <a:ahLst/>
            <a:cxnLst/>
            <a:rect l="l" t="t" r="r" b="b"/>
            <a:pathLst>
              <a:path w="1813" h="1741" extrusionOk="0">
                <a:moveTo>
                  <a:pt x="875" y="1"/>
                </a:moveTo>
                <a:cubicBezTo>
                  <a:pt x="651" y="1"/>
                  <a:pt x="428" y="83"/>
                  <a:pt x="254" y="247"/>
                </a:cubicBezTo>
                <a:cubicBezTo>
                  <a:pt x="169" y="332"/>
                  <a:pt x="113" y="426"/>
                  <a:pt x="66" y="539"/>
                </a:cubicBezTo>
                <a:cubicBezTo>
                  <a:pt x="28" y="642"/>
                  <a:pt x="0" y="755"/>
                  <a:pt x="0" y="867"/>
                </a:cubicBezTo>
                <a:cubicBezTo>
                  <a:pt x="0" y="1102"/>
                  <a:pt x="94" y="1327"/>
                  <a:pt x="254" y="1487"/>
                </a:cubicBezTo>
                <a:cubicBezTo>
                  <a:pt x="338" y="1572"/>
                  <a:pt x="432" y="1628"/>
                  <a:pt x="545" y="1675"/>
                </a:cubicBezTo>
                <a:cubicBezTo>
                  <a:pt x="648" y="1722"/>
                  <a:pt x="761" y="1741"/>
                  <a:pt x="874" y="1741"/>
                </a:cubicBezTo>
                <a:cubicBezTo>
                  <a:pt x="1108" y="1741"/>
                  <a:pt x="1334" y="1647"/>
                  <a:pt x="1503" y="1487"/>
                </a:cubicBezTo>
                <a:cubicBezTo>
                  <a:pt x="1578" y="1403"/>
                  <a:pt x="1634" y="1309"/>
                  <a:pt x="1681" y="1205"/>
                </a:cubicBezTo>
                <a:cubicBezTo>
                  <a:pt x="1813" y="877"/>
                  <a:pt x="1738" y="501"/>
                  <a:pt x="1503" y="247"/>
                </a:cubicBezTo>
                <a:cubicBezTo>
                  <a:pt x="1324" y="83"/>
                  <a:pt x="1099" y="1"/>
                  <a:pt x="87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0"/>
          <p:cNvSpPr/>
          <p:nvPr/>
        </p:nvSpPr>
        <p:spPr>
          <a:xfrm>
            <a:off x="5725114" y="4479245"/>
            <a:ext cx="68664" cy="68781"/>
          </a:xfrm>
          <a:custGeom>
            <a:avLst/>
            <a:gdLst/>
            <a:ahLst/>
            <a:cxnLst/>
            <a:rect l="l" t="t" r="r" b="b"/>
            <a:pathLst>
              <a:path w="1757" h="1760" extrusionOk="0">
                <a:moveTo>
                  <a:pt x="863" y="1"/>
                </a:moveTo>
                <a:cubicBezTo>
                  <a:pt x="516" y="1"/>
                  <a:pt x="193" y="213"/>
                  <a:pt x="66" y="548"/>
                </a:cubicBezTo>
                <a:cubicBezTo>
                  <a:pt x="28" y="651"/>
                  <a:pt x="0" y="764"/>
                  <a:pt x="0" y="876"/>
                </a:cubicBezTo>
                <a:cubicBezTo>
                  <a:pt x="0" y="942"/>
                  <a:pt x="10" y="999"/>
                  <a:pt x="19" y="1055"/>
                </a:cubicBezTo>
                <a:cubicBezTo>
                  <a:pt x="28" y="1111"/>
                  <a:pt x="47" y="1168"/>
                  <a:pt x="66" y="1215"/>
                </a:cubicBezTo>
                <a:cubicBezTo>
                  <a:pt x="85" y="1271"/>
                  <a:pt x="113" y="1318"/>
                  <a:pt x="150" y="1374"/>
                </a:cubicBezTo>
                <a:lnTo>
                  <a:pt x="254" y="1506"/>
                </a:lnTo>
                <a:cubicBezTo>
                  <a:pt x="423" y="1665"/>
                  <a:pt x="648" y="1750"/>
                  <a:pt x="874" y="1759"/>
                </a:cubicBezTo>
                <a:cubicBezTo>
                  <a:pt x="930" y="1759"/>
                  <a:pt x="996" y="1750"/>
                  <a:pt x="1052" y="1740"/>
                </a:cubicBezTo>
                <a:cubicBezTo>
                  <a:pt x="1108" y="1731"/>
                  <a:pt x="1155" y="1712"/>
                  <a:pt x="1212" y="1684"/>
                </a:cubicBezTo>
                <a:cubicBezTo>
                  <a:pt x="1268" y="1665"/>
                  <a:pt x="1315" y="1637"/>
                  <a:pt x="1371" y="1609"/>
                </a:cubicBezTo>
                <a:lnTo>
                  <a:pt x="1503" y="1506"/>
                </a:lnTo>
                <a:lnTo>
                  <a:pt x="1606" y="1374"/>
                </a:lnTo>
                <a:cubicBezTo>
                  <a:pt x="1634" y="1318"/>
                  <a:pt x="1663" y="1271"/>
                  <a:pt x="1681" y="1215"/>
                </a:cubicBezTo>
                <a:cubicBezTo>
                  <a:pt x="1710" y="1168"/>
                  <a:pt x="1728" y="1111"/>
                  <a:pt x="1738" y="1055"/>
                </a:cubicBezTo>
                <a:cubicBezTo>
                  <a:pt x="1747" y="999"/>
                  <a:pt x="1747" y="942"/>
                  <a:pt x="1756" y="876"/>
                </a:cubicBezTo>
                <a:cubicBezTo>
                  <a:pt x="1747" y="651"/>
                  <a:pt x="1663" y="426"/>
                  <a:pt x="1503" y="257"/>
                </a:cubicBezTo>
                <a:cubicBezTo>
                  <a:pt x="1456" y="219"/>
                  <a:pt x="1409" y="181"/>
                  <a:pt x="1371" y="153"/>
                </a:cubicBezTo>
                <a:cubicBezTo>
                  <a:pt x="1315" y="116"/>
                  <a:pt x="1268" y="97"/>
                  <a:pt x="1212" y="78"/>
                </a:cubicBezTo>
                <a:cubicBezTo>
                  <a:pt x="1155" y="50"/>
                  <a:pt x="1108" y="31"/>
                  <a:pt x="1052" y="22"/>
                </a:cubicBezTo>
                <a:cubicBezTo>
                  <a:pt x="989" y="7"/>
                  <a:pt x="926" y="1"/>
                  <a:pt x="86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0"/>
          <p:cNvSpPr/>
          <p:nvPr/>
        </p:nvSpPr>
        <p:spPr>
          <a:xfrm>
            <a:off x="5713351" y="4616298"/>
            <a:ext cx="92072" cy="68624"/>
          </a:xfrm>
          <a:custGeom>
            <a:avLst/>
            <a:gdLst/>
            <a:ahLst/>
            <a:cxnLst/>
            <a:rect l="l" t="t" r="r" b="b"/>
            <a:pathLst>
              <a:path w="2356" h="1756" extrusionOk="0">
                <a:moveTo>
                  <a:pt x="1176" y="1"/>
                </a:moveTo>
                <a:cubicBezTo>
                  <a:pt x="944" y="1"/>
                  <a:pt x="720" y="88"/>
                  <a:pt x="555" y="253"/>
                </a:cubicBezTo>
                <a:cubicBezTo>
                  <a:pt x="1" y="807"/>
                  <a:pt x="395" y="1755"/>
                  <a:pt x="1175" y="1755"/>
                </a:cubicBezTo>
                <a:cubicBezTo>
                  <a:pt x="1178" y="1755"/>
                  <a:pt x="1182" y="1756"/>
                  <a:pt x="1186" y="1756"/>
                </a:cubicBezTo>
                <a:cubicBezTo>
                  <a:pt x="1967" y="1756"/>
                  <a:pt x="2355" y="804"/>
                  <a:pt x="1804" y="262"/>
                </a:cubicBezTo>
                <a:cubicBezTo>
                  <a:pt x="1757" y="225"/>
                  <a:pt x="1710" y="187"/>
                  <a:pt x="1672" y="149"/>
                </a:cubicBezTo>
                <a:cubicBezTo>
                  <a:pt x="1616" y="121"/>
                  <a:pt x="1569" y="93"/>
                  <a:pt x="1513" y="74"/>
                </a:cubicBezTo>
                <a:cubicBezTo>
                  <a:pt x="1456" y="46"/>
                  <a:pt x="1409" y="27"/>
                  <a:pt x="1353" y="18"/>
                </a:cubicBezTo>
                <a:cubicBezTo>
                  <a:pt x="1294" y="7"/>
                  <a:pt x="1235" y="1"/>
                  <a:pt x="117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0"/>
          <p:cNvSpPr/>
          <p:nvPr/>
        </p:nvSpPr>
        <p:spPr>
          <a:xfrm>
            <a:off x="5712609" y="4753742"/>
            <a:ext cx="93831" cy="68077"/>
          </a:xfrm>
          <a:custGeom>
            <a:avLst/>
            <a:gdLst/>
            <a:ahLst/>
            <a:cxnLst/>
            <a:rect l="l" t="t" r="r" b="b"/>
            <a:pathLst>
              <a:path w="2401" h="1742" extrusionOk="0">
                <a:moveTo>
                  <a:pt x="1214" y="1"/>
                </a:moveTo>
                <a:cubicBezTo>
                  <a:pt x="1105" y="1"/>
                  <a:pt x="991" y="22"/>
                  <a:pt x="874" y="70"/>
                </a:cubicBezTo>
                <a:cubicBezTo>
                  <a:pt x="1" y="436"/>
                  <a:pt x="245" y="1732"/>
                  <a:pt x="1194" y="1742"/>
                </a:cubicBezTo>
                <a:cubicBezTo>
                  <a:pt x="1428" y="1742"/>
                  <a:pt x="1654" y="1648"/>
                  <a:pt x="1823" y="1488"/>
                </a:cubicBezTo>
                <a:cubicBezTo>
                  <a:pt x="2401" y="910"/>
                  <a:pt x="1921" y="1"/>
                  <a:pt x="121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0"/>
          <p:cNvSpPr/>
          <p:nvPr/>
        </p:nvSpPr>
        <p:spPr>
          <a:xfrm>
            <a:off x="5451281" y="4120021"/>
            <a:ext cx="445278" cy="136936"/>
          </a:xfrm>
          <a:custGeom>
            <a:avLst/>
            <a:gdLst/>
            <a:ahLst/>
            <a:cxnLst/>
            <a:rect l="l" t="t" r="r" b="b"/>
            <a:pathLst>
              <a:path w="11394" h="3504" extrusionOk="0">
                <a:moveTo>
                  <a:pt x="3927" y="0"/>
                </a:moveTo>
                <a:cubicBezTo>
                  <a:pt x="3495" y="0"/>
                  <a:pt x="3081" y="179"/>
                  <a:pt x="2781" y="498"/>
                </a:cubicBezTo>
                <a:lnTo>
                  <a:pt x="405" y="3062"/>
                </a:lnTo>
                <a:lnTo>
                  <a:pt x="1" y="3504"/>
                </a:lnTo>
                <a:lnTo>
                  <a:pt x="11393" y="3504"/>
                </a:lnTo>
                <a:lnTo>
                  <a:pt x="10989" y="3062"/>
                </a:lnTo>
                <a:lnTo>
                  <a:pt x="8613" y="517"/>
                </a:lnTo>
                <a:cubicBezTo>
                  <a:pt x="8322" y="188"/>
                  <a:pt x="7899" y="0"/>
                  <a:pt x="7458" y="0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0"/>
          <p:cNvSpPr/>
          <p:nvPr/>
        </p:nvSpPr>
        <p:spPr>
          <a:xfrm>
            <a:off x="3226874" y="4116387"/>
            <a:ext cx="55561" cy="109920"/>
          </a:xfrm>
          <a:custGeom>
            <a:avLst/>
            <a:gdLst/>
            <a:ahLst/>
            <a:cxnLst/>
            <a:rect l="l" t="t" r="r" b="b"/>
            <a:pathLst>
              <a:path w="1757" h="3476" extrusionOk="0">
                <a:moveTo>
                  <a:pt x="883" y="1"/>
                </a:moveTo>
                <a:cubicBezTo>
                  <a:pt x="413" y="1"/>
                  <a:pt x="19" y="367"/>
                  <a:pt x="10" y="846"/>
                </a:cubicBezTo>
                <a:lnTo>
                  <a:pt x="10" y="2602"/>
                </a:lnTo>
                <a:cubicBezTo>
                  <a:pt x="0" y="3081"/>
                  <a:pt x="395" y="3476"/>
                  <a:pt x="883" y="3476"/>
                </a:cubicBezTo>
                <a:cubicBezTo>
                  <a:pt x="1362" y="3476"/>
                  <a:pt x="1756" y="3081"/>
                  <a:pt x="1756" y="2602"/>
                </a:cubicBezTo>
                <a:lnTo>
                  <a:pt x="1756" y="846"/>
                </a:lnTo>
                <a:cubicBezTo>
                  <a:pt x="1738" y="367"/>
                  <a:pt x="1353" y="1"/>
                  <a:pt x="88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0"/>
          <p:cNvSpPr/>
          <p:nvPr/>
        </p:nvSpPr>
        <p:spPr>
          <a:xfrm>
            <a:off x="3115495" y="4280639"/>
            <a:ext cx="56762" cy="112007"/>
          </a:xfrm>
          <a:custGeom>
            <a:avLst/>
            <a:gdLst/>
            <a:ahLst/>
            <a:cxnLst/>
            <a:rect l="l" t="t" r="r" b="b"/>
            <a:pathLst>
              <a:path w="1795" h="3542" extrusionOk="0">
                <a:moveTo>
                  <a:pt x="902" y="0"/>
                </a:moveTo>
                <a:cubicBezTo>
                  <a:pt x="404" y="0"/>
                  <a:pt x="0" y="414"/>
                  <a:pt x="19" y="911"/>
                </a:cubicBezTo>
                <a:lnTo>
                  <a:pt x="19" y="2668"/>
                </a:lnTo>
                <a:cubicBezTo>
                  <a:pt x="19" y="3147"/>
                  <a:pt x="413" y="3541"/>
                  <a:pt x="902" y="3541"/>
                </a:cubicBezTo>
                <a:cubicBezTo>
                  <a:pt x="1381" y="3541"/>
                  <a:pt x="1775" y="3147"/>
                  <a:pt x="1775" y="2668"/>
                </a:cubicBezTo>
                <a:lnTo>
                  <a:pt x="1775" y="911"/>
                </a:lnTo>
                <a:cubicBezTo>
                  <a:pt x="1794" y="414"/>
                  <a:pt x="1390" y="0"/>
                  <a:pt x="90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0"/>
          <p:cNvSpPr/>
          <p:nvPr/>
        </p:nvSpPr>
        <p:spPr>
          <a:xfrm>
            <a:off x="3226557" y="4280639"/>
            <a:ext cx="56478" cy="112007"/>
          </a:xfrm>
          <a:custGeom>
            <a:avLst/>
            <a:gdLst/>
            <a:ahLst/>
            <a:cxnLst/>
            <a:rect l="l" t="t" r="r" b="b"/>
            <a:pathLst>
              <a:path w="1786" h="3542" extrusionOk="0">
                <a:moveTo>
                  <a:pt x="893" y="0"/>
                </a:moveTo>
                <a:cubicBezTo>
                  <a:pt x="395" y="0"/>
                  <a:pt x="1" y="414"/>
                  <a:pt x="20" y="911"/>
                </a:cubicBezTo>
                <a:lnTo>
                  <a:pt x="20" y="2668"/>
                </a:lnTo>
                <a:cubicBezTo>
                  <a:pt x="10" y="3147"/>
                  <a:pt x="405" y="3541"/>
                  <a:pt x="893" y="3541"/>
                </a:cubicBezTo>
                <a:cubicBezTo>
                  <a:pt x="1372" y="3541"/>
                  <a:pt x="1766" y="3147"/>
                  <a:pt x="1766" y="2668"/>
                </a:cubicBezTo>
                <a:lnTo>
                  <a:pt x="1766" y="911"/>
                </a:lnTo>
                <a:cubicBezTo>
                  <a:pt x="1785" y="414"/>
                  <a:pt x="1391" y="0"/>
                  <a:pt x="89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0"/>
          <p:cNvSpPr/>
          <p:nvPr/>
        </p:nvSpPr>
        <p:spPr>
          <a:xfrm>
            <a:off x="3116064" y="4449035"/>
            <a:ext cx="55592" cy="109920"/>
          </a:xfrm>
          <a:custGeom>
            <a:avLst/>
            <a:gdLst/>
            <a:ahLst/>
            <a:cxnLst/>
            <a:rect l="l" t="t" r="r" b="b"/>
            <a:pathLst>
              <a:path w="1758" h="3476" extrusionOk="0">
                <a:moveTo>
                  <a:pt x="884" y="1"/>
                </a:moveTo>
                <a:cubicBezTo>
                  <a:pt x="405" y="1"/>
                  <a:pt x="20" y="376"/>
                  <a:pt x="1" y="846"/>
                </a:cubicBezTo>
                <a:lnTo>
                  <a:pt x="1" y="2593"/>
                </a:lnTo>
                <a:cubicBezTo>
                  <a:pt x="1" y="3081"/>
                  <a:pt x="395" y="3466"/>
                  <a:pt x="884" y="3476"/>
                </a:cubicBezTo>
                <a:cubicBezTo>
                  <a:pt x="1363" y="3476"/>
                  <a:pt x="1757" y="3081"/>
                  <a:pt x="1757" y="2593"/>
                </a:cubicBezTo>
                <a:lnTo>
                  <a:pt x="1757" y="846"/>
                </a:lnTo>
                <a:cubicBezTo>
                  <a:pt x="1738" y="376"/>
                  <a:pt x="1353" y="1"/>
                  <a:pt x="88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0"/>
          <p:cNvSpPr/>
          <p:nvPr/>
        </p:nvSpPr>
        <p:spPr>
          <a:xfrm>
            <a:off x="3227158" y="4449035"/>
            <a:ext cx="55276" cy="109920"/>
          </a:xfrm>
          <a:custGeom>
            <a:avLst/>
            <a:gdLst/>
            <a:ahLst/>
            <a:cxnLst/>
            <a:rect l="l" t="t" r="r" b="b"/>
            <a:pathLst>
              <a:path w="1748" h="3476" extrusionOk="0">
                <a:moveTo>
                  <a:pt x="874" y="1"/>
                </a:moveTo>
                <a:cubicBezTo>
                  <a:pt x="404" y="1"/>
                  <a:pt x="10" y="376"/>
                  <a:pt x="1" y="846"/>
                </a:cubicBezTo>
                <a:lnTo>
                  <a:pt x="1" y="2593"/>
                </a:lnTo>
                <a:cubicBezTo>
                  <a:pt x="1" y="3081"/>
                  <a:pt x="386" y="3476"/>
                  <a:pt x="874" y="3476"/>
                </a:cubicBezTo>
                <a:cubicBezTo>
                  <a:pt x="1353" y="3466"/>
                  <a:pt x="1747" y="3081"/>
                  <a:pt x="1747" y="2593"/>
                </a:cubicBezTo>
                <a:lnTo>
                  <a:pt x="1747" y="846"/>
                </a:lnTo>
                <a:cubicBezTo>
                  <a:pt x="1729" y="376"/>
                  <a:pt x="1344" y="1"/>
                  <a:pt x="8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0"/>
          <p:cNvSpPr/>
          <p:nvPr/>
        </p:nvSpPr>
        <p:spPr>
          <a:xfrm>
            <a:off x="3116064" y="4615375"/>
            <a:ext cx="55592" cy="109888"/>
          </a:xfrm>
          <a:custGeom>
            <a:avLst/>
            <a:gdLst/>
            <a:ahLst/>
            <a:cxnLst/>
            <a:rect l="l" t="t" r="r" b="b"/>
            <a:pathLst>
              <a:path w="1758" h="3475" extrusionOk="0">
                <a:moveTo>
                  <a:pt x="884" y="0"/>
                </a:moveTo>
                <a:cubicBezTo>
                  <a:pt x="405" y="0"/>
                  <a:pt x="20" y="366"/>
                  <a:pt x="1" y="845"/>
                </a:cubicBezTo>
                <a:lnTo>
                  <a:pt x="1" y="2592"/>
                </a:lnTo>
                <a:cubicBezTo>
                  <a:pt x="1" y="3081"/>
                  <a:pt x="395" y="3475"/>
                  <a:pt x="884" y="3475"/>
                </a:cubicBezTo>
                <a:cubicBezTo>
                  <a:pt x="1363" y="3475"/>
                  <a:pt x="1757" y="3081"/>
                  <a:pt x="1757" y="2592"/>
                </a:cubicBezTo>
                <a:lnTo>
                  <a:pt x="1757" y="845"/>
                </a:lnTo>
                <a:cubicBezTo>
                  <a:pt x="1738" y="366"/>
                  <a:pt x="1353" y="0"/>
                  <a:pt x="88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0"/>
          <p:cNvSpPr/>
          <p:nvPr/>
        </p:nvSpPr>
        <p:spPr>
          <a:xfrm>
            <a:off x="3226874" y="4615375"/>
            <a:ext cx="55561" cy="109888"/>
          </a:xfrm>
          <a:custGeom>
            <a:avLst/>
            <a:gdLst/>
            <a:ahLst/>
            <a:cxnLst/>
            <a:rect l="l" t="t" r="r" b="b"/>
            <a:pathLst>
              <a:path w="1757" h="3475" extrusionOk="0">
                <a:moveTo>
                  <a:pt x="883" y="0"/>
                </a:moveTo>
                <a:cubicBezTo>
                  <a:pt x="413" y="0"/>
                  <a:pt x="19" y="366"/>
                  <a:pt x="10" y="845"/>
                </a:cubicBezTo>
                <a:lnTo>
                  <a:pt x="10" y="2592"/>
                </a:lnTo>
                <a:cubicBezTo>
                  <a:pt x="0" y="3081"/>
                  <a:pt x="395" y="3475"/>
                  <a:pt x="883" y="3475"/>
                </a:cubicBezTo>
                <a:cubicBezTo>
                  <a:pt x="1362" y="3475"/>
                  <a:pt x="1756" y="3081"/>
                  <a:pt x="1756" y="2592"/>
                </a:cubicBezTo>
                <a:lnTo>
                  <a:pt x="1756" y="845"/>
                </a:lnTo>
                <a:cubicBezTo>
                  <a:pt x="1738" y="366"/>
                  <a:pt x="1353" y="0"/>
                  <a:pt x="88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0"/>
          <p:cNvSpPr/>
          <p:nvPr/>
        </p:nvSpPr>
        <p:spPr>
          <a:xfrm>
            <a:off x="3115495" y="4779596"/>
            <a:ext cx="56762" cy="112007"/>
          </a:xfrm>
          <a:custGeom>
            <a:avLst/>
            <a:gdLst/>
            <a:ahLst/>
            <a:cxnLst/>
            <a:rect l="l" t="t" r="r" b="b"/>
            <a:pathLst>
              <a:path w="1795" h="3542" extrusionOk="0">
                <a:moveTo>
                  <a:pt x="902" y="1"/>
                </a:moveTo>
                <a:cubicBezTo>
                  <a:pt x="404" y="1"/>
                  <a:pt x="0" y="414"/>
                  <a:pt x="19" y="912"/>
                </a:cubicBezTo>
                <a:lnTo>
                  <a:pt x="19" y="2659"/>
                </a:lnTo>
                <a:cubicBezTo>
                  <a:pt x="19" y="3147"/>
                  <a:pt x="413" y="3541"/>
                  <a:pt x="902" y="3541"/>
                </a:cubicBezTo>
                <a:cubicBezTo>
                  <a:pt x="1381" y="3541"/>
                  <a:pt x="1775" y="3147"/>
                  <a:pt x="1775" y="2659"/>
                </a:cubicBezTo>
                <a:lnTo>
                  <a:pt x="1775" y="912"/>
                </a:lnTo>
                <a:cubicBezTo>
                  <a:pt x="1794" y="414"/>
                  <a:pt x="1390" y="1"/>
                  <a:pt x="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0"/>
          <p:cNvSpPr/>
          <p:nvPr/>
        </p:nvSpPr>
        <p:spPr>
          <a:xfrm>
            <a:off x="3226557" y="4779596"/>
            <a:ext cx="56478" cy="112007"/>
          </a:xfrm>
          <a:custGeom>
            <a:avLst/>
            <a:gdLst/>
            <a:ahLst/>
            <a:cxnLst/>
            <a:rect l="l" t="t" r="r" b="b"/>
            <a:pathLst>
              <a:path w="1786" h="3542" extrusionOk="0">
                <a:moveTo>
                  <a:pt x="893" y="1"/>
                </a:moveTo>
                <a:cubicBezTo>
                  <a:pt x="395" y="1"/>
                  <a:pt x="1" y="414"/>
                  <a:pt x="20" y="912"/>
                </a:cubicBezTo>
                <a:lnTo>
                  <a:pt x="20" y="2659"/>
                </a:lnTo>
                <a:cubicBezTo>
                  <a:pt x="10" y="3147"/>
                  <a:pt x="405" y="3541"/>
                  <a:pt x="893" y="3541"/>
                </a:cubicBezTo>
                <a:cubicBezTo>
                  <a:pt x="1372" y="3541"/>
                  <a:pt x="1766" y="3147"/>
                  <a:pt x="1766" y="2659"/>
                </a:cubicBezTo>
                <a:lnTo>
                  <a:pt x="1766" y="912"/>
                </a:lnTo>
                <a:cubicBezTo>
                  <a:pt x="1785" y="414"/>
                  <a:pt x="1391" y="1"/>
                  <a:pt x="89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0"/>
          <p:cNvSpPr/>
          <p:nvPr/>
        </p:nvSpPr>
        <p:spPr>
          <a:xfrm>
            <a:off x="3985947" y="3965787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3" y="3683"/>
                  <a:pt x="1843" y="3683"/>
                </a:cubicBezTo>
                <a:cubicBezTo>
                  <a:pt x="2863" y="3683"/>
                  <a:pt x="3684" y="2862"/>
                  <a:pt x="3684" y="1842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0"/>
          <p:cNvSpPr/>
          <p:nvPr/>
        </p:nvSpPr>
        <p:spPr>
          <a:xfrm>
            <a:off x="4093390" y="3965787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2"/>
                  <a:pt x="821" y="3683"/>
                  <a:pt x="1841" y="3683"/>
                </a:cubicBezTo>
                <a:lnTo>
                  <a:pt x="1842" y="3683"/>
                </a:lnTo>
                <a:cubicBezTo>
                  <a:pt x="2862" y="3683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0"/>
          <p:cNvSpPr/>
          <p:nvPr/>
        </p:nvSpPr>
        <p:spPr>
          <a:xfrm>
            <a:off x="3878552" y="4064058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1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1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0"/>
          <p:cNvSpPr/>
          <p:nvPr/>
        </p:nvSpPr>
        <p:spPr>
          <a:xfrm>
            <a:off x="3985947" y="4064058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3" y="1"/>
                </a:moveTo>
                <a:cubicBezTo>
                  <a:pt x="823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4"/>
                  <a:pt x="1843" y="3684"/>
                </a:cubicBez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0"/>
          <p:cNvSpPr/>
          <p:nvPr/>
        </p:nvSpPr>
        <p:spPr>
          <a:xfrm>
            <a:off x="4093390" y="4064058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lnTo>
                  <a:pt x="1842" y="3684"/>
                </a:lnTo>
                <a:cubicBezTo>
                  <a:pt x="2862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0"/>
          <p:cNvSpPr/>
          <p:nvPr/>
        </p:nvSpPr>
        <p:spPr>
          <a:xfrm>
            <a:off x="3878552" y="4162312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1" y="0"/>
                </a:moveTo>
                <a:cubicBezTo>
                  <a:pt x="821" y="0"/>
                  <a:pt x="1" y="823"/>
                  <a:pt x="1" y="1843"/>
                </a:cubicBezTo>
                <a:cubicBezTo>
                  <a:pt x="1" y="2863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3"/>
                  <a:pt x="3683" y="1843"/>
                </a:cubicBezTo>
                <a:cubicBezTo>
                  <a:pt x="3683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0"/>
          <p:cNvSpPr/>
          <p:nvPr/>
        </p:nvSpPr>
        <p:spPr>
          <a:xfrm>
            <a:off x="3985947" y="4162312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0"/>
                </a:moveTo>
                <a:cubicBezTo>
                  <a:pt x="823" y="0"/>
                  <a:pt x="1" y="823"/>
                  <a:pt x="1" y="1843"/>
                </a:cubicBezTo>
                <a:cubicBezTo>
                  <a:pt x="1" y="2863"/>
                  <a:pt x="823" y="3685"/>
                  <a:pt x="1843" y="3685"/>
                </a:cubicBezTo>
                <a:cubicBezTo>
                  <a:pt x="2863" y="3685"/>
                  <a:pt x="3684" y="2863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0"/>
          <p:cNvSpPr/>
          <p:nvPr/>
        </p:nvSpPr>
        <p:spPr>
          <a:xfrm>
            <a:off x="4093390" y="4162312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3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3"/>
                  <a:pt x="3683" y="1843"/>
                </a:cubicBezTo>
                <a:cubicBezTo>
                  <a:pt x="3683" y="823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0"/>
          <p:cNvSpPr/>
          <p:nvPr/>
        </p:nvSpPr>
        <p:spPr>
          <a:xfrm>
            <a:off x="3878552" y="4260583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1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1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0"/>
          <p:cNvSpPr/>
          <p:nvPr/>
        </p:nvSpPr>
        <p:spPr>
          <a:xfrm>
            <a:off x="3985947" y="4260583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3" y="1"/>
                </a:moveTo>
                <a:cubicBezTo>
                  <a:pt x="823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3" y="3684"/>
                  <a:pt x="1843" y="3684"/>
                </a:cubicBez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4093390" y="4260583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lnTo>
                  <a:pt x="1842" y="3684"/>
                </a:lnTo>
                <a:cubicBezTo>
                  <a:pt x="2862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3878552" y="4358837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1" y="1"/>
                </a:moveTo>
                <a:cubicBezTo>
                  <a:pt x="821" y="1"/>
                  <a:pt x="1" y="823"/>
                  <a:pt x="1" y="1843"/>
                </a:cubicBezTo>
                <a:cubicBezTo>
                  <a:pt x="1" y="2865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5"/>
                  <a:pt x="3683" y="1843"/>
                </a:cubicBezTo>
                <a:cubicBezTo>
                  <a:pt x="3683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3985947" y="4358837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3" y="1"/>
                  <a:pt x="1" y="823"/>
                  <a:pt x="1" y="1843"/>
                </a:cubicBezTo>
                <a:cubicBezTo>
                  <a:pt x="1" y="2865"/>
                  <a:pt x="823" y="3685"/>
                  <a:pt x="1843" y="3685"/>
                </a:cubicBezTo>
                <a:cubicBezTo>
                  <a:pt x="2863" y="3685"/>
                  <a:pt x="3684" y="2865"/>
                  <a:pt x="3684" y="1843"/>
                </a:cubicBezTo>
                <a:cubicBezTo>
                  <a:pt x="3684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4093390" y="4358837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841" y="1"/>
                </a:moveTo>
                <a:cubicBezTo>
                  <a:pt x="821" y="1"/>
                  <a:pt x="0" y="823"/>
                  <a:pt x="0" y="1843"/>
                </a:cubicBezTo>
                <a:cubicBezTo>
                  <a:pt x="0" y="2865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5"/>
                  <a:pt x="3683" y="1843"/>
                </a:cubicBezTo>
                <a:cubicBezTo>
                  <a:pt x="3683" y="823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3878552" y="4457123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1" y="0"/>
                </a:moveTo>
                <a:cubicBezTo>
                  <a:pt x="821" y="0"/>
                  <a:pt x="1" y="821"/>
                  <a:pt x="1" y="1843"/>
                </a:cubicBezTo>
                <a:cubicBezTo>
                  <a:pt x="1" y="2862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2"/>
                  <a:pt x="3683" y="1843"/>
                </a:cubicBez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3985947" y="4457123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3" y="0"/>
                </a:moveTo>
                <a:cubicBezTo>
                  <a:pt x="823" y="0"/>
                  <a:pt x="1" y="821"/>
                  <a:pt x="1" y="1843"/>
                </a:cubicBezTo>
                <a:cubicBezTo>
                  <a:pt x="1" y="2862"/>
                  <a:pt x="823" y="3685"/>
                  <a:pt x="1843" y="3685"/>
                </a:cubicBezTo>
                <a:cubicBezTo>
                  <a:pt x="2863" y="3685"/>
                  <a:pt x="3684" y="2862"/>
                  <a:pt x="3684" y="1843"/>
                </a:cubicBez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4093390" y="4457123"/>
            <a:ext cx="59794" cy="59826"/>
          </a:xfrm>
          <a:custGeom>
            <a:avLst/>
            <a:gdLst/>
            <a:ahLst/>
            <a:cxnLst/>
            <a:rect l="l" t="t" r="r" b="b"/>
            <a:pathLst>
              <a:path w="3683" h="3685" extrusionOk="0">
                <a:moveTo>
                  <a:pt x="1841" y="0"/>
                </a:moveTo>
                <a:cubicBezTo>
                  <a:pt x="821" y="0"/>
                  <a:pt x="0" y="821"/>
                  <a:pt x="0" y="1843"/>
                </a:cubicBezTo>
                <a:cubicBezTo>
                  <a:pt x="0" y="2862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2"/>
                  <a:pt x="3683" y="1843"/>
                </a:cubicBezTo>
                <a:cubicBezTo>
                  <a:pt x="3683" y="821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3878552" y="4555394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1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1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3985947" y="4555394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3" y="1"/>
                </a:moveTo>
                <a:cubicBezTo>
                  <a:pt x="823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4"/>
                  <a:pt x="1843" y="3684"/>
                </a:cubicBez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4093390" y="4555394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lnTo>
                  <a:pt x="1842" y="3684"/>
                </a:lnTo>
                <a:cubicBezTo>
                  <a:pt x="2862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3878552" y="4653648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1" y="0"/>
                </a:moveTo>
                <a:cubicBezTo>
                  <a:pt x="821" y="0"/>
                  <a:pt x="1" y="823"/>
                  <a:pt x="1" y="1843"/>
                </a:cubicBezTo>
                <a:cubicBezTo>
                  <a:pt x="1" y="2864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4"/>
                  <a:pt x="3683" y="1843"/>
                </a:cubicBezTo>
                <a:cubicBezTo>
                  <a:pt x="3683" y="823"/>
                  <a:pt x="2863" y="0"/>
                  <a:pt x="18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3985947" y="4653648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0"/>
                </a:moveTo>
                <a:cubicBezTo>
                  <a:pt x="823" y="0"/>
                  <a:pt x="1" y="823"/>
                  <a:pt x="1" y="1843"/>
                </a:cubicBezTo>
                <a:cubicBezTo>
                  <a:pt x="1" y="2864"/>
                  <a:pt x="823" y="3685"/>
                  <a:pt x="1843" y="3685"/>
                </a:cubicBez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0"/>
          <p:cNvSpPr/>
          <p:nvPr/>
        </p:nvSpPr>
        <p:spPr>
          <a:xfrm>
            <a:off x="4093390" y="4653648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4"/>
                  <a:pt x="3683" y="1843"/>
                </a:cubicBezTo>
                <a:cubicBezTo>
                  <a:pt x="3683" y="823"/>
                  <a:pt x="2862" y="0"/>
                  <a:pt x="18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0"/>
          <p:cNvSpPr/>
          <p:nvPr/>
        </p:nvSpPr>
        <p:spPr>
          <a:xfrm>
            <a:off x="3878552" y="4751919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1" y="1"/>
                </a:moveTo>
                <a:cubicBezTo>
                  <a:pt x="821" y="1"/>
                  <a:pt x="1" y="822"/>
                  <a:pt x="1" y="1843"/>
                </a:cubicBezTo>
                <a:cubicBezTo>
                  <a:pt x="1" y="2863"/>
                  <a:pt x="821" y="3686"/>
                  <a:pt x="1841" y="3686"/>
                </a:cubicBezTo>
                <a:lnTo>
                  <a:pt x="1843" y="3686"/>
                </a:lnTo>
                <a:cubicBezTo>
                  <a:pt x="2863" y="3686"/>
                  <a:pt x="3683" y="2863"/>
                  <a:pt x="3683" y="1843"/>
                </a:cubicBezTo>
                <a:cubicBezTo>
                  <a:pt x="3683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0"/>
          <p:cNvSpPr/>
          <p:nvPr/>
        </p:nvSpPr>
        <p:spPr>
          <a:xfrm>
            <a:off x="3985947" y="4751919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3" y="1"/>
                  <a:pt x="1" y="822"/>
                  <a:pt x="1" y="1843"/>
                </a:cubicBezTo>
                <a:cubicBezTo>
                  <a:pt x="1" y="2863"/>
                  <a:pt x="823" y="3686"/>
                  <a:pt x="1843" y="3686"/>
                </a:cubicBezTo>
                <a:cubicBezTo>
                  <a:pt x="2863" y="3686"/>
                  <a:pt x="3684" y="2863"/>
                  <a:pt x="3684" y="1843"/>
                </a:cubicBez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0"/>
          <p:cNvSpPr/>
          <p:nvPr/>
        </p:nvSpPr>
        <p:spPr>
          <a:xfrm>
            <a:off x="4093390" y="4751919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841" y="1"/>
                </a:moveTo>
                <a:cubicBezTo>
                  <a:pt x="821" y="1"/>
                  <a:pt x="0" y="822"/>
                  <a:pt x="0" y="1843"/>
                </a:cubicBezTo>
                <a:cubicBezTo>
                  <a:pt x="0" y="2863"/>
                  <a:pt x="821" y="3686"/>
                  <a:pt x="1841" y="3686"/>
                </a:cubicBezTo>
                <a:lnTo>
                  <a:pt x="1842" y="3686"/>
                </a:lnTo>
                <a:cubicBezTo>
                  <a:pt x="2862" y="3686"/>
                  <a:pt x="3683" y="2863"/>
                  <a:pt x="3683" y="1843"/>
                </a:cubicBezTo>
                <a:cubicBezTo>
                  <a:pt x="3683" y="822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0"/>
          <p:cNvSpPr/>
          <p:nvPr/>
        </p:nvSpPr>
        <p:spPr>
          <a:xfrm>
            <a:off x="3878552" y="4850205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0"/>
                </a:moveTo>
                <a:cubicBezTo>
                  <a:pt x="821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1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0"/>
          <p:cNvSpPr/>
          <p:nvPr/>
        </p:nvSpPr>
        <p:spPr>
          <a:xfrm>
            <a:off x="3985947" y="4850205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3"/>
                  <a:pt x="1843" y="3683"/>
                </a:cubicBez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0"/>
          <p:cNvSpPr/>
          <p:nvPr/>
        </p:nvSpPr>
        <p:spPr>
          <a:xfrm>
            <a:off x="4093390" y="4850205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lnTo>
                  <a:pt x="1842" y="3683"/>
                </a:lnTo>
                <a:cubicBezTo>
                  <a:pt x="2862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0"/>
          <p:cNvSpPr/>
          <p:nvPr/>
        </p:nvSpPr>
        <p:spPr>
          <a:xfrm>
            <a:off x="3878552" y="4648015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" y="0"/>
                </a:moveTo>
                <a:lnTo>
                  <a:pt x="1" y="3685"/>
                </a:lnTo>
                <a:lnTo>
                  <a:pt x="3683" y="3685"/>
                </a:lnTo>
                <a:lnTo>
                  <a:pt x="36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0"/>
          <p:cNvSpPr/>
          <p:nvPr/>
        </p:nvSpPr>
        <p:spPr>
          <a:xfrm>
            <a:off x="3985947" y="4648015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" y="0"/>
                </a:moveTo>
                <a:lnTo>
                  <a:pt x="1" y="3685"/>
                </a:lnTo>
                <a:lnTo>
                  <a:pt x="3684" y="3685"/>
                </a:lnTo>
                <a:lnTo>
                  <a:pt x="36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0"/>
          <p:cNvSpPr/>
          <p:nvPr/>
        </p:nvSpPr>
        <p:spPr>
          <a:xfrm>
            <a:off x="4093390" y="4648015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0" y="0"/>
                </a:moveTo>
                <a:lnTo>
                  <a:pt x="0" y="3685"/>
                </a:lnTo>
                <a:lnTo>
                  <a:pt x="3683" y="3685"/>
                </a:lnTo>
                <a:lnTo>
                  <a:pt x="36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0"/>
          <p:cNvSpPr/>
          <p:nvPr/>
        </p:nvSpPr>
        <p:spPr>
          <a:xfrm>
            <a:off x="3878552" y="3859464"/>
            <a:ext cx="274631" cy="59063"/>
          </a:xfrm>
          <a:custGeom>
            <a:avLst/>
            <a:gdLst/>
            <a:ahLst/>
            <a:cxnLst/>
            <a:rect l="l" t="t" r="r" b="b"/>
            <a:pathLst>
              <a:path w="16916" h="3638" extrusionOk="0">
                <a:moveTo>
                  <a:pt x="3638" y="1"/>
                </a:moveTo>
                <a:cubicBezTo>
                  <a:pt x="1628" y="1"/>
                  <a:pt x="1" y="1628"/>
                  <a:pt x="1" y="3638"/>
                </a:cubicBezTo>
                <a:lnTo>
                  <a:pt x="16916" y="3638"/>
                </a:lnTo>
                <a:cubicBezTo>
                  <a:pt x="16916" y="1628"/>
                  <a:pt x="15288" y="1"/>
                  <a:pt x="13279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0"/>
          <p:cNvSpPr/>
          <p:nvPr/>
        </p:nvSpPr>
        <p:spPr>
          <a:xfrm>
            <a:off x="4604371" y="3801229"/>
            <a:ext cx="351455" cy="1162832"/>
          </a:xfrm>
          <a:custGeom>
            <a:avLst/>
            <a:gdLst/>
            <a:ahLst/>
            <a:cxnLst/>
            <a:rect l="l" t="t" r="r" b="b"/>
            <a:pathLst>
              <a:path w="21648" h="71625" extrusionOk="0">
                <a:moveTo>
                  <a:pt x="2448" y="0"/>
                </a:moveTo>
                <a:cubicBezTo>
                  <a:pt x="1096" y="0"/>
                  <a:pt x="0" y="1097"/>
                  <a:pt x="0" y="2450"/>
                </a:cubicBezTo>
                <a:lnTo>
                  <a:pt x="0" y="71624"/>
                </a:lnTo>
                <a:lnTo>
                  <a:pt x="21648" y="71624"/>
                </a:lnTo>
                <a:lnTo>
                  <a:pt x="21648" y="2450"/>
                </a:lnTo>
                <a:cubicBezTo>
                  <a:pt x="21648" y="1097"/>
                  <a:pt x="20551" y="0"/>
                  <a:pt x="1919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0"/>
          <p:cNvSpPr/>
          <p:nvPr/>
        </p:nvSpPr>
        <p:spPr>
          <a:xfrm>
            <a:off x="4642766" y="3848490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0"/>
                </a:moveTo>
                <a:cubicBezTo>
                  <a:pt x="821" y="0"/>
                  <a:pt x="0" y="821"/>
                  <a:pt x="0" y="1843"/>
                </a:cubicBezTo>
                <a:lnTo>
                  <a:pt x="0" y="1845"/>
                </a:ln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5"/>
                </a:cubicBezTo>
                <a:lnTo>
                  <a:pt x="3683" y="1843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0"/>
          <p:cNvSpPr/>
          <p:nvPr/>
        </p:nvSpPr>
        <p:spPr>
          <a:xfrm>
            <a:off x="4750161" y="3848490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0"/>
                </a:moveTo>
                <a:cubicBezTo>
                  <a:pt x="823" y="0"/>
                  <a:pt x="1" y="821"/>
                  <a:pt x="1" y="1843"/>
                </a:cubicBezTo>
                <a:lnTo>
                  <a:pt x="1" y="1845"/>
                </a:ln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5"/>
                </a:cubicBezTo>
                <a:lnTo>
                  <a:pt x="3685" y="1843"/>
                </a:lnTo>
                <a:cubicBezTo>
                  <a:pt x="3685" y="821"/>
                  <a:pt x="2865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0"/>
          <p:cNvSpPr/>
          <p:nvPr/>
        </p:nvSpPr>
        <p:spPr>
          <a:xfrm>
            <a:off x="4857588" y="3848490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0"/>
                </a:moveTo>
                <a:cubicBezTo>
                  <a:pt x="822" y="0"/>
                  <a:pt x="1" y="821"/>
                  <a:pt x="1" y="1843"/>
                </a:cubicBezTo>
                <a:lnTo>
                  <a:pt x="1" y="1845"/>
                </a:ln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5"/>
                </a:cubicBezTo>
                <a:lnTo>
                  <a:pt x="3686" y="1843"/>
                </a:lnTo>
                <a:cubicBezTo>
                  <a:pt x="3686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0"/>
          <p:cNvSpPr/>
          <p:nvPr/>
        </p:nvSpPr>
        <p:spPr>
          <a:xfrm>
            <a:off x="4642766" y="3941305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5"/>
                  <a:pt x="1843" y="3685"/>
                </a:cubicBezTo>
                <a:cubicBezTo>
                  <a:pt x="2863" y="3685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0"/>
          <p:cNvSpPr/>
          <p:nvPr/>
        </p:nvSpPr>
        <p:spPr>
          <a:xfrm>
            <a:off x="4750161" y="3941305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3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5"/>
                  <a:pt x="1843" y="3685"/>
                </a:cubicBezTo>
                <a:cubicBezTo>
                  <a:pt x="2865" y="3685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0"/>
          <p:cNvSpPr/>
          <p:nvPr/>
        </p:nvSpPr>
        <p:spPr>
          <a:xfrm>
            <a:off x="4857588" y="3941305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5"/>
                  <a:pt x="1843" y="3685"/>
                </a:cubicBezTo>
                <a:cubicBezTo>
                  <a:pt x="2863" y="3685"/>
                  <a:pt x="3686" y="2863"/>
                  <a:pt x="3686" y="1843"/>
                </a:cubicBezTo>
                <a:lnTo>
                  <a:pt x="3686" y="1841"/>
                </a:lnTo>
                <a:cubicBezTo>
                  <a:pt x="3686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0"/>
          <p:cNvSpPr/>
          <p:nvPr/>
        </p:nvSpPr>
        <p:spPr>
          <a:xfrm>
            <a:off x="4642766" y="4034088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1" y="1"/>
                  <a:pt x="0" y="823"/>
                  <a:pt x="0" y="1843"/>
                </a:cubicBezTo>
                <a:lnTo>
                  <a:pt x="0" y="1845"/>
                </a:lnTo>
                <a:cubicBezTo>
                  <a:pt x="0" y="2865"/>
                  <a:pt x="821" y="3685"/>
                  <a:pt x="1843" y="3685"/>
                </a:cubicBezTo>
                <a:cubicBezTo>
                  <a:pt x="2863" y="3685"/>
                  <a:pt x="3683" y="2865"/>
                  <a:pt x="3683" y="1845"/>
                </a:cubicBezTo>
                <a:lnTo>
                  <a:pt x="3683" y="1843"/>
                </a:lnTo>
                <a:cubicBezTo>
                  <a:pt x="3683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0"/>
          <p:cNvSpPr/>
          <p:nvPr/>
        </p:nvSpPr>
        <p:spPr>
          <a:xfrm>
            <a:off x="4750161" y="4034088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3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5"/>
                  <a:pt x="823" y="3685"/>
                  <a:pt x="1843" y="3685"/>
                </a:cubicBezTo>
                <a:cubicBezTo>
                  <a:pt x="2865" y="3685"/>
                  <a:pt x="3685" y="2865"/>
                  <a:pt x="3685" y="1845"/>
                </a:cubicBezTo>
                <a:lnTo>
                  <a:pt x="3685" y="1843"/>
                </a:lnTo>
                <a:cubicBezTo>
                  <a:pt x="3685" y="823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0"/>
          <p:cNvSpPr/>
          <p:nvPr/>
        </p:nvSpPr>
        <p:spPr>
          <a:xfrm>
            <a:off x="4857588" y="4034088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5"/>
                  <a:pt x="822" y="3685"/>
                  <a:pt x="1843" y="3685"/>
                </a:cubicBezTo>
                <a:cubicBezTo>
                  <a:pt x="2863" y="3685"/>
                  <a:pt x="3686" y="2865"/>
                  <a:pt x="3686" y="1845"/>
                </a:cubicBezTo>
                <a:lnTo>
                  <a:pt x="3686" y="1843"/>
                </a:lnTo>
                <a:cubicBezTo>
                  <a:pt x="3686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0"/>
          <p:cNvSpPr/>
          <p:nvPr/>
        </p:nvSpPr>
        <p:spPr>
          <a:xfrm>
            <a:off x="4642766" y="4126904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1" y="1"/>
                  <a:pt x="0" y="824"/>
                  <a:pt x="0" y="1843"/>
                </a:cubicBezTo>
                <a:lnTo>
                  <a:pt x="0" y="1845"/>
                </a:lnTo>
                <a:cubicBezTo>
                  <a:pt x="0" y="2865"/>
                  <a:pt x="821" y="3686"/>
                  <a:pt x="1843" y="3686"/>
                </a:cubicBezTo>
                <a:cubicBezTo>
                  <a:pt x="2863" y="3686"/>
                  <a:pt x="3683" y="2865"/>
                  <a:pt x="3683" y="1845"/>
                </a:cubicBezTo>
                <a:lnTo>
                  <a:pt x="3683" y="1843"/>
                </a:lnTo>
                <a:cubicBezTo>
                  <a:pt x="3683" y="824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0"/>
          <p:cNvSpPr/>
          <p:nvPr/>
        </p:nvSpPr>
        <p:spPr>
          <a:xfrm>
            <a:off x="4750161" y="4126904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3" y="1"/>
                  <a:pt x="1" y="824"/>
                  <a:pt x="1" y="1843"/>
                </a:cubicBezTo>
                <a:lnTo>
                  <a:pt x="1" y="1845"/>
                </a:lnTo>
                <a:cubicBezTo>
                  <a:pt x="1" y="2865"/>
                  <a:pt x="823" y="3686"/>
                  <a:pt x="1843" y="3686"/>
                </a:cubicBezTo>
                <a:cubicBezTo>
                  <a:pt x="2865" y="3686"/>
                  <a:pt x="3685" y="2865"/>
                  <a:pt x="3685" y="1845"/>
                </a:cubicBezTo>
                <a:lnTo>
                  <a:pt x="3685" y="1843"/>
                </a:lnTo>
                <a:cubicBezTo>
                  <a:pt x="3685" y="824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0"/>
          <p:cNvSpPr/>
          <p:nvPr/>
        </p:nvSpPr>
        <p:spPr>
          <a:xfrm>
            <a:off x="4857588" y="4126904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4"/>
                  <a:pt x="1" y="1843"/>
                </a:cubicBezTo>
                <a:lnTo>
                  <a:pt x="1" y="1845"/>
                </a:lnTo>
                <a:cubicBezTo>
                  <a:pt x="1" y="2865"/>
                  <a:pt x="822" y="3686"/>
                  <a:pt x="1843" y="3686"/>
                </a:cubicBezTo>
                <a:cubicBezTo>
                  <a:pt x="2863" y="3686"/>
                  <a:pt x="3686" y="2865"/>
                  <a:pt x="3686" y="1845"/>
                </a:cubicBezTo>
                <a:lnTo>
                  <a:pt x="3686" y="1843"/>
                </a:lnTo>
                <a:cubicBezTo>
                  <a:pt x="3686" y="824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0"/>
          <p:cNvSpPr/>
          <p:nvPr/>
        </p:nvSpPr>
        <p:spPr>
          <a:xfrm>
            <a:off x="4642766" y="4219735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3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2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0"/>
          <p:cNvSpPr/>
          <p:nvPr/>
        </p:nvSpPr>
        <p:spPr>
          <a:xfrm>
            <a:off x="3944815" y="4041228"/>
            <a:ext cx="212267" cy="182057"/>
          </a:xfrm>
          <a:custGeom>
            <a:avLst/>
            <a:gdLst/>
            <a:ahLst/>
            <a:cxnLst/>
            <a:rect l="l" t="t" r="r" b="b"/>
            <a:pathLst>
              <a:path w="6134" h="5261" extrusionOk="0">
                <a:moveTo>
                  <a:pt x="874" y="1"/>
                </a:moveTo>
                <a:cubicBezTo>
                  <a:pt x="395" y="1"/>
                  <a:pt x="0" y="395"/>
                  <a:pt x="0" y="883"/>
                </a:cubicBezTo>
                <a:lnTo>
                  <a:pt x="0" y="5260"/>
                </a:lnTo>
                <a:lnTo>
                  <a:pt x="6133" y="5260"/>
                </a:lnTo>
                <a:lnTo>
                  <a:pt x="6133" y="883"/>
                </a:lnTo>
                <a:cubicBezTo>
                  <a:pt x="6133" y="395"/>
                  <a:pt x="5739" y="1"/>
                  <a:pt x="526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0"/>
          <p:cNvSpPr/>
          <p:nvPr/>
        </p:nvSpPr>
        <p:spPr>
          <a:xfrm>
            <a:off x="3823252" y="4162790"/>
            <a:ext cx="576589" cy="849276"/>
          </a:xfrm>
          <a:custGeom>
            <a:avLst/>
            <a:gdLst/>
            <a:ahLst/>
            <a:cxnLst/>
            <a:rect l="l" t="t" r="r" b="b"/>
            <a:pathLst>
              <a:path w="16662" h="24542" extrusionOk="0">
                <a:moveTo>
                  <a:pt x="883" y="0"/>
                </a:moveTo>
                <a:cubicBezTo>
                  <a:pt x="395" y="0"/>
                  <a:pt x="10" y="385"/>
                  <a:pt x="10" y="874"/>
                </a:cubicBezTo>
                <a:lnTo>
                  <a:pt x="10" y="23658"/>
                </a:lnTo>
                <a:cubicBezTo>
                  <a:pt x="1" y="24147"/>
                  <a:pt x="395" y="24541"/>
                  <a:pt x="883" y="24541"/>
                </a:cubicBezTo>
                <a:lnTo>
                  <a:pt x="16662" y="24541"/>
                </a:lnTo>
                <a:lnTo>
                  <a:pt x="1666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0"/>
          <p:cNvSpPr/>
          <p:nvPr/>
        </p:nvSpPr>
        <p:spPr>
          <a:xfrm>
            <a:off x="3916198" y="4496195"/>
            <a:ext cx="148905" cy="60836"/>
          </a:xfrm>
          <a:custGeom>
            <a:avLst/>
            <a:gdLst/>
            <a:ahLst/>
            <a:cxnLst/>
            <a:rect l="l" t="t" r="r" b="b"/>
            <a:pathLst>
              <a:path w="4303" h="1758" extrusionOk="0">
                <a:moveTo>
                  <a:pt x="878" y="1"/>
                </a:moveTo>
                <a:cubicBezTo>
                  <a:pt x="395" y="1"/>
                  <a:pt x="1" y="388"/>
                  <a:pt x="1" y="875"/>
                </a:cubicBezTo>
                <a:cubicBezTo>
                  <a:pt x="1" y="1367"/>
                  <a:pt x="404" y="1758"/>
                  <a:pt x="894" y="1758"/>
                </a:cubicBezTo>
                <a:cubicBezTo>
                  <a:pt x="900" y="1758"/>
                  <a:pt x="906" y="1758"/>
                  <a:pt x="912" y="1758"/>
                </a:cubicBezTo>
                <a:lnTo>
                  <a:pt x="3457" y="1758"/>
                </a:lnTo>
                <a:cubicBezTo>
                  <a:pt x="3926" y="1739"/>
                  <a:pt x="4302" y="1344"/>
                  <a:pt x="4302" y="875"/>
                </a:cubicBezTo>
                <a:cubicBezTo>
                  <a:pt x="4302" y="405"/>
                  <a:pt x="3926" y="20"/>
                  <a:pt x="3457" y="1"/>
                </a:cubicBezTo>
                <a:lnTo>
                  <a:pt x="912" y="1"/>
                </a:lnTo>
                <a:cubicBezTo>
                  <a:pt x="900" y="1"/>
                  <a:pt x="889" y="1"/>
                  <a:pt x="87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0"/>
          <p:cNvSpPr/>
          <p:nvPr/>
        </p:nvSpPr>
        <p:spPr>
          <a:xfrm>
            <a:off x="3917513" y="4375013"/>
            <a:ext cx="148559" cy="60801"/>
          </a:xfrm>
          <a:custGeom>
            <a:avLst/>
            <a:gdLst/>
            <a:ahLst/>
            <a:cxnLst/>
            <a:rect l="l" t="t" r="r" b="b"/>
            <a:pathLst>
              <a:path w="4293" h="1757" extrusionOk="0">
                <a:moveTo>
                  <a:pt x="874" y="0"/>
                </a:moveTo>
                <a:cubicBezTo>
                  <a:pt x="395" y="0"/>
                  <a:pt x="0" y="395"/>
                  <a:pt x="0" y="874"/>
                </a:cubicBezTo>
                <a:cubicBezTo>
                  <a:pt x="0" y="1362"/>
                  <a:pt x="395" y="1747"/>
                  <a:pt x="874" y="1756"/>
                </a:cubicBezTo>
                <a:lnTo>
                  <a:pt x="3419" y="1756"/>
                </a:lnTo>
                <a:cubicBezTo>
                  <a:pt x="3898" y="1747"/>
                  <a:pt x="4292" y="1362"/>
                  <a:pt x="4292" y="874"/>
                </a:cubicBezTo>
                <a:cubicBezTo>
                  <a:pt x="4292" y="395"/>
                  <a:pt x="3898" y="0"/>
                  <a:pt x="341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0"/>
          <p:cNvSpPr/>
          <p:nvPr/>
        </p:nvSpPr>
        <p:spPr>
          <a:xfrm>
            <a:off x="3916198" y="4253763"/>
            <a:ext cx="148905" cy="60524"/>
          </a:xfrm>
          <a:custGeom>
            <a:avLst/>
            <a:gdLst/>
            <a:ahLst/>
            <a:cxnLst/>
            <a:rect l="l" t="t" r="r" b="b"/>
            <a:pathLst>
              <a:path w="4303" h="1749" extrusionOk="0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8"/>
                  <a:pt x="878" y="1748"/>
                </a:cubicBezTo>
                <a:cubicBezTo>
                  <a:pt x="889" y="1748"/>
                  <a:pt x="900" y="1748"/>
                  <a:pt x="912" y="1748"/>
                </a:cubicBezTo>
                <a:lnTo>
                  <a:pt x="3457" y="1748"/>
                </a:lnTo>
                <a:cubicBezTo>
                  <a:pt x="3926" y="1729"/>
                  <a:pt x="4302" y="1344"/>
                  <a:pt x="4302" y="874"/>
                </a:cubicBezTo>
                <a:cubicBezTo>
                  <a:pt x="4302" y="405"/>
                  <a:pt x="3926" y="10"/>
                  <a:pt x="3457" y="1"/>
                </a:cubicBezTo>
                <a:lnTo>
                  <a:pt x="912" y="1"/>
                </a:lnTo>
                <a:cubicBezTo>
                  <a:pt x="900" y="1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0"/>
          <p:cNvSpPr/>
          <p:nvPr/>
        </p:nvSpPr>
        <p:spPr>
          <a:xfrm>
            <a:off x="3916198" y="4617411"/>
            <a:ext cx="148905" cy="60870"/>
          </a:xfrm>
          <a:custGeom>
            <a:avLst/>
            <a:gdLst/>
            <a:ahLst/>
            <a:cxnLst/>
            <a:rect l="l" t="t" r="r" b="b"/>
            <a:pathLst>
              <a:path w="4303" h="1759" extrusionOk="0">
                <a:moveTo>
                  <a:pt x="878" y="1"/>
                </a:moveTo>
                <a:cubicBezTo>
                  <a:pt x="396" y="1"/>
                  <a:pt x="1" y="398"/>
                  <a:pt x="1" y="884"/>
                </a:cubicBezTo>
                <a:cubicBezTo>
                  <a:pt x="1" y="1371"/>
                  <a:pt x="395" y="1758"/>
                  <a:pt x="878" y="1758"/>
                </a:cubicBezTo>
                <a:cubicBezTo>
                  <a:pt x="889" y="1758"/>
                  <a:pt x="900" y="1758"/>
                  <a:pt x="912" y="1758"/>
                </a:cubicBezTo>
                <a:lnTo>
                  <a:pt x="3457" y="1758"/>
                </a:lnTo>
                <a:cubicBezTo>
                  <a:pt x="3926" y="1739"/>
                  <a:pt x="4302" y="1354"/>
                  <a:pt x="4302" y="884"/>
                </a:cubicBezTo>
                <a:cubicBezTo>
                  <a:pt x="4302" y="405"/>
                  <a:pt x="3926" y="20"/>
                  <a:pt x="3457" y="1"/>
                </a:cubicBezTo>
                <a:lnTo>
                  <a:pt x="912" y="1"/>
                </a:lnTo>
                <a:cubicBezTo>
                  <a:pt x="900" y="1"/>
                  <a:pt x="889" y="1"/>
                  <a:pt x="87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0"/>
          <p:cNvSpPr/>
          <p:nvPr/>
        </p:nvSpPr>
        <p:spPr>
          <a:xfrm>
            <a:off x="3916198" y="4738973"/>
            <a:ext cx="148905" cy="60524"/>
          </a:xfrm>
          <a:custGeom>
            <a:avLst/>
            <a:gdLst/>
            <a:ahLst/>
            <a:cxnLst/>
            <a:rect l="l" t="t" r="r" b="b"/>
            <a:pathLst>
              <a:path w="4303" h="1749" extrusionOk="0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9"/>
                  <a:pt x="878" y="1749"/>
                </a:cubicBezTo>
                <a:cubicBezTo>
                  <a:pt x="889" y="1749"/>
                  <a:pt x="900" y="1748"/>
                  <a:pt x="912" y="1748"/>
                </a:cubicBezTo>
                <a:lnTo>
                  <a:pt x="3457" y="1748"/>
                </a:lnTo>
                <a:cubicBezTo>
                  <a:pt x="3926" y="1729"/>
                  <a:pt x="4302" y="1344"/>
                  <a:pt x="4302" y="874"/>
                </a:cubicBezTo>
                <a:cubicBezTo>
                  <a:pt x="4302" y="405"/>
                  <a:pt x="3926" y="10"/>
                  <a:pt x="3457" y="1"/>
                </a:cubicBezTo>
                <a:lnTo>
                  <a:pt x="912" y="1"/>
                </a:lnTo>
                <a:cubicBezTo>
                  <a:pt x="900" y="1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0"/>
          <p:cNvSpPr/>
          <p:nvPr/>
        </p:nvSpPr>
        <p:spPr>
          <a:xfrm>
            <a:off x="3916198" y="4860189"/>
            <a:ext cx="148905" cy="60836"/>
          </a:xfrm>
          <a:custGeom>
            <a:avLst/>
            <a:gdLst/>
            <a:ahLst/>
            <a:cxnLst/>
            <a:rect l="l" t="t" r="r" b="b"/>
            <a:pathLst>
              <a:path w="4303" h="1758" extrusionOk="0">
                <a:moveTo>
                  <a:pt x="878" y="1"/>
                </a:moveTo>
                <a:cubicBezTo>
                  <a:pt x="395" y="1"/>
                  <a:pt x="1" y="388"/>
                  <a:pt x="1" y="875"/>
                </a:cubicBezTo>
                <a:cubicBezTo>
                  <a:pt x="1" y="1367"/>
                  <a:pt x="404" y="1758"/>
                  <a:pt x="894" y="1758"/>
                </a:cubicBezTo>
                <a:cubicBezTo>
                  <a:pt x="900" y="1758"/>
                  <a:pt x="906" y="1758"/>
                  <a:pt x="912" y="1757"/>
                </a:cubicBezTo>
                <a:lnTo>
                  <a:pt x="3457" y="1757"/>
                </a:lnTo>
                <a:cubicBezTo>
                  <a:pt x="3926" y="1739"/>
                  <a:pt x="4302" y="1344"/>
                  <a:pt x="4302" y="875"/>
                </a:cubicBezTo>
                <a:cubicBezTo>
                  <a:pt x="4302" y="405"/>
                  <a:pt x="3926" y="20"/>
                  <a:pt x="3457" y="1"/>
                </a:cubicBezTo>
                <a:lnTo>
                  <a:pt x="912" y="1"/>
                </a:lnTo>
                <a:cubicBezTo>
                  <a:pt x="900" y="1"/>
                  <a:pt x="889" y="1"/>
                  <a:pt x="87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0"/>
          <p:cNvSpPr/>
          <p:nvPr/>
        </p:nvSpPr>
        <p:spPr>
          <a:xfrm>
            <a:off x="4116415" y="4253763"/>
            <a:ext cx="70871" cy="60697"/>
          </a:xfrm>
          <a:custGeom>
            <a:avLst/>
            <a:gdLst/>
            <a:ahLst/>
            <a:cxnLst/>
            <a:rect l="l" t="t" r="r" b="b"/>
            <a:pathLst>
              <a:path w="2048" h="1754" extrusionOk="0">
                <a:moveTo>
                  <a:pt x="1191" y="1"/>
                </a:moveTo>
                <a:cubicBezTo>
                  <a:pt x="1185" y="1"/>
                  <a:pt x="1180" y="1"/>
                  <a:pt x="1174" y="1"/>
                </a:cubicBezTo>
                <a:cubicBezTo>
                  <a:pt x="395" y="1"/>
                  <a:pt x="0" y="940"/>
                  <a:pt x="554" y="1494"/>
                </a:cubicBezTo>
                <a:cubicBezTo>
                  <a:pt x="733" y="1673"/>
                  <a:pt x="952" y="1753"/>
                  <a:pt x="1167" y="1753"/>
                </a:cubicBezTo>
                <a:cubicBezTo>
                  <a:pt x="1617" y="1753"/>
                  <a:pt x="2047" y="1402"/>
                  <a:pt x="2047" y="874"/>
                </a:cubicBezTo>
                <a:cubicBezTo>
                  <a:pt x="2047" y="392"/>
                  <a:pt x="1671" y="1"/>
                  <a:pt x="119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0"/>
          <p:cNvSpPr/>
          <p:nvPr/>
        </p:nvSpPr>
        <p:spPr>
          <a:xfrm>
            <a:off x="4116415" y="4375013"/>
            <a:ext cx="70871" cy="60663"/>
          </a:xfrm>
          <a:custGeom>
            <a:avLst/>
            <a:gdLst/>
            <a:ahLst/>
            <a:cxnLst/>
            <a:rect l="l" t="t" r="r" b="b"/>
            <a:pathLst>
              <a:path w="2048" h="1753" extrusionOk="0">
                <a:moveTo>
                  <a:pt x="1174" y="0"/>
                </a:moveTo>
                <a:cubicBezTo>
                  <a:pt x="395" y="0"/>
                  <a:pt x="0" y="939"/>
                  <a:pt x="554" y="1493"/>
                </a:cubicBezTo>
                <a:cubicBezTo>
                  <a:pt x="733" y="1672"/>
                  <a:pt x="952" y="1752"/>
                  <a:pt x="1167" y="1752"/>
                </a:cubicBezTo>
                <a:cubicBezTo>
                  <a:pt x="1617" y="1752"/>
                  <a:pt x="2047" y="1401"/>
                  <a:pt x="2047" y="874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0"/>
          <p:cNvSpPr/>
          <p:nvPr/>
        </p:nvSpPr>
        <p:spPr>
          <a:xfrm>
            <a:off x="4116415" y="4496229"/>
            <a:ext cx="70871" cy="60836"/>
          </a:xfrm>
          <a:custGeom>
            <a:avLst/>
            <a:gdLst/>
            <a:ahLst/>
            <a:cxnLst/>
            <a:rect l="l" t="t" r="r" b="b"/>
            <a:pathLst>
              <a:path w="2048" h="1758" extrusionOk="0">
                <a:moveTo>
                  <a:pt x="1174" y="0"/>
                </a:moveTo>
                <a:cubicBezTo>
                  <a:pt x="395" y="0"/>
                  <a:pt x="0" y="949"/>
                  <a:pt x="554" y="1503"/>
                </a:cubicBezTo>
                <a:cubicBezTo>
                  <a:pt x="733" y="1679"/>
                  <a:pt x="951" y="1758"/>
                  <a:pt x="1166" y="1758"/>
                </a:cubicBezTo>
                <a:cubicBezTo>
                  <a:pt x="1616" y="1758"/>
                  <a:pt x="2047" y="1408"/>
                  <a:pt x="2047" y="874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0"/>
          <p:cNvSpPr/>
          <p:nvPr/>
        </p:nvSpPr>
        <p:spPr>
          <a:xfrm>
            <a:off x="4116415" y="4617445"/>
            <a:ext cx="70871" cy="61009"/>
          </a:xfrm>
          <a:custGeom>
            <a:avLst/>
            <a:gdLst/>
            <a:ahLst/>
            <a:cxnLst/>
            <a:rect l="l" t="t" r="r" b="b"/>
            <a:pathLst>
              <a:path w="2048" h="1763" extrusionOk="0">
                <a:moveTo>
                  <a:pt x="1174" y="0"/>
                </a:moveTo>
                <a:cubicBezTo>
                  <a:pt x="395" y="0"/>
                  <a:pt x="0" y="949"/>
                  <a:pt x="554" y="1503"/>
                </a:cubicBezTo>
                <a:cubicBezTo>
                  <a:pt x="733" y="1682"/>
                  <a:pt x="952" y="1762"/>
                  <a:pt x="1167" y="1762"/>
                </a:cubicBezTo>
                <a:cubicBezTo>
                  <a:pt x="1617" y="1762"/>
                  <a:pt x="2047" y="1411"/>
                  <a:pt x="2047" y="883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0"/>
          <p:cNvSpPr/>
          <p:nvPr/>
        </p:nvSpPr>
        <p:spPr>
          <a:xfrm>
            <a:off x="4116415" y="4738973"/>
            <a:ext cx="70871" cy="60697"/>
          </a:xfrm>
          <a:custGeom>
            <a:avLst/>
            <a:gdLst/>
            <a:ahLst/>
            <a:cxnLst/>
            <a:rect l="l" t="t" r="r" b="b"/>
            <a:pathLst>
              <a:path w="2048" h="1754" extrusionOk="0">
                <a:moveTo>
                  <a:pt x="1174" y="1"/>
                </a:moveTo>
                <a:cubicBezTo>
                  <a:pt x="395" y="1"/>
                  <a:pt x="0" y="940"/>
                  <a:pt x="554" y="1494"/>
                </a:cubicBezTo>
                <a:cubicBezTo>
                  <a:pt x="733" y="1673"/>
                  <a:pt x="952" y="1753"/>
                  <a:pt x="1167" y="1753"/>
                </a:cubicBezTo>
                <a:cubicBezTo>
                  <a:pt x="1617" y="1753"/>
                  <a:pt x="2047" y="1402"/>
                  <a:pt x="2047" y="874"/>
                </a:cubicBezTo>
                <a:cubicBezTo>
                  <a:pt x="2047" y="386"/>
                  <a:pt x="1662" y="1"/>
                  <a:pt x="11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0"/>
          <p:cNvSpPr/>
          <p:nvPr/>
        </p:nvSpPr>
        <p:spPr>
          <a:xfrm>
            <a:off x="4116415" y="4860224"/>
            <a:ext cx="70871" cy="60663"/>
          </a:xfrm>
          <a:custGeom>
            <a:avLst/>
            <a:gdLst/>
            <a:ahLst/>
            <a:cxnLst/>
            <a:rect l="l" t="t" r="r" b="b"/>
            <a:pathLst>
              <a:path w="2048" h="1753" extrusionOk="0">
                <a:moveTo>
                  <a:pt x="1174" y="0"/>
                </a:moveTo>
                <a:cubicBezTo>
                  <a:pt x="395" y="0"/>
                  <a:pt x="0" y="939"/>
                  <a:pt x="554" y="1493"/>
                </a:cubicBezTo>
                <a:cubicBezTo>
                  <a:pt x="733" y="1672"/>
                  <a:pt x="952" y="1752"/>
                  <a:pt x="1167" y="1752"/>
                </a:cubicBezTo>
                <a:cubicBezTo>
                  <a:pt x="1617" y="1752"/>
                  <a:pt x="2047" y="1401"/>
                  <a:pt x="2047" y="874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0"/>
          <p:cNvSpPr/>
          <p:nvPr/>
        </p:nvSpPr>
        <p:spPr>
          <a:xfrm>
            <a:off x="4750161" y="4219735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2"/>
                </a:cubicBezTo>
                <a:lnTo>
                  <a:pt x="3685" y="1841"/>
                </a:lnTo>
                <a:cubicBezTo>
                  <a:pt x="3685" y="821"/>
                  <a:pt x="2865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0"/>
          <p:cNvSpPr/>
          <p:nvPr/>
        </p:nvSpPr>
        <p:spPr>
          <a:xfrm>
            <a:off x="4857588" y="4219735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2"/>
                </a:cubicBezTo>
                <a:lnTo>
                  <a:pt x="3686" y="1841"/>
                </a:lnTo>
                <a:cubicBezTo>
                  <a:pt x="3686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0"/>
          <p:cNvSpPr/>
          <p:nvPr/>
        </p:nvSpPr>
        <p:spPr>
          <a:xfrm>
            <a:off x="4642766" y="4312551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3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2"/>
                  <a:pt x="821" y="3685"/>
                  <a:pt x="1843" y="3685"/>
                </a:cubicBezTo>
                <a:cubicBezTo>
                  <a:pt x="2863" y="3685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0"/>
          <p:cNvSpPr/>
          <p:nvPr/>
        </p:nvSpPr>
        <p:spPr>
          <a:xfrm>
            <a:off x="4750161" y="4312551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3" y="3685"/>
                  <a:pt x="1843" y="3685"/>
                </a:cubicBezTo>
                <a:cubicBezTo>
                  <a:pt x="2865" y="3685"/>
                  <a:pt x="3685" y="2862"/>
                  <a:pt x="3685" y="1842"/>
                </a:cubicBezTo>
                <a:lnTo>
                  <a:pt x="3685" y="1841"/>
                </a:lnTo>
                <a:cubicBezTo>
                  <a:pt x="3685" y="821"/>
                  <a:pt x="2865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0"/>
          <p:cNvSpPr/>
          <p:nvPr/>
        </p:nvSpPr>
        <p:spPr>
          <a:xfrm>
            <a:off x="4857588" y="4312551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2" y="3685"/>
                  <a:pt x="1843" y="3685"/>
                </a:cubicBezTo>
                <a:cubicBezTo>
                  <a:pt x="2863" y="3685"/>
                  <a:pt x="3686" y="2862"/>
                  <a:pt x="3686" y="1842"/>
                </a:cubicBezTo>
                <a:lnTo>
                  <a:pt x="3686" y="1841"/>
                </a:lnTo>
                <a:cubicBezTo>
                  <a:pt x="3686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0"/>
          <p:cNvSpPr/>
          <p:nvPr/>
        </p:nvSpPr>
        <p:spPr>
          <a:xfrm>
            <a:off x="4642766" y="4405334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1" y="1"/>
                  <a:pt x="0" y="823"/>
                  <a:pt x="0" y="1843"/>
                </a:cubicBezTo>
                <a:lnTo>
                  <a:pt x="0" y="1845"/>
                </a:ln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5"/>
                </a:cubicBezTo>
                <a:lnTo>
                  <a:pt x="3683" y="1843"/>
                </a:lnTo>
                <a:cubicBezTo>
                  <a:pt x="3683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0"/>
          <p:cNvSpPr/>
          <p:nvPr/>
        </p:nvSpPr>
        <p:spPr>
          <a:xfrm>
            <a:off x="4750161" y="4405334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3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5"/>
                </a:cubicBezTo>
                <a:lnTo>
                  <a:pt x="3685" y="1843"/>
                </a:lnTo>
                <a:cubicBezTo>
                  <a:pt x="3685" y="823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0"/>
          <p:cNvSpPr/>
          <p:nvPr/>
        </p:nvSpPr>
        <p:spPr>
          <a:xfrm>
            <a:off x="4857588" y="4405334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5"/>
                </a:cubicBezTo>
                <a:lnTo>
                  <a:pt x="3686" y="1843"/>
                </a:lnTo>
                <a:cubicBezTo>
                  <a:pt x="3686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0"/>
          <p:cNvSpPr/>
          <p:nvPr/>
        </p:nvSpPr>
        <p:spPr>
          <a:xfrm>
            <a:off x="4642766" y="4498149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1" y="1"/>
                  <a:pt x="0" y="821"/>
                  <a:pt x="0" y="1843"/>
                </a:cubicBez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3"/>
                </a:cubicBez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0"/>
          <p:cNvSpPr/>
          <p:nvPr/>
        </p:nvSpPr>
        <p:spPr>
          <a:xfrm>
            <a:off x="4750161" y="4498149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3" y="1"/>
                  <a:pt x="1" y="821"/>
                  <a:pt x="1" y="1843"/>
                </a:cubicBez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3"/>
                </a:cubicBezTo>
                <a:cubicBezTo>
                  <a:pt x="3685" y="821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0"/>
          <p:cNvSpPr/>
          <p:nvPr/>
        </p:nvSpPr>
        <p:spPr>
          <a:xfrm>
            <a:off x="4857588" y="4498149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1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3"/>
                </a:cubicBezTo>
                <a:cubicBezTo>
                  <a:pt x="3686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0"/>
          <p:cNvSpPr/>
          <p:nvPr/>
        </p:nvSpPr>
        <p:spPr>
          <a:xfrm>
            <a:off x="4642766" y="4590965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5"/>
                  <a:pt x="1843" y="3685"/>
                </a:cubicBezTo>
                <a:cubicBezTo>
                  <a:pt x="2863" y="3685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3" y="1"/>
                  <a:pt x="18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0"/>
          <p:cNvSpPr/>
          <p:nvPr/>
        </p:nvSpPr>
        <p:spPr>
          <a:xfrm>
            <a:off x="4750161" y="4590965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3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3" y="3685"/>
                  <a:pt x="1843" y="3685"/>
                </a:cubicBezTo>
                <a:cubicBezTo>
                  <a:pt x="2865" y="3685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2"/>
                  <a:pt x="2865" y="1"/>
                  <a:pt x="18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0"/>
          <p:cNvSpPr/>
          <p:nvPr/>
        </p:nvSpPr>
        <p:spPr>
          <a:xfrm>
            <a:off x="4857588" y="4590965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5"/>
                  <a:pt x="1843" y="3685"/>
                </a:cubicBezTo>
                <a:cubicBezTo>
                  <a:pt x="2863" y="3685"/>
                  <a:pt x="3686" y="2863"/>
                  <a:pt x="3686" y="1843"/>
                </a:cubicBezTo>
                <a:lnTo>
                  <a:pt x="3686" y="1841"/>
                </a:lnTo>
                <a:cubicBezTo>
                  <a:pt x="3686" y="822"/>
                  <a:pt x="2863" y="1"/>
                  <a:pt x="18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0"/>
          <p:cNvSpPr/>
          <p:nvPr/>
        </p:nvSpPr>
        <p:spPr>
          <a:xfrm>
            <a:off x="4642766" y="4628192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0" y="1"/>
                </a:moveTo>
                <a:lnTo>
                  <a:pt x="0" y="3686"/>
                </a:lnTo>
                <a:lnTo>
                  <a:pt x="3683" y="3686"/>
                </a:lnTo>
                <a:lnTo>
                  <a:pt x="36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0"/>
          <p:cNvSpPr/>
          <p:nvPr/>
        </p:nvSpPr>
        <p:spPr>
          <a:xfrm>
            <a:off x="4750161" y="4628192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" y="1"/>
                </a:moveTo>
                <a:lnTo>
                  <a:pt x="1" y="3686"/>
                </a:lnTo>
                <a:lnTo>
                  <a:pt x="3685" y="3686"/>
                </a:lnTo>
                <a:lnTo>
                  <a:pt x="36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0"/>
          <p:cNvSpPr/>
          <p:nvPr/>
        </p:nvSpPr>
        <p:spPr>
          <a:xfrm>
            <a:off x="4857588" y="4628192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" y="1"/>
                </a:moveTo>
                <a:lnTo>
                  <a:pt x="1" y="3686"/>
                </a:lnTo>
                <a:lnTo>
                  <a:pt x="3686" y="3686"/>
                </a:lnTo>
                <a:lnTo>
                  <a:pt x="36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0"/>
          <p:cNvSpPr/>
          <p:nvPr/>
        </p:nvSpPr>
        <p:spPr>
          <a:xfrm>
            <a:off x="4642766" y="4725683"/>
            <a:ext cx="59810" cy="59794"/>
          </a:xfrm>
          <a:custGeom>
            <a:avLst/>
            <a:gdLst/>
            <a:ahLst/>
            <a:cxnLst/>
            <a:rect l="l" t="t" r="r" b="b"/>
            <a:pathLst>
              <a:path w="3684" h="3683" extrusionOk="0">
                <a:moveTo>
                  <a:pt x="0" y="0"/>
                </a:moveTo>
                <a:lnTo>
                  <a:pt x="0" y="3683"/>
                </a:lnTo>
                <a:lnTo>
                  <a:pt x="3683" y="3683"/>
                </a:lnTo>
                <a:lnTo>
                  <a:pt x="36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0"/>
          <p:cNvSpPr/>
          <p:nvPr/>
        </p:nvSpPr>
        <p:spPr>
          <a:xfrm>
            <a:off x="4750161" y="4725683"/>
            <a:ext cx="59842" cy="59794"/>
          </a:xfrm>
          <a:custGeom>
            <a:avLst/>
            <a:gdLst/>
            <a:ahLst/>
            <a:cxnLst/>
            <a:rect l="l" t="t" r="r" b="b"/>
            <a:pathLst>
              <a:path w="3686" h="3683" extrusionOk="0">
                <a:moveTo>
                  <a:pt x="1" y="0"/>
                </a:moveTo>
                <a:lnTo>
                  <a:pt x="1" y="3683"/>
                </a:lnTo>
                <a:lnTo>
                  <a:pt x="3685" y="3683"/>
                </a:lnTo>
                <a:lnTo>
                  <a:pt x="36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0"/>
          <p:cNvSpPr/>
          <p:nvPr/>
        </p:nvSpPr>
        <p:spPr>
          <a:xfrm>
            <a:off x="4857588" y="4725683"/>
            <a:ext cx="59842" cy="59794"/>
          </a:xfrm>
          <a:custGeom>
            <a:avLst/>
            <a:gdLst/>
            <a:ahLst/>
            <a:cxnLst/>
            <a:rect l="l" t="t" r="r" b="b"/>
            <a:pathLst>
              <a:path w="3686" h="3683" extrusionOk="0">
                <a:moveTo>
                  <a:pt x="1" y="0"/>
                </a:moveTo>
                <a:lnTo>
                  <a:pt x="1" y="3683"/>
                </a:lnTo>
                <a:lnTo>
                  <a:pt x="3686" y="3683"/>
                </a:lnTo>
                <a:lnTo>
                  <a:pt x="36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0"/>
          <p:cNvSpPr/>
          <p:nvPr/>
        </p:nvSpPr>
        <p:spPr>
          <a:xfrm>
            <a:off x="4642766" y="4831811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0" y="1"/>
                </a:moveTo>
                <a:lnTo>
                  <a:pt x="0" y="3684"/>
                </a:lnTo>
                <a:lnTo>
                  <a:pt x="3683" y="3684"/>
                </a:lnTo>
                <a:lnTo>
                  <a:pt x="36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0"/>
          <p:cNvSpPr/>
          <p:nvPr/>
        </p:nvSpPr>
        <p:spPr>
          <a:xfrm>
            <a:off x="4750161" y="4831811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" y="1"/>
                </a:moveTo>
                <a:lnTo>
                  <a:pt x="1" y="3684"/>
                </a:lnTo>
                <a:lnTo>
                  <a:pt x="3685" y="3684"/>
                </a:lnTo>
                <a:lnTo>
                  <a:pt x="36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0"/>
          <p:cNvSpPr/>
          <p:nvPr/>
        </p:nvSpPr>
        <p:spPr>
          <a:xfrm>
            <a:off x="4857588" y="4831811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" y="1"/>
                </a:moveTo>
                <a:lnTo>
                  <a:pt x="1" y="3684"/>
                </a:lnTo>
                <a:lnTo>
                  <a:pt x="3686" y="3684"/>
                </a:lnTo>
                <a:lnTo>
                  <a:pt x="36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0"/>
          <p:cNvSpPr/>
          <p:nvPr/>
        </p:nvSpPr>
        <p:spPr>
          <a:xfrm>
            <a:off x="4223920" y="3783355"/>
            <a:ext cx="351472" cy="1180707"/>
          </a:xfrm>
          <a:custGeom>
            <a:avLst/>
            <a:gdLst/>
            <a:ahLst/>
            <a:cxnLst/>
            <a:rect l="l" t="t" r="r" b="b"/>
            <a:pathLst>
              <a:path w="21649" h="72726" extrusionOk="0">
                <a:moveTo>
                  <a:pt x="20164" y="0"/>
                </a:moveTo>
                <a:cubicBezTo>
                  <a:pt x="20161" y="0"/>
                  <a:pt x="20158" y="0"/>
                  <a:pt x="20155" y="0"/>
                </a:cubicBezTo>
                <a:lnTo>
                  <a:pt x="1517" y="104"/>
                </a:lnTo>
                <a:cubicBezTo>
                  <a:pt x="701" y="108"/>
                  <a:pt x="41" y="772"/>
                  <a:pt x="41" y="1589"/>
                </a:cubicBezTo>
                <a:lnTo>
                  <a:pt x="0" y="72725"/>
                </a:lnTo>
                <a:lnTo>
                  <a:pt x="21648" y="72725"/>
                </a:lnTo>
                <a:lnTo>
                  <a:pt x="21648" y="1485"/>
                </a:lnTo>
                <a:cubicBezTo>
                  <a:pt x="21648" y="666"/>
                  <a:pt x="20984" y="0"/>
                  <a:pt x="201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0"/>
          <p:cNvSpPr/>
          <p:nvPr/>
        </p:nvSpPr>
        <p:spPr>
          <a:xfrm>
            <a:off x="4288632" y="3855779"/>
            <a:ext cx="33087" cy="1046963"/>
          </a:xfrm>
          <a:custGeom>
            <a:avLst/>
            <a:gdLst/>
            <a:ahLst/>
            <a:cxnLst/>
            <a:rect l="l" t="t" r="r" b="b"/>
            <a:pathLst>
              <a:path w="2038" h="64488" extrusionOk="0">
                <a:moveTo>
                  <a:pt x="1018" y="1"/>
                </a:moveTo>
                <a:cubicBezTo>
                  <a:pt x="454" y="1"/>
                  <a:pt x="0" y="455"/>
                  <a:pt x="0" y="1019"/>
                </a:cubicBezTo>
                <a:lnTo>
                  <a:pt x="0" y="63470"/>
                </a:lnTo>
                <a:cubicBezTo>
                  <a:pt x="0" y="64035"/>
                  <a:pt x="454" y="64488"/>
                  <a:pt x="1018" y="64488"/>
                </a:cubicBezTo>
                <a:cubicBezTo>
                  <a:pt x="1583" y="64488"/>
                  <a:pt x="2038" y="64035"/>
                  <a:pt x="2038" y="63470"/>
                </a:cubicBezTo>
                <a:lnTo>
                  <a:pt x="2038" y="1019"/>
                </a:lnTo>
                <a:cubicBezTo>
                  <a:pt x="2038" y="455"/>
                  <a:pt x="1583" y="1"/>
                  <a:pt x="101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0"/>
          <p:cNvSpPr/>
          <p:nvPr/>
        </p:nvSpPr>
        <p:spPr>
          <a:xfrm>
            <a:off x="4383136" y="3855779"/>
            <a:ext cx="33071" cy="1046963"/>
          </a:xfrm>
          <a:custGeom>
            <a:avLst/>
            <a:gdLst/>
            <a:ahLst/>
            <a:cxnLst/>
            <a:rect l="l" t="t" r="r" b="b"/>
            <a:pathLst>
              <a:path w="2037" h="64488" extrusionOk="0">
                <a:moveTo>
                  <a:pt x="1018" y="1"/>
                </a:moveTo>
                <a:cubicBezTo>
                  <a:pt x="454" y="1"/>
                  <a:pt x="0" y="455"/>
                  <a:pt x="0" y="1019"/>
                </a:cubicBezTo>
                <a:lnTo>
                  <a:pt x="0" y="63470"/>
                </a:lnTo>
                <a:cubicBezTo>
                  <a:pt x="0" y="64035"/>
                  <a:pt x="454" y="64488"/>
                  <a:pt x="1018" y="64488"/>
                </a:cubicBezTo>
                <a:cubicBezTo>
                  <a:pt x="1582" y="64488"/>
                  <a:pt x="2036" y="64035"/>
                  <a:pt x="2036" y="63470"/>
                </a:cubicBezTo>
                <a:lnTo>
                  <a:pt x="2036" y="1019"/>
                </a:lnTo>
                <a:cubicBezTo>
                  <a:pt x="2036" y="455"/>
                  <a:pt x="1582" y="1"/>
                  <a:pt x="101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0"/>
          <p:cNvSpPr/>
          <p:nvPr/>
        </p:nvSpPr>
        <p:spPr>
          <a:xfrm>
            <a:off x="4477608" y="3855779"/>
            <a:ext cx="33103" cy="1046963"/>
          </a:xfrm>
          <a:custGeom>
            <a:avLst/>
            <a:gdLst/>
            <a:ahLst/>
            <a:cxnLst/>
            <a:rect l="l" t="t" r="r" b="b"/>
            <a:pathLst>
              <a:path w="2039" h="64488" extrusionOk="0">
                <a:moveTo>
                  <a:pt x="1018" y="1"/>
                </a:moveTo>
                <a:cubicBezTo>
                  <a:pt x="455" y="1"/>
                  <a:pt x="0" y="455"/>
                  <a:pt x="0" y="1019"/>
                </a:cubicBezTo>
                <a:lnTo>
                  <a:pt x="0" y="63470"/>
                </a:lnTo>
                <a:cubicBezTo>
                  <a:pt x="0" y="64035"/>
                  <a:pt x="455" y="64488"/>
                  <a:pt x="1018" y="64488"/>
                </a:cubicBezTo>
                <a:cubicBezTo>
                  <a:pt x="1584" y="64488"/>
                  <a:pt x="2038" y="64035"/>
                  <a:pt x="2038" y="63470"/>
                </a:cubicBezTo>
                <a:lnTo>
                  <a:pt x="2038" y="1019"/>
                </a:lnTo>
                <a:cubicBezTo>
                  <a:pt x="2038" y="455"/>
                  <a:pt x="1584" y="1"/>
                  <a:pt x="101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0"/>
          <p:cNvSpPr/>
          <p:nvPr/>
        </p:nvSpPr>
        <p:spPr>
          <a:xfrm>
            <a:off x="5004401" y="3427776"/>
            <a:ext cx="351472" cy="1536286"/>
          </a:xfrm>
          <a:custGeom>
            <a:avLst/>
            <a:gdLst/>
            <a:ahLst/>
            <a:cxnLst/>
            <a:rect l="l" t="t" r="r" b="b"/>
            <a:pathLst>
              <a:path w="21649" h="94628" extrusionOk="0">
                <a:moveTo>
                  <a:pt x="1508" y="1"/>
                </a:moveTo>
                <a:cubicBezTo>
                  <a:pt x="675" y="1"/>
                  <a:pt x="0" y="675"/>
                  <a:pt x="0" y="1508"/>
                </a:cubicBezTo>
                <a:lnTo>
                  <a:pt x="0" y="94627"/>
                </a:lnTo>
                <a:lnTo>
                  <a:pt x="21648" y="94627"/>
                </a:lnTo>
                <a:lnTo>
                  <a:pt x="21648" y="1508"/>
                </a:lnTo>
                <a:cubicBezTo>
                  <a:pt x="21648" y="675"/>
                  <a:pt x="20974" y="1"/>
                  <a:pt x="201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0"/>
          <p:cNvSpPr/>
          <p:nvPr/>
        </p:nvSpPr>
        <p:spPr>
          <a:xfrm>
            <a:off x="5150224" y="3584249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0"/>
          <p:cNvSpPr/>
          <p:nvPr/>
        </p:nvSpPr>
        <p:spPr>
          <a:xfrm>
            <a:off x="5257667" y="3693429"/>
            <a:ext cx="59794" cy="59794"/>
          </a:xfrm>
          <a:custGeom>
            <a:avLst/>
            <a:gdLst/>
            <a:ahLst/>
            <a:cxnLst/>
            <a:rect l="l" t="t" r="r" b="b"/>
            <a:pathLst>
              <a:path w="3683" h="3683" extrusionOk="0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2"/>
                  <a:pt x="821" y="3683"/>
                  <a:pt x="1841" y="3683"/>
                </a:cubicBezTo>
                <a:cubicBezTo>
                  <a:pt x="2860" y="3683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0"/>
          <p:cNvSpPr/>
          <p:nvPr/>
        </p:nvSpPr>
        <p:spPr>
          <a:xfrm>
            <a:off x="5042797" y="3802593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3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3"/>
                </a:cubicBezTo>
                <a:cubicBezTo>
                  <a:pt x="3685" y="823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0"/>
          <p:cNvSpPr/>
          <p:nvPr/>
        </p:nvSpPr>
        <p:spPr>
          <a:xfrm>
            <a:off x="5257667" y="3802593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841" y="1"/>
                </a:moveTo>
                <a:cubicBezTo>
                  <a:pt x="821" y="1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3"/>
                </a:cubicBezTo>
                <a:cubicBezTo>
                  <a:pt x="3683" y="823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0"/>
          <p:cNvSpPr/>
          <p:nvPr/>
        </p:nvSpPr>
        <p:spPr>
          <a:xfrm>
            <a:off x="5042797" y="3911790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843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3" y="3684"/>
                </a:cubicBezTo>
                <a:lnTo>
                  <a:pt x="1845" y="3684"/>
                </a:lnTo>
                <a:cubicBezTo>
                  <a:pt x="2865" y="3684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2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0"/>
          <p:cNvSpPr/>
          <p:nvPr/>
        </p:nvSpPr>
        <p:spPr>
          <a:xfrm>
            <a:off x="5150224" y="3911790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0"/>
          <p:cNvSpPr/>
          <p:nvPr/>
        </p:nvSpPr>
        <p:spPr>
          <a:xfrm>
            <a:off x="5257667" y="3911790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cubicBezTo>
                  <a:pt x="2860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0"/>
          <p:cNvSpPr/>
          <p:nvPr/>
        </p:nvSpPr>
        <p:spPr>
          <a:xfrm>
            <a:off x="5042797" y="4020970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3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0"/>
          <p:cNvSpPr/>
          <p:nvPr/>
        </p:nvSpPr>
        <p:spPr>
          <a:xfrm>
            <a:off x="5150224" y="4020970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1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0"/>
          <p:cNvSpPr/>
          <p:nvPr/>
        </p:nvSpPr>
        <p:spPr>
          <a:xfrm>
            <a:off x="5257667" y="4020970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3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0"/>
          <p:cNvSpPr/>
          <p:nvPr/>
        </p:nvSpPr>
        <p:spPr>
          <a:xfrm>
            <a:off x="5042797" y="4130167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843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3" y="3684"/>
                </a:cubicBezTo>
                <a:lnTo>
                  <a:pt x="1845" y="3684"/>
                </a:lnTo>
                <a:cubicBezTo>
                  <a:pt x="2865" y="3684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2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0"/>
          <p:cNvSpPr/>
          <p:nvPr/>
        </p:nvSpPr>
        <p:spPr>
          <a:xfrm>
            <a:off x="5150224" y="4130167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0"/>
          <p:cNvSpPr/>
          <p:nvPr/>
        </p:nvSpPr>
        <p:spPr>
          <a:xfrm>
            <a:off x="5257667" y="4130167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cubicBezTo>
                  <a:pt x="2860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0"/>
          <p:cNvSpPr/>
          <p:nvPr/>
        </p:nvSpPr>
        <p:spPr>
          <a:xfrm>
            <a:off x="5042797" y="4239347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3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0"/>
          <p:cNvSpPr/>
          <p:nvPr/>
        </p:nvSpPr>
        <p:spPr>
          <a:xfrm>
            <a:off x="5150224" y="4239347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1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0"/>
          <p:cNvSpPr/>
          <p:nvPr/>
        </p:nvSpPr>
        <p:spPr>
          <a:xfrm>
            <a:off x="5257667" y="4239347"/>
            <a:ext cx="59794" cy="59826"/>
          </a:xfrm>
          <a:custGeom>
            <a:avLst/>
            <a:gdLst/>
            <a:ahLst/>
            <a:cxnLst/>
            <a:rect l="l" t="t" r="r" b="b"/>
            <a:pathLst>
              <a:path w="3683" h="3685" extrusionOk="0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3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0"/>
          <p:cNvSpPr/>
          <p:nvPr/>
        </p:nvSpPr>
        <p:spPr>
          <a:xfrm>
            <a:off x="5042797" y="4348544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843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0"/>
          <p:cNvSpPr/>
          <p:nvPr/>
        </p:nvSpPr>
        <p:spPr>
          <a:xfrm>
            <a:off x="5150224" y="4348544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0"/>
          <p:cNvSpPr/>
          <p:nvPr/>
        </p:nvSpPr>
        <p:spPr>
          <a:xfrm>
            <a:off x="5257667" y="4348544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cubicBezTo>
                  <a:pt x="2860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0"/>
          <p:cNvSpPr/>
          <p:nvPr/>
        </p:nvSpPr>
        <p:spPr>
          <a:xfrm>
            <a:off x="5042797" y="4457724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2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0"/>
          <p:cNvSpPr/>
          <p:nvPr/>
        </p:nvSpPr>
        <p:spPr>
          <a:xfrm>
            <a:off x="5150224" y="4457724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1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2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0"/>
          <p:cNvSpPr/>
          <p:nvPr/>
        </p:nvSpPr>
        <p:spPr>
          <a:xfrm>
            <a:off x="5257667" y="4457724"/>
            <a:ext cx="59794" cy="59826"/>
          </a:xfrm>
          <a:custGeom>
            <a:avLst/>
            <a:gdLst/>
            <a:ahLst/>
            <a:cxnLst/>
            <a:rect l="l" t="t" r="r" b="b"/>
            <a:pathLst>
              <a:path w="3683" h="3685" extrusionOk="0">
                <a:moveTo>
                  <a:pt x="1841" y="0"/>
                </a:moveTo>
                <a:cubicBezTo>
                  <a:pt x="821" y="0"/>
                  <a:pt x="0" y="823"/>
                  <a:pt x="0" y="1842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2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0"/>
          <p:cNvSpPr/>
          <p:nvPr/>
        </p:nvSpPr>
        <p:spPr>
          <a:xfrm>
            <a:off x="5042797" y="4566921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843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0"/>
          <p:cNvSpPr/>
          <p:nvPr/>
        </p:nvSpPr>
        <p:spPr>
          <a:xfrm>
            <a:off x="5150224" y="4566921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0"/>
          <p:cNvSpPr/>
          <p:nvPr/>
        </p:nvSpPr>
        <p:spPr>
          <a:xfrm>
            <a:off x="5257667" y="4566921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cubicBezTo>
                  <a:pt x="2860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0"/>
          <p:cNvSpPr/>
          <p:nvPr/>
        </p:nvSpPr>
        <p:spPr>
          <a:xfrm>
            <a:off x="5042797" y="4676101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2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0"/>
          <p:cNvSpPr/>
          <p:nvPr/>
        </p:nvSpPr>
        <p:spPr>
          <a:xfrm>
            <a:off x="5150224" y="4676101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1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2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0"/>
          <p:cNvSpPr/>
          <p:nvPr/>
        </p:nvSpPr>
        <p:spPr>
          <a:xfrm>
            <a:off x="5257667" y="4676101"/>
            <a:ext cx="59794" cy="59826"/>
          </a:xfrm>
          <a:custGeom>
            <a:avLst/>
            <a:gdLst/>
            <a:ahLst/>
            <a:cxnLst/>
            <a:rect l="l" t="t" r="r" b="b"/>
            <a:pathLst>
              <a:path w="3683" h="3685" extrusionOk="0">
                <a:moveTo>
                  <a:pt x="1841" y="0"/>
                </a:moveTo>
                <a:cubicBezTo>
                  <a:pt x="821" y="0"/>
                  <a:pt x="0" y="823"/>
                  <a:pt x="0" y="1842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2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0"/>
          <p:cNvSpPr/>
          <p:nvPr/>
        </p:nvSpPr>
        <p:spPr>
          <a:xfrm>
            <a:off x="5042797" y="4785298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2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2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0"/>
          <p:cNvSpPr/>
          <p:nvPr/>
        </p:nvSpPr>
        <p:spPr>
          <a:xfrm>
            <a:off x="5150224" y="4785298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2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2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0"/>
          <p:cNvSpPr/>
          <p:nvPr/>
        </p:nvSpPr>
        <p:spPr>
          <a:xfrm>
            <a:off x="5257667" y="4785298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3"/>
                </a:lnTo>
                <a:cubicBezTo>
                  <a:pt x="0" y="2862"/>
                  <a:pt x="821" y="3683"/>
                  <a:pt x="1841" y="3683"/>
                </a:cubicBezTo>
                <a:cubicBezTo>
                  <a:pt x="2860" y="3683"/>
                  <a:pt x="3683" y="2862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0"/>
          <p:cNvSpPr/>
          <p:nvPr/>
        </p:nvSpPr>
        <p:spPr>
          <a:xfrm>
            <a:off x="3431018" y="2988863"/>
            <a:ext cx="388390" cy="170256"/>
          </a:xfrm>
          <a:custGeom>
            <a:avLst/>
            <a:gdLst/>
            <a:ahLst/>
            <a:cxnLst/>
            <a:rect l="l" t="t" r="r" b="b"/>
            <a:pathLst>
              <a:path w="23923" h="10487" extrusionOk="0">
                <a:moveTo>
                  <a:pt x="1077" y="0"/>
                </a:moveTo>
                <a:cubicBezTo>
                  <a:pt x="480" y="0"/>
                  <a:pt x="1" y="479"/>
                  <a:pt x="1" y="1075"/>
                </a:cubicBezTo>
                <a:lnTo>
                  <a:pt x="1" y="9412"/>
                </a:lnTo>
                <a:cubicBezTo>
                  <a:pt x="1" y="10008"/>
                  <a:pt x="480" y="10487"/>
                  <a:pt x="1077" y="10487"/>
                </a:cubicBezTo>
                <a:lnTo>
                  <a:pt x="22848" y="10487"/>
                </a:lnTo>
                <a:cubicBezTo>
                  <a:pt x="23443" y="10487"/>
                  <a:pt x="23922" y="10008"/>
                  <a:pt x="23922" y="9412"/>
                </a:cubicBezTo>
                <a:lnTo>
                  <a:pt x="23922" y="1075"/>
                </a:lnTo>
                <a:cubicBezTo>
                  <a:pt x="23922" y="479"/>
                  <a:pt x="23443" y="0"/>
                  <a:pt x="228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0"/>
          <p:cNvSpPr/>
          <p:nvPr/>
        </p:nvSpPr>
        <p:spPr>
          <a:xfrm>
            <a:off x="3449494" y="3157512"/>
            <a:ext cx="351472" cy="1806550"/>
          </a:xfrm>
          <a:custGeom>
            <a:avLst/>
            <a:gdLst/>
            <a:ahLst/>
            <a:cxnLst/>
            <a:rect l="l" t="t" r="r" b="b"/>
            <a:pathLst>
              <a:path w="21649" h="111275" extrusionOk="0">
                <a:moveTo>
                  <a:pt x="1" y="0"/>
                </a:moveTo>
                <a:lnTo>
                  <a:pt x="1" y="111274"/>
                </a:lnTo>
                <a:lnTo>
                  <a:pt x="21648" y="111274"/>
                </a:lnTo>
                <a:lnTo>
                  <a:pt x="216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0"/>
          <p:cNvSpPr/>
          <p:nvPr/>
        </p:nvSpPr>
        <p:spPr>
          <a:xfrm>
            <a:off x="3491640" y="3204691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0"/>
                </a:moveTo>
                <a:cubicBezTo>
                  <a:pt x="767" y="0"/>
                  <a:pt x="1" y="766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6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0"/>
          <p:cNvSpPr/>
          <p:nvPr/>
        </p:nvSpPr>
        <p:spPr>
          <a:xfrm>
            <a:off x="3599051" y="3204691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0"/>
                </a:moveTo>
                <a:cubicBezTo>
                  <a:pt x="768" y="0"/>
                  <a:pt x="0" y="766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6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0"/>
          <p:cNvSpPr/>
          <p:nvPr/>
        </p:nvSpPr>
        <p:spPr>
          <a:xfrm>
            <a:off x="3706478" y="3204691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0"/>
                </a:moveTo>
                <a:cubicBezTo>
                  <a:pt x="766" y="0"/>
                  <a:pt x="0" y="766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6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0"/>
          <p:cNvSpPr/>
          <p:nvPr/>
        </p:nvSpPr>
        <p:spPr>
          <a:xfrm>
            <a:off x="3491640" y="3308400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0"/>
                </a:moveTo>
                <a:cubicBezTo>
                  <a:pt x="767" y="0"/>
                  <a:pt x="1" y="768"/>
                  <a:pt x="1" y="1719"/>
                </a:cubicBezTo>
                <a:lnTo>
                  <a:pt x="1" y="1966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19"/>
                </a:lnTo>
                <a:cubicBezTo>
                  <a:pt x="3683" y="768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0"/>
          <p:cNvSpPr/>
          <p:nvPr/>
        </p:nvSpPr>
        <p:spPr>
          <a:xfrm>
            <a:off x="3599051" y="3308400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0"/>
                </a:moveTo>
                <a:cubicBezTo>
                  <a:pt x="768" y="0"/>
                  <a:pt x="0" y="768"/>
                  <a:pt x="0" y="1719"/>
                </a:cubicBezTo>
                <a:lnTo>
                  <a:pt x="0" y="1966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6"/>
                </a:cubicBezTo>
                <a:lnTo>
                  <a:pt x="3685" y="1719"/>
                </a:lnTo>
                <a:cubicBezTo>
                  <a:pt x="3685" y="768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0"/>
          <p:cNvSpPr/>
          <p:nvPr/>
        </p:nvSpPr>
        <p:spPr>
          <a:xfrm>
            <a:off x="3706478" y="3308400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0"/>
                </a:moveTo>
                <a:cubicBezTo>
                  <a:pt x="766" y="0"/>
                  <a:pt x="0" y="768"/>
                  <a:pt x="0" y="1719"/>
                </a:cubicBezTo>
                <a:lnTo>
                  <a:pt x="0" y="1966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19"/>
                </a:lnTo>
                <a:cubicBezTo>
                  <a:pt x="3683" y="768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0"/>
          <p:cNvSpPr/>
          <p:nvPr/>
        </p:nvSpPr>
        <p:spPr>
          <a:xfrm>
            <a:off x="3491640" y="3412141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0"/>
          <p:cNvSpPr/>
          <p:nvPr/>
        </p:nvSpPr>
        <p:spPr>
          <a:xfrm>
            <a:off x="3599051" y="3412141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0"/>
          <p:cNvSpPr/>
          <p:nvPr/>
        </p:nvSpPr>
        <p:spPr>
          <a:xfrm>
            <a:off x="3706478" y="3412141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0"/>
          <p:cNvSpPr/>
          <p:nvPr/>
        </p:nvSpPr>
        <p:spPr>
          <a:xfrm>
            <a:off x="3491640" y="3515851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1"/>
                </a:moveTo>
                <a:cubicBezTo>
                  <a:pt x="767" y="1"/>
                  <a:pt x="1" y="768"/>
                  <a:pt x="1" y="1720"/>
                </a:cubicBezTo>
                <a:lnTo>
                  <a:pt x="1" y="1966"/>
                </a:lnTo>
                <a:cubicBezTo>
                  <a:pt x="1" y="2919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0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0"/>
          <p:cNvSpPr/>
          <p:nvPr/>
        </p:nvSpPr>
        <p:spPr>
          <a:xfrm>
            <a:off x="3599051" y="3515851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1"/>
                </a:moveTo>
                <a:cubicBezTo>
                  <a:pt x="768" y="1"/>
                  <a:pt x="0" y="768"/>
                  <a:pt x="0" y="1720"/>
                </a:cubicBezTo>
                <a:lnTo>
                  <a:pt x="0" y="1966"/>
                </a:lnTo>
                <a:cubicBezTo>
                  <a:pt x="0" y="2919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9"/>
                  <a:pt x="3685" y="1966"/>
                </a:cubicBezTo>
                <a:lnTo>
                  <a:pt x="3685" y="1720"/>
                </a:lnTo>
                <a:cubicBezTo>
                  <a:pt x="3685" y="768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0"/>
          <p:cNvSpPr/>
          <p:nvPr/>
        </p:nvSpPr>
        <p:spPr>
          <a:xfrm>
            <a:off x="3706478" y="3515851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1"/>
                </a:moveTo>
                <a:cubicBezTo>
                  <a:pt x="766" y="1"/>
                  <a:pt x="0" y="768"/>
                  <a:pt x="0" y="1720"/>
                </a:cubicBezTo>
                <a:lnTo>
                  <a:pt x="0" y="1966"/>
                </a:lnTo>
                <a:cubicBezTo>
                  <a:pt x="0" y="2919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0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0"/>
          <p:cNvSpPr/>
          <p:nvPr/>
        </p:nvSpPr>
        <p:spPr>
          <a:xfrm>
            <a:off x="3491640" y="3619592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0"/>
          <p:cNvSpPr/>
          <p:nvPr/>
        </p:nvSpPr>
        <p:spPr>
          <a:xfrm>
            <a:off x="3599051" y="3619592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0"/>
          <p:cNvSpPr/>
          <p:nvPr/>
        </p:nvSpPr>
        <p:spPr>
          <a:xfrm>
            <a:off x="3706478" y="3619592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0"/>
          <p:cNvSpPr/>
          <p:nvPr/>
        </p:nvSpPr>
        <p:spPr>
          <a:xfrm>
            <a:off x="3491640" y="3723301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1"/>
                </a:moveTo>
                <a:cubicBezTo>
                  <a:pt x="767" y="1"/>
                  <a:pt x="1" y="768"/>
                  <a:pt x="1" y="1721"/>
                </a:cubicBezTo>
                <a:lnTo>
                  <a:pt x="1" y="1966"/>
                </a:lnTo>
                <a:cubicBezTo>
                  <a:pt x="1" y="2919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0"/>
          <p:cNvSpPr/>
          <p:nvPr/>
        </p:nvSpPr>
        <p:spPr>
          <a:xfrm>
            <a:off x="3599051" y="3723301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1"/>
                </a:moveTo>
                <a:cubicBezTo>
                  <a:pt x="768" y="1"/>
                  <a:pt x="0" y="768"/>
                  <a:pt x="0" y="1721"/>
                </a:cubicBezTo>
                <a:lnTo>
                  <a:pt x="0" y="1966"/>
                </a:lnTo>
                <a:cubicBezTo>
                  <a:pt x="0" y="2919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9"/>
                  <a:pt x="3685" y="1966"/>
                </a:cubicBezTo>
                <a:lnTo>
                  <a:pt x="3685" y="1721"/>
                </a:lnTo>
                <a:cubicBezTo>
                  <a:pt x="3685" y="768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0"/>
          <p:cNvSpPr/>
          <p:nvPr/>
        </p:nvSpPr>
        <p:spPr>
          <a:xfrm>
            <a:off x="3706478" y="3723301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1"/>
                </a:moveTo>
                <a:cubicBezTo>
                  <a:pt x="766" y="1"/>
                  <a:pt x="0" y="768"/>
                  <a:pt x="0" y="1721"/>
                </a:cubicBezTo>
                <a:lnTo>
                  <a:pt x="0" y="1966"/>
                </a:lnTo>
                <a:cubicBezTo>
                  <a:pt x="0" y="2919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0"/>
          <p:cNvSpPr/>
          <p:nvPr/>
        </p:nvSpPr>
        <p:spPr>
          <a:xfrm>
            <a:off x="3491640" y="3827043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0"/>
          <p:cNvSpPr/>
          <p:nvPr/>
        </p:nvSpPr>
        <p:spPr>
          <a:xfrm>
            <a:off x="3599051" y="3827043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0"/>
          <p:cNvSpPr/>
          <p:nvPr/>
        </p:nvSpPr>
        <p:spPr>
          <a:xfrm>
            <a:off x="3706478" y="3827043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0"/>
          <p:cNvSpPr/>
          <p:nvPr/>
        </p:nvSpPr>
        <p:spPr>
          <a:xfrm>
            <a:off x="3491640" y="3930785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0"/>
          <p:cNvSpPr/>
          <p:nvPr/>
        </p:nvSpPr>
        <p:spPr>
          <a:xfrm>
            <a:off x="3599051" y="3930785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0"/>
          <p:cNvSpPr/>
          <p:nvPr/>
        </p:nvSpPr>
        <p:spPr>
          <a:xfrm>
            <a:off x="3706478" y="3930785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0"/>
          <p:cNvSpPr/>
          <p:nvPr/>
        </p:nvSpPr>
        <p:spPr>
          <a:xfrm>
            <a:off x="3491640" y="4034494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6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0"/>
          <p:cNvSpPr/>
          <p:nvPr/>
        </p:nvSpPr>
        <p:spPr>
          <a:xfrm>
            <a:off x="3599051" y="4034494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6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6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0"/>
          <p:cNvSpPr/>
          <p:nvPr/>
        </p:nvSpPr>
        <p:spPr>
          <a:xfrm>
            <a:off x="3706478" y="4034494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6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0"/>
          <p:cNvSpPr/>
          <p:nvPr/>
        </p:nvSpPr>
        <p:spPr>
          <a:xfrm>
            <a:off x="3491640" y="4138236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0"/>
          <p:cNvSpPr/>
          <p:nvPr/>
        </p:nvSpPr>
        <p:spPr>
          <a:xfrm>
            <a:off x="3599051" y="4138236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0"/>
          <p:cNvSpPr/>
          <p:nvPr/>
        </p:nvSpPr>
        <p:spPr>
          <a:xfrm>
            <a:off x="3706478" y="4138236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0"/>
          <p:cNvSpPr/>
          <p:nvPr/>
        </p:nvSpPr>
        <p:spPr>
          <a:xfrm>
            <a:off x="3491640" y="4241945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1"/>
                </a:moveTo>
                <a:cubicBezTo>
                  <a:pt x="767" y="1"/>
                  <a:pt x="1" y="769"/>
                  <a:pt x="1" y="1720"/>
                </a:cubicBezTo>
                <a:lnTo>
                  <a:pt x="1" y="1966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0"/>
          <p:cNvSpPr/>
          <p:nvPr/>
        </p:nvSpPr>
        <p:spPr>
          <a:xfrm>
            <a:off x="3599051" y="4241945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1"/>
                </a:moveTo>
                <a:cubicBezTo>
                  <a:pt x="768" y="1"/>
                  <a:pt x="0" y="769"/>
                  <a:pt x="0" y="1720"/>
                </a:cubicBezTo>
                <a:lnTo>
                  <a:pt x="0" y="1966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6"/>
                </a:cubicBezTo>
                <a:lnTo>
                  <a:pt x="3685" y="1720"/>
                </a:lnTo>
                <a:cubicBezTo>
                  <a:pt x="3685" y="769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0"/>
          <p:cNvSpPr/>
          <p:nvPr/>
        </p:nvSpPr>
        <p:spPr>
          <a:xfrm>
            <a:off x="3706478" y="4241945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1"/>
                </a:moveTo>
                <a:cubicBezTo>
                  <a:pt x="766" y="1"/>
                  <a:pt x="0" y="769"/>
                  <a:pt x="0" y="1720"/>
                </a:cubicBezTo>
                <a:lnTo>
                  <a:pt x="0" y="1966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0"/>
          <p:cNvSpPr/>
          <p:nvPr/>
        </p:nvSpPr>
        <p:spPr>
          <a:xfrm>
            <a:off x="3491640" y="4345686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0"/>
          <p:cNvSpPr/>
          <p:nvPr/>
        </p:nvSpPr>
        <p:spPr>
          <a:xfrm>
            <a:off x="3599051" y="4345686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0"/>
          <p:cNvSpPr/>
          <p:nvPr/>
        </p:nvSpPr>
        <p:spPr>
          <a:xfrm>
            <a:off x="3706478" y="4345686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0"/>
          <p:cNvSpPr/>
          <p:nvPr/>
        </p:nvSpPr>
        <p:spPr>
          <a:xfrm>
            <a:off x="3491640" y="4449396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1"/>
                </a:moveTo>
                <a:cubicBezTo>
                  <a:pt x="767" y="1"/>
                  <a:pt x="1" y="769"/>
                  <a:pt x="1" y="1721"/>
                </a:cubicBezTo>
                <a:lnTo>
                  <a:pt x="1" y="1966"/>
                </a:lnTo>
                <a:cubicBezTo>
                  <a:pt x="1" y="2919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0"/>
          <p:cNvSpPr/>
          <p:nvPr/>
        </p:nvSpPr>
        <p:spPr>
          <a:xfrm>
            <a:off x="3599051" y="4449396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1"/>
                </a:moveTo>
                <a:cubicBezTo>
                  <a:pt x="768" y="1"/>
                  <a:pt x="0" y="769"/>
                  <a:pt x="0" y="1721"/>
                </a:cubicBezTo>
                <a:lnTo>
                  <a:pt x="0" y="1966"/>
                </a:lnTo>
                <a:cubicBezTo>
                  <a:pt x="0" y="2919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9"/>
                  <a:pt x="3685" y="1966"/>
                </a:cubicBezTo>
                <a:lnTo>
                  <a:pt x="3685" y="1721"/>
                </a:lnTo>
                <a:cubicBezTo>
                  <a:pt x="3685" y="769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0"/>
          <p:cNvSpPr/>
          <p:nvPr/>
        </p:nvSpPr>
        <p:spPr>
          <a:xfrm>
            <a:off x="3706478" y="4449396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1"/>
                </a:moveTo>
                <a:cubicBezTo>
                  <a:pt x="766" y="1"/>
                  <a:pt x="0" y="769"/>
                  <a:pt x="0" y="1721"/>
                </a:cubicBezTo>
                <a:lnTo>
                  <a:pt x="0" y="1966"/>
                </a:lnTo>
                <a:cubicBezTo>
                  <a:pt x="0" y="2919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0"/>
          <p:cNvSpPr/>
          <p:nvPr/>
        </p:nvSpPr>
        <p:spPr>
          <a:xfrm>
            <a:off x="3491640" y="4553137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0"/>
          <p:cNvSpPr/>
          <p:nvPr/>
        </p:nvSpPr>
        <p:spPr>
          <a:xfrm>
            <a:off x="3599051" y="4553137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0"/>
          <p:cNvSpPr/>
          <p:nvPr/>
        </p:nvSpPr>
        <p:spPr>
          <a:xfrm>
            <a:off x="3706478" y="4553137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0"/>
          <p:cNvSpPr/>
          <p:nvPr/>
        </p:nvSpPr>
        <p:spPr>
          <a:xfrm>
            <a:off x="3491640" y="4656879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0"/>
          <p:cNvSpPr/>
          <p:nvPr/>
        </p:nvSpPr>
        <p:spPr>
          <a:xfrm>
            <a:off x="3599051" y="4656879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0"/>
          <p:cNvSpPr/>
          <p:nvPr/>
        </p:nvSpPr>
        <p:spPr>
          <a:xfrm>
            <a:off x="3706478" y="4656879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0"/>
          <p:cNvSpPr/>
          <p:nvPr/>
        </p:nvSpPr>
        <p:spPr>
          <a:xfrm>
            <a:off x="3491640" y="4760588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0"/>
          <p:cNvSpPr/>
          <p:nvPr/>
        </p:nvSpPr>
        <p:spPr>
          <a:xfrm>
            <a:off x="3599051" y="4760588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0"/>
          <p:cNvSpPr/>
          <p:nvPr/>
        </p:nvSpPr>
        <p:spPr>
          <a:xfrm>
            <a:off x="3706478" y="4760588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0"/>
          <p:cNvSpPr/>
          <p:nvPr/>
        </p:nvSpPr>
        <p:spPr>
          <a:xfrm>
            <a:off x="3491640" y="4864330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0"/>
          <p:cNvSpPr/>
          <p:nvPr/>
        </p:nvSpPr>
        <p:spPr>
          <a:xfrm>
            <a:off x="3599051" y="4864330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0"/>
          <p:cNvSpPr/>
          <p:nvPr/>
        </p:nvSpPr>
        <p:spPr>
          <a:xfrm>
            <a:off x="3706478" y="4864330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0"/>
          <p:cNvSpPr/>
          <p:nvPr/>
        </p:nvSpPr>
        <p:spPr>
          <a:xfrm>
            <a:off x="3487890" y="3044078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517" y="0"/>
                </a:moveTo>
                <a:cubicBezTo>
                  <a:pt x="677" y="0"/>
                  <a:pt x="1" y="677"/>
                  <a:pt x="1" y="1517"/>
                </a:cubicBezTo>
                <a:lnTo>
                  <a:pt x="1" y="2167"/>
                </a:lnTo>
                <a:cubicBezTo>
                  <a:pt x="1" y="3008"/>
                  <a:pt x="677" y="3685"/>
                  <a:pt x="1517" y="3685"/>
                </a:cubicBezTo>
                <a:lnTo>
                  <a:pt x="2167" y="3685"/>
                </a:lnTo>
                <a:cubicBezTo>
                  <a:pt x="3007" y="3685"/>
                  <a:pt x="3684" y="3008"/>
                  <a:pt x="3684" y="2167"/>
                </a:cubicBezTo>
                <a:lnTo>
                  <a:pt x="3684" y="1517"/>
                </a:lnTo>
                <a:cubicBezTo>
                  <a:pt x="3684" y="677"/>
                  <a:pt x="3007" y="0"/>
                  <a:pt x="2167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0"/>
          <p:cNvSpPr/>
          <p:nvPr/>
        </p:nvSpPr>
        <p:spPr>
          <a:xfrm>
            <a:off x="3595333" y="3044078"/>
            <a:ext cx="59794" cy="59826"/>
          </a:xfrm>
          <a:custGeom>
            <a:avLst/>
            <a:gdLst/>
            <a:ahLst/>
            <a:cxnLst/>
            <a:rect l="l" t="t" r="r" b="b"/>
            <a:pathLst>
              <a:path w="3683" h="3685" extrusionOk="0">
                <a:moveTo>
                  <a:pt x="1517" y="0"/>
                </a:moveTo>
                <a:cubicBezTo>
                  <a:pt x="676" y="0"/>
                  <a:pt x="0" y="677"/>
                  <a:pt x="0" y="1517"/>
                </a:cubicBezTo>
                <a:lnTo>
                  <a:pt x="0" y="2167"/>
                </a:lnTo>
                <a:cubicBezTo>
                  <a:pt x="0" y="3008"/>
                  <a:pt x="676" y="3685"/>
                  <a:pt x="1517" y="3685"/>
                </a:cubicBezTo>
                <a:lnTo>
                  <a:pt x="2166" y="3685"/>
                </a:lnTo>
                <a:cubicBezTo>
                  <a:pt x="3007" y="3685"/>
                  <a:pt x="3683" y="3008"/>
                  <a:pt x="3683" y="2167"/>
                </a:cubicBezTo>
                <a:lnTo>
                  <a:pt x="3683" y="1517"/>
                </a:lnTo>
                <a:cubicBezTo>
                  <a:pt x="3683" y="677"/>
                  <a:pt x="3007" y="0"/>
                  <a:pt x="21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0"/>
          <p:cNvSpPr/>
          <p:nvPr/>
        </p:nvSpPr>
        <p:spPr>
          <a:xfrm>
            <a:off x="3702727" y="3044078"/>
            <a:ext cx="59826" cy="59826"/>
          </a:xfrm>
          <a:custGeom>
            <a:avLst/>
            <a:gdLst/>
            <a:ahLst/>
            <a:cxnLst/>
            <a:rect l="l" t="t" r="r" b="b"/>
            <a:pathLst>
              <a:path w="3685" h="3685" extrusionOk="0">
                <a:moveTo>
                  <a:pt x="1519" y="0"/>
                </a:moveTo>
                <a:cubicBezTo>
                  <a:pt x="679" y="0"/>
                  <a:pt x="0" y="677"/>
                  <a:pt x="0" y="1517"/>
                </a:cubicBezTo>
                <a:lnTo>
                  <a:pt x="0" y="2167"/>
                </a:lnTo>
                <a:cubicBezTo>
                  <a:pt x="0" y="3008"/>
                  <a:pt x="679" y="3685"/>
                  <a:pt x="1519" y="3685"/>
                </a:cubicBezTo>
                <a:lnTo>
                  <a:pt x="2167" y="3685"/>
                </a:lnTo>
                <a:cubicBezTo>
                  <a:pt x="3009" y="3685"/>
                  <a:pt x="3685" y="3008"/>
                  <a:pt x="3685" y="2167"/>
                </a:cubicBezTo>
                <a:lnTo>
                  <a:pt x="3685" y="1517"/>
                </a:lnTo>
                <a:cubicBezTo>
                  <a:pt x="3685" y="677"/>
                  <a:pt x="3009" y="0"/>
                  <a:pt x="2167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0"/>
          <p:cNvSpPr/>
          <p:nvPr/>
        </p:nvSpPr>
        <p:spPr>
          <a:xfrm>
            <a:off x="3928426" y="5052201"/>
            <a:ext cx="549539" cy="24661"/>
          </a:xfrm>
          <a:custGeom>
            <a:avLst/>
            <a:gdLst/>
            <a:ahLst/>
            <a:cxnLst/>
            <a:rect l="l" t="t" r="r" b="b"/>
            <a:pathLst>
              <a:path w="33849" h="1519" extrusionOk="0">
                <a:moveTo>
                  <a:pt x="0" y="0"/>
                </a:moveTo>
                <a:lnTo>
                  <a:pt x="0" y="1518"/>
                </a:lnTo>
                <a:lnTo>
                  <a:pt x="33848" y="1518"/>
                </a:lnTo>
                <a:lnTo>
                  <a:pt x="3384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0"/>
          <p:cNvSpPr/>
          <p:nvPr/>
        </p:nvSpPr>
        <p:spPr>
          <a:xfrm>
            <a:off x="2940251" y="5019423"/>
            <a:ext cx="549555" cy="24661"/>
          </a:xfrm>
          <a:custGeom>
            <a:avLst/>
            <a:gdLst/>
            <a:ahLst/>
            <a:cxnLst/>
            <a:rect l="l" t="t" r="r" b="b"/>
            <a:pathLst>
              <a:path w="33850" h="1519" extrusionOk="0">
                <a:moveTo>
                  <a:pt x="1" y="1"/>
                </a:moveTo>
                <a:lnTo>
                  <a:pt x="1" y="1519"/>
                </a:lnTo>
                <a:lnTo>
                  <a:pt x="33849" y="1519"/>
                </a:lnTo>
                <a:lnTo>
                  <a:pt x="33849" y="1"/>
                </a:ln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0"/>
          <p:cNvSpPr/>
          <p:nvPr/>
        </p:nvSpPr>
        <p:spPr>
          <a:xfrm>
            <a:off x="4416045" y="4460435"/>
            <a:ext cx="530316" cy="616427"/>
          </a:xfrm>
          <a:custGeom>
            <a:avLst/>
            <a:gdLst/>
            <a:ahLst/>
            <a:cxnLst/>
            <a:rect l="l" t="t" r="r" b="b"/>
            <a:pathLst>
              <a:path w="32665" h="37969" extrusionOk="0">
                <a:moveTo>
                  <a:pt x="16333" y="1"/>
                </a:moveTo>
                <a:lnTo>
                  <a:pt x="0" y="11718"/>
                </a:lnTo>
                <a:lnTo>
                  <a:pt x="0" y="37968"/>
                </a:lnTo>
                <a:lnTo>
                  <a:pt x="32665" y="37968"/>
                </a:lnTo>
                <a:lnTo>
                  <a:pt x="32665" y="11718"/>
                </a:lnTo>
                <a:lnTo>
                  <a:pt x="163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0"/>
          <p:cNvSpPr/>
          <p:nvPr/>
        </p:nvSpPr>
        <p:spPr>
          <a:xfrm>
            <a:off x="4416045" y="5044766"/>
            <a:ext cx="530316" cy="32097"/>
          </a:xfrm>
          <a:custGeom>
            <a:avLst/>
            <a:gdLst/>
            <a:ahLst/>
            <a:cxnLst/>
            <a:rect l="l" t="t" r="r" b="b"/>
            <a:pathLst>
              <a:path w="32665" h="1977" extrusionOk="0">
                <a:moveTo>
                  <a:pt x="0" y="0"/>
                </a:moveTo>
                <a:lnTo>
                  <a:pt x="0" y="1976"/>
                </a:lnTo>
                <a:lnTo>
                  <a:pt x="32665" y="1976"/>
                </a:lnTo>
                <a:lnTo>
                  <a:pt x="32665" y="0"/>
                </a:lnTo>
                <a:close/>
              </a:path>
            </a:pathLst>
          </a:custGeom>
          <a:solidFill>
            <a:srgbClr val="E2A3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0"/>
          <p:cNvSpPr/>
          <p:nvPr/>
        </p:nvSpPr>
        <p:spPr>
          <a:xfrm>
            <a:off x="4603510" y="4812118"/>
            <a:ext cx="155401" cy="264744"/>
          </a:xfrm>
          <a:custGeom>
            <a:avLst/>
            <a:gdLst/>
            <a:ahLst/>
            <a:cxnLst/>
            <a:rect l="l" t="t" r="r" b="b"/>
            <a:pathLst>
              <a:path w="9572" h="16307" extrusionOk="0">
                <a:moveTo>
                  <a:pt x="3082" y="0"/>
                </a:moveTo>
                <a:cubicBezTo>
                  <a:pt x="1381" y="0"/>
                  <a:pt x="0" y="1381"/>
                  <a:pt x="0" y="3083"/>
                </a:cubicBezTo>
                <a:lnTo>
                  <a:pt x="0" y="16306"/>
                </a:lnTo>
                <a:lnTo>
                  <a:pt x="9571" y="16306"/>
                </a:lnTo>
                <a:lnTo>
                  <a:pt x="9569" y="3083"/>
                </a:lnTo>
                <a:cubicBezTo>
                  <a:pt x="9569" y="1381"/>
                  <a:pt x="8188" y="0"/>
                  <a:pt x="6487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0"/>
          <p:cNvSpPr/>
          <p:nvPr/>
        </p:nvSpPr>
        <p:spPr>
          <a:xfrm>
            <a:off x="4346835" y="4446636"/>
            <a:ext cx="665180" cy="269501"/>
          </a:xfrm>
          <a:custGeom>
            <a:avLst/>
            <a:gdLst/>
            <a:ahLst/>
            <a:cxnLst/>
            <a:rect l="l" t="t" r="r" b="b"/>
            <a:pathLst>
              <a:path w="40972" h="16600" extrusionOk="0">
                <a:moveTo>
                  <a:pt x="20603" y="1"/>
                </a:moveTo>
                <a:cubicBezTo>
                  <a:pt x="20077" y="1"/>
                  <a:pt x="19551" y="167"/>
                  <a:pt x="19107" y="498"/>
                </a:cubicBezTo>
                <a:lnTo>
                  <a:pt x="570" y="14483"/>
                </a:lnTo>
                <a:cubicBezTo>
                  <a:pt x="165" y="14787"/>
                  <a:pt x="1" y="15316"/>
                  <a:pt x="163" y="15797"/>
                </a:cubicBezTo>
                <a:cubicBezTo>
                  <a:pt x="323" y="16276"/>
                  <a:pt x="772" y="16600"/>
                  <a:pt x="1280" y="16600"/>
                </a:cubicBezTo>
                <a:cubicBezTo>
                  <a:pt x="1535" y="16600"/>
                  <a:pt x="1783" y="16515"/>
                  <a:pt x="1988" y="16362"/>
                </a:cubicBezTo>
                <a:lnTo>
                  <a:pt x="20525" y="2376"/>
                </a:lnTo>
                <a:cubicBezTo>
                  <a:pt x="20548" y="2358"/>
                  <a:pt x="20575" y="2349"/>
                  <a:pt x="20603" y="2349"/>
                </a:cubicBezTo>
                <a:cubicBezTo>
                  <a:pt x="20630" y="2349"/>
                  <a:pt x="20657" y="2358"/>
                  <a:pt x="20680" y="2376"/>
                </a:cubicBezTo>
                <a:lnTo>
                  <a:pt x="38941" y="15841"/>
                </a:lnTo>
                <a:cubicBezTo>
                  <a:pt x="39151" y="15996"/>
                  <a:pt x="39396" y="16071"/>
                  <a:pt x="39639" y="16071"/>
                </a:cubicBezTo>
                <a:cubicBezTo>
                  <a:pt x="40000" y="16071"/>
                  <a:pt x="40356" y="15905"/>
                  <a:pt x="40586" y="15592"/>
                </a:cubicBezTo>
                <a:cubicBezTo>
                  <a:pt x="40972" y="15069"/>
                  <a:pt x="40861" y="14333"/>
                  <a:pt x="40338" y="13947"/>
                </a:cubicBezTo>
                <a:lnTo>
                  <a:pt x="22079" y="482"/>
                </a:lnTo>
                <a:cubicBezTo>
                  <a:pt x="21639" y="161"/>
                  <a:pt x="21121" y="1"/>
                  <a:pt x="206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0"/>
          <p:cNvSpPr/>
          <p:nvPr/>
        </p:nvSpPr>
        <p:spPr>
          <a:xfrm>
            <a:off x="4632668" y="4616535"/>
            <a:ext cx="93530" cy="89974"/>
          </a:xfrm>
          <a:custGeom>
            <a:avLst/>
            <a:gdLst/>
            <a:ahLst/>
            <a:cxnLst/>
            <a:rect l="l" t="t" r="r" b="b"/>
            <a:pathLst>
              <a:path w="5761" h="5542" extrusionOk="0">
                <a:moveTo>
                  <a:pt x="2990" y="0"/>
                </a:moveTo>
                <a:cubicBezTo>
                  <a:pt x="1868" y="0"/>
                  <a:pt x="858" y="675"/>
                  <a:pt x="429" y="1711"/>
                </a:cubicBezTo>
                <a:cubicBezTo>
                  <a:pt x="1" y="2746"/>
                  <a:pt x="237" y="3937"/>
                  <a:pt x="1029" y="4729"/>
                </a:cubicBezTo>
                <a:cubicBezTo>
                  <a:pt x="1559" y="5259"/>
                  <a:pt x="2268" y="5541"/>
                  <a:pt x="2990" y="5541"/>
                </a:cubicBezTo>
                <a:cubicBezTo>
                  <a:pt x="3347" y="5541"/>
                  <a:pt x="3707" y="5472"/>
                  <a:pt x="4050" y="5330"/>
                </a:cubicBezTo>
                <a:cubicBezTo>
                  <a:pt x="5086" y="4902"/>
                  <a:pt x="5760" y="3891"/>
                  <a:pt x="5760" y="2771"/>
                </a:cubicBezTo>
                <a:cubicBezTo>
                  <a:pt x="5760" y="1240"/>
                  <a:pt x="4520" y="0"/>
                  <a:pt x="2990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0"/>
          <p:cNvSpPr/>
          <p:nvPr/>
        </p:nvSpPr>
        <p:spPr>
          <a:xfrm>
            <a:off x="4521523" y="4877659"/>
            <a:ext cx="68983" cy="130432"/>
          </a:xfrm>
          <a:custGeom>
            <a:avLst/>
            <a:gdLst/>
            <a:ahLst/>
            <a:cxnLst/>
            <a:rect l="l" t="t" r="r" b="b"/>
            <a:pathLst>
              <a:path w="4249" h="8034" extrusionOk="0">
                <a:moveTo>
                  <a:pt x="2125" y="0"/>
                </a:moveTo>
                <a:cubicBezTo>
                  <a:pt x="980" y="0"/>
                  <a:pt x="52" y="367"/>
                  <a:pt x="6" y="826"/>
                </a:cubicBezTo>
                <a:lnTo>
                  <a:pt x="1" y="826"/>
                </a:lnTo>
                <a:lnTo>
                  <a:pt x="1" y="8033"/>
                </a:lnTo>
                <a:lnTo>
                  <a:pt x="4249" y="8033"/>
                </a:lnTo>
                <a:lnTo>
                  <a:pt x="4249" y="826"/>
                </a:lnTo>
                <a:lnTo>
                  <a:pt x="4244" y="826"/>
                </a:lnTo>
                <a:cubicBezTo>
                  <a:pt x="4198" y="367"/>
                  <a:pt x="3268" y="0"/>
                  <a:pt x="212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0"/>
          <p:cNvSpPr/>
          <p:nvPr/>
        </p:nvSpPr>
        <p:spPr>
          <a:xfrm>
            <a:off x="4551672" y="4827817"/>
            <a:ext cx="8669" cy="205633"/>
          </a:xfrm>
          <a:custGeom>
            <a:avLst/>
            <a:gdLst/>
            <a:ahLst/>
            <a:cxnLst/>
            <a:rect l="l" t="t" r="r" b="b"/>
            <a:pathLst>
              <a:path w="534" h="12666" extrusionOk="0">
                <a:moveTo>
                  <a:pt x="0" y="0"/>
                </a:moveTo>
                <a:lnTo>
                  <a:pt x="0" y="12666"/>
                </a:lnTo>
                <a:lnTo>
                  <a:pt x="534" y="12666"/>
                </a:lnTo>
                <a:lnTo>
                  <a:pt x="534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0"/>
          <p:cNvSpPr/>
          <p:nvPr/>
        </p:nvSpPr>
        <p:spPr>
          <a:xfrm>
            <a:off x="4521523" y="4906248"/>
            <a:ext cx="68983" cy="6478"/>
          </a:xfrm>
          <a:custGeom>
            <a:avLst/>
            <a:gdLst/>
            <a:ahLst/>
            <a:cxnLst/>
            <a:rect l="l" t="t" r="r" b="b"/>
            <a:pathLst>
              <a:path w="4249" h="399" extrusionOk="0">
                <a:moveTo>
                  <a:pt x="1" y="1"/>
                </a:moveTo>
                <a:lnTo>
                  <a:pt x="1" y="399"/>
                </a:lnTo>
                <a:lnTo>
                  <a:pt x="4249" y="399"/>
                </a:lnTo>
                <a:lnTo>
                  <a:pt x="4249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0"/>
          <p:cNvSpPr/>
          <p:nvPr/>
        </p:nvSpPr>
        <p:spPr>
          <a:xfrm>
            <a:off x="4521523" y="4939644"/>
            <a:ext cx="68983" cy="6478"/>
          </a:xfrm>
          <a:custGeom>
            <a:avLst/>
            <a:gdLst/>
            <a:ahLst/>
            <a:cxnLst/>
            <a:rect l="l" t="t" r="r" b="b"/>
            <a:pathLst>
              <a:path w="4249" h="399" extrusionOk="0">
                <a:moveTo>
                  <a:pt x="1" y="1"/>
                </a:moveTo>
                <a:lnTo>
                  <a:pt x="1" y="399"/>
                </a:lnTo>
                <a:lnTo>
                  <a:pt x="4249" y="399"/>
                </a:lnTo>
                <a:lnTo>
                  <a:pt x="4249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0"/>
          <p:cNvSpPr/>
          <p:nvPr/>
        </p:nvSpPr>
        <p:spPr>
          <a:xfrm>
            <a:off x="4521523" y="4973023"/>
            <a:ext cx="68983" cy="6494"/>
          </a:xfrm>
          <a:custGeom>
            <a:avLst/>
            <a:gdLst/>
            <a:ahLst/>
            <a:cxnLst/>
            <a:rect l="l" t="t" r="r" b="b"/>
            <a:pathLst>
              <a:path w="4249" h="400" extrusionOk="0">
                <a:moveTo>
                  <a:pt x="1" y="0"/>
                </a:moveTo>
                <a:lnTo>
                  <a:pt x="1" y="400"/>
                </a:lnTo>
                <a:lnTo>
                  <a:pt x="4249" y="400"/>
                </a:lnTo>
                <a:lnTo>
                  <a:pt x="4249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0"/>
          <p:cNvSpPr/>
          <p:nvPr/>
        </p:nvSpPr>
        <p:spPr>
          <a:xfrm>
            <a:off x="4521523" y="5006451"/>
            <a:ext cx="68983" cy="6478"/>
          </a:xfrm>
          <a:custGeom>
            <a:avLst/>
            <a:gdLst/>
            <a:ahLst/>
            <a:cxnLst/>
            <a:rect l="l" t="t" r="r" b="b"/>
            <a:pathLst>
              <a:path w="4249" h="399" extrusionOk="0">
                <a:moveTo>
                  <a:pt x="1" y="0"/>
                </a:moveTo>
                <a:lnTo>
                  <a:pt x="1" y="398"/>
                </a:lnTo>
                <a:lnTo>
                  <a:pt x="4249" y="398"/>
                </a:lnTo>
                <a:lnTo>
                  <a:pt x="4249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0"/>
          <p:cNvSpPr/>
          <p:nvPr/>
        </p:nvSpPr>
        <p:spPr>
          <a:xfrm>
            <a:off x="4767500" y="4877659"/>
            <a:ext cx="68983" cy="130432"/>
          </a:xfrm>
          <a:custGeom>
            <a:avLst/>
            <a:gdLst/>
            <a:ahLst/>
            <a:cxnLst/>
            <a:rect l="l" t="t" r="r" b="b"/>
            <a:pathLst>
              <a:path w="4249" h="8034" extrusionOk="0">
                <a:moveTo>
                  <a:pt x="2123" y="0"/>
                </a:moveTo>
                <a:cubicBezTo>
                  <a:pt x="979" y="0"/>
                  <a:pt x="49" y="367"/>
                  <a:pt x="4" y="826"/>
                </a:cubicBezTo>
                <a:lnTo>
                  <a:pt x="0" y="826"/>
                </a:lnTo>
                <a:lnTo>
                  <a:pt x="0" y="8033"/>
                </a:lnTo>
                <a:lnTo>
                  <a:pt x="4248" y="8033"/>
                </a:lnTo>
                <a:lnTo>
                  <a:pt x="4248" y="826"/>
                </a:lnTo>
                <a:lnTo>
                  <a:pt x="4243" y="826"/>
                </a:lnTo>
                <a:cubicBezTo>
                  <a:pt x="4196" y="367"/>
                  <a:pt x="3267" y="0"/>
                  <a:pt x="212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0"/>
          <p:cNvSpPr/>
          <p:nvPr/>
        </p:nvSpPr>
        <p:spPr>
          <a:xfrm>
            <a:off x="4797632" y="4822346"/>
            <a:ext cx="8686" cy="205649"/>
          </a:xfrm>
          <a:custGeom>
            <a:avLst/>
            <a:gdLst/>
            <a:ahLst/>
            <a:cxnLst/>
            <a:rect l="l" t="t" r="r" b="b"/>
            <a:pathLst>
              <a:path w="535" h="12667" extrusionOk="0">
                <a:moveTo>
                  <a:pt x="1" y="1"/>
                </a:moveTo>
                <a:lnTo>
                  <a:pt x="1" y="12666"/>
                </a:lnTo>
                <a:lnTo>
                  <a:pt x="534" y="12666"/>
                </a:lnTo>
                <a:lnTo>
                  <a:pt x="534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0"/>
          <p:cNvSpPr/>
          <p:nvPr/>
        </p:nvSpPr>
        <p:spPr>
          <a:xfrm>
            <a:off x="4767500" y="4906248"/>
            <a:ext cx="68950" cy="6478"/>
          </a:xfrm>
          <a:custGeom>
            <a:avLst/>
            <a:gdLst/>
            <a:ahLst/>
            <a:cxnLst/>
            <a:rect l="l" t="t" r="r" b="b"/>
            <a:pathLst>
              <a:path w="4247" h="399" extrusionOk="0">
                <a:moveTo>
                  <a:pt x="0" y="1"/>
                </a:moveTo>
                <a:lnTo>
                  <a:pt x="0" y="399"/>
                </a:lnTo>
                <a:lnTo>
                  <a:pt x="4247" y="399"/>
                </a:lnTo>
                <a:lnTo>
                  <a:pt x="4247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0"/>
          <p:cNvSpPr/>
          <p:nvPr/>
        </p:nvSpPr>
        <p:spPr>
          <a:xfrm>
            <a:off x="4767500" y="4939644"/>
            <a:ext cx="68950" cy="6478"/>
          </a:xfrm>
          <a:custGeom>
            <a:avLst/>
            <a:gdLst/>
            <a:ahLst/>
            <a:cxnLst/>
            <a:rect l="l" t="t" r="r" b="b"/>
            <a:pathLst>
              <a:path w="4247" h="399" extrusionOk="0">
                <a:moveTo>
                  <a:pt x="0" y="1"/>
                </a:moveTo>
                <a:lnTo>
                  <a:pt x="0" y="399"/>
                </a:lnTo>
                <a:lnTo>
                  <a:pt x="4247" y="399"/>
                </a:lnTo>
                <a:lnTo>
                  <a:pt x="4247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0"/>
          <p:cNvSpPr/>
          <p:nvPr/>
        </p:nvSpPr>
        <p:spPr>
          <a:xfrm>
            <a:off x="4767500" y="4973023"/>
            <a:ext cx="68950" cy="6494"/>
          </a:xfrm>
          <a:custGeom>
            <a:avLst/>
            <a:gdLst/>
            <a:ahLst/>
            <a:cxnLst/>
            <a:rect l="l" t="t" r="r" b="b"/>
            <a:pathLst>
              <a:path w="4247" h="400" extrusionOk="0">
                <a:moveTo>
                  <a:pt x="0" y="0"/>
                </a:moveTo>
                <a:lnTo>
                  <a:pt x="0" y="400"/>
                </a:lnTo>
                <a:lnTo>
                  <a:pt x="4247" y="400"/>
                </a:lnTo>
                <a:lnTo>
                  <a:pt x="4247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0"/>
          <p:cNvSpPr/>
          <p:nvPr/>
        </p:nvSpPr>
        <p:spPr>
          <a:xfrm>
            <a:off x="4767500" y="5006451"/>
            <a:ext cx="68950" cy="6478"/>
          </a:xfrm>
          <a:custGeom>
            <a:avLst/>
            <a:gdLst/>
            <a:ahLst/>
            <a:cxnLst/>
            <a:rect l="l" t="t" r="r" b="b"/>
            <a:pathLst>
              <a:path w="4247" h="399" extrusionOk="0">
                <a:moveTo>
                  <a:pt x="0" y="0"/>
                </a:moveTo>
                <a:lnTo>
                  <a:pt x="0" y="398"/>
                </a:lnTo>
                <a:lnTo>
                  <a:pt x="4247" y="398"/>
                </a:lnTo>
                <a:lnTo>
                  <a:pt x="4247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0"/>
          <p:cNvSpPr/>
          <p:nvPr/>
        </p:nvSpPr>
        <p:spPr>
          <a:xfrm>
            <a:off x="5292751" y="5037898"/>
            <a:ext cx="919485" cy="39240"/>
          </a:xfrm>
          <a:custGeom>
            <a:avLst/>
            <a:gdLst/>
            <a:ahLst/>
            <a:cxnLst/>
            <a:rect l="l" t="t" r="r" b="b"/>
            <a:pathLst>
              <a:path w="56636" h="2417" extrusionOk="0">
                <a:moveTo>
                  <a:pt x="0" y="0"/>
                </a:moveTo>
                <a:lnTo>
                  <a:pt x="0" y="2417"/>
                </a:lnTo>
                <a:lnTo>
                  <a:pt x="56636" y="2417"/>
                </a:lnTo>
                <a:lnTo>
                  <a:pt x="56636" y="0"/>
                </a:lnTo>
                <a:close/>
              </a:path>
            </a:pathLst>
          </a:custGeom>
          <a:solidFill>
            <a:srgbClr val="E2A3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0"/>
          <p:cNvSpPr/>
          <p:nvPr/>
        </p:nvSpPr>
        <p:spPr>
          <a:xfrm>
            <a:off x="5110594" y="4441392"/>
            <a:ext cx="439546" cy="635746"/>
          </a:xfrm>
          <a:custGeom>
            <a:avLst/>
            <a:gdLst/>
            <a:ahLst/>
            <a:cxnLst/>
            <a:rect l="l" t="t" r="r" b="b"/>
            <a:pathLst>
              <a:path w="27074" h="39159" extrusionOk="0">
                <a:moveTo>
                  <a:pt x="13536" y="1"/>
                </a:moveTo>
                <a:lnTo>
                  <a:pt x="1" y="12086"/>
                </a:lnTo>
                <a:lnTo>
                  <a:pt x="1" y="39159"/>
                </a:lnTo>
                <a:lnTo>
                  <a:pt x="27073" y="39159"/>
                </a:lnTo>
                <a:lnTo>
                  <a:pt x="27073" y="12086"/>
                </a:lnTo>
                <a:lnTo>
                  <a:pt x="1353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0"/>
          <p:cNvSpPr/>
          <p:nvPr/>
        </p:nvSpPr>
        <p:spPr>
          <a:xfrm>
            <a:off x="5110594" y="5044067"/>
            <a:ext cx="439546" cy="33071"/>
          </a:xfrm>
          <a:custGeom>
            <a:avLst/>
            <a:gdLst/>
            <a:ahLst/>
            <a:cxnLst/>
            <a:rect l="l" t="t" r="r" b="b"/>
            <a:pathLst>
              <a:path w="27074" h="2037" extrusionOk="0">
                <a:moveTo>
                  <a:pt x="1" y="1"/>
                </a:moveTo>
                <a:lnTo>
                  <a:pt x="1" y="2037"/>
                </a:lnTo>
                <a:lnTo>
                  <a:pt x="27073" y="2037"/>
                </a:lnTo>
                <a:lnTo>
                  <a:pt x="27073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0"/>
          <p:cNvSpPr/>
          <p:nvPr/>
        </p:nvSpPr>
        <p:spPr>
          <a:xfrm>
            <a:off x="5250231" y="4804114"/>
            <a:ext cx="160288" cy="273024"/>
          </a:xfrm>
          <a:custGeom>
            <a:avLst/>
            <a:gdLst/>
            <a:ahLst/>
            <a:cxnLst/>
            <a:rect l="l" t="t" r="r" b="b"/>
            <a:pathLst>
              <a:path w="9873" h="16817" extrusionOk="0">
                <a:moveTo>
                  <a:pt x="2239" y="0"/>
                </a:moveTo>
                <a:cubicBezTo>
                  <a:pt x="1002" y="0"/>
                  <a:pt x="0" y="1002"/>
                  <a:pt x="0" y="2239"/>
                </a:cubicBezTo>
                <a:lnTo>
                  <a:pt x="0" y="16817"/>
                </a:lnTo>
                <a:lnTo>
                  <a:pt x="9872" y="16817"/>
                </a:lnTo>
                <a:lnTo>
                  <a:pt x="9872" y="2239"/>
                </a:lnTo>
                <a:cubicBezTo>
                  <a:pt x="9872" y="1002"/>
                  <a:pt x="8870" y="0"/>
                  <a:pt x="763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0"/>
          <p:cNvSpPr/>
          <p:nvPr/>
        </p:nvSpPr>
        <p:spPr>
          <a:xfrm>
            <a:off x="5039939" y="4430255"/>
            <a:ext cx="576602" cy="274274"/>
          </a:xfrm>
          <a:custGeom>
            <a:avLst/>
            <a:gdLst/>
            <a:ahLst/>
            <a:cxnLst/>
            <a:rect l="l" t="t" r="r" b="b"/>
            <a:pathLst>
              <a:path w="35516" h="16894" extrusionOk="0">
                <a:moveTo>
                  <a:pt x="17897" y="0"/>
                </a:moveTo>
                <a:cubicBezTo>
                  <a:pt x="17270" y="0"/>
                  <a:pt x="16644" y="225"/>
                  <a:pt x="16148" y="676"/>
                </a:cubicBezTo>
                <a:lnTo>
                  <a:pt x="483" y="14844"/>
                </a:lnTo>
                <a:cubicBezTo>
                  <a:pt x="122" y="15169"/>
                  <a:pt x="1" y="15686"/>
                  <a:pt x="175" y="16138"/>
                </a:cubicBezTo>
                <a:cubicBezTo>
                  <a:pt x="349" y="16593"/>
                  <a:pt x="786" y="16894"/>
                  <a:pt x="1274" y="16894"/>
                </a:cubicBezTo>
                <a:cubicBezTo>
                  <a:pt x="1565" y="16894"/>
                  <a:pt x="1846" y="16785"/>
                  <a:pt x="2063" y="16587"/>
                </a:cubicBezTo>
                <a:lnTo>
                  <a:pt x="17728" y="2420"/>
                </a:lnTo>
                <a:cubicBezTo>
                  <a:pt x="17776" y="2375"/>
                  <a:pt x="17836" y="2353"/>
                  <a:pt x="17897" y="2353"/>
                </a:cubicBezTo>
                <a:cubicBezTo>
                  <a:pt x="17958" y="2353"/>
                  <a:pt x="18018" y="2375"/>
                  <a:pt x="18066" y="2418"/>
                </a:cubicBezTo>
                <a:lnTo>
                  <a:pt x="33442" y="16052"/>
                </a:lnTo>
                <a:cubicBezTo>
                  <a:pt x="33664" y="16241"/>
                  <a:pt x="33936" y="16334"/>
                  <a:pt x="34207" y="16334"/>
                </a:cubicBezTo>
                <a:cubicBezTo>
                  <a:pt x="34533" y="16334"/>
                  <a:pt x="34856" y="16200"/>
                  <a:pt x="35089" y="15937"/>
                </a:cubicBezTo>
                <a:cubicBezTo>
                  <a:pt x="35515" y="15457"/>
                  <a:pt x="35476" y="14724"/>
                  <a:pt x="35004" y="14291"/>
                </a:cubicBezTo>
                <a:lnTo>
                  <a:pt x="19628" y="658"/>
                </a:lnTo>
                <a:cubicBezTo>
                  <a:pt x="19134" y="219"/>
                  <a:pt x="18515" y="0"/>
                  <a:pt x="178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0"/>
          <p:cNvSpPr/>
          <p:nvPr/>
        </p:nvSpPr>
        <p:spPr>
          <a:xfrm>
            <a:off x="2608618" y="4982456"/>
            <a:ext cx="4285602" cy="279729"/>
          </a:xfrm>
          <a:custGeom>
            <a:avLst/>
            <a:gdLst/>
            <a:ahLst/>
            <a:cxnLst/>
            <a:rect l="l" t="t" r="r" b="b"/>
            <a:pathLst>
              <a:path w="263973" h="17230" extrusionOk="0">
                <a:moveTo>
                  <a:pt x="11995" y="0"/>
                </a:moveTo>
                <a:cubicBezTo>
                  <a:pt x="5371" y="0"/>
                  <a:pt x="1" y="7715"/>
                  <a:pt x="1" y="17229"/>
                </a:cubicBezTo>
                <a:lnTo>
                  <a:pt x="263972" y="17229"/>
                </a:lnTo>
                <a:cubicBezTo>
                  <a:pt x="263972" y="7715"/>
                  <a:pt x="258602" y="0"/>
                  <a:pt x="25197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0"/>
          <p:cNvSpPr/>
          <p:nvPr/>
        </p:nvSpPr>
        <p:spPr>
          <a:xfrm>
            <a:off x="2249581" y="4283555"/>
            <a:ext cx="499113" cy="646234"/>
          </a:xfrm>
          <a:custGeom>
            <a:avLst/>
            <a:gdLst/>
            <a:ahLst/>
            <a:cxnLst/>
            <a:rect l="l" t="t" r="r" b="b"/>
            <a:pathLst>
              <a:path w="30743" h="39805" extrusionOk="0">
                <a:moveTo>
                  <a:pt x="15545" y="0"/>
                </a:moveTo>
                <a:cubicBezTo>
                  <a:pt x="14946" y="0"/>
                  <a:pt x="14339" y="33"/>
                  <a:pt x="13727" y="99"/>
                </a:cubicBezTo>
                <a:cubicBezTo>
                  <a:pt x="6771" y="851"/>
                  <a:pt x="1243" y="6003"/>
                  <a:pt x="461" y="12465"/>
                </a:cubicBezTo>
                <a:cubicBezTo>
                  <a:pt x="1" y="16273"/>
                  <a:pt x="1172" y="19816"/>
                  <a:pt x="3407" y="22571"/>
                </a:cubicBezTo>
                <a:cubicBezTo>
                  <a:pt x="5174" y="24750"/>
                  <a:pt x="6010" y="27434"/>
                  <a:pt x="5838" y="30155"/>
                </a:cubicBezTo>
                <a:cubicBezTo>
                  <a:pt x="5825" y="30349"/>
                  <a:pt x="5820" y="30543"/>
                  <a:pt x="5822" y="30740"/>
                </a:cubicBezTo>
                <a:cubicBezTo>
                  <a:pt x="5847" y="35714"/>
                  <a:pt x="10162" y="39736"/>
                  <a:pt x="15495" y="39803"/>
                </a:cubicBezTo>
                <a:cubicBezTo>
                  <a:pt x="15538" y="39804"/>
                  <a:pt x="15581" y="39804"/>
                  <a:pt x="15624" y="39804"/>
                </a:cubicBezTo>
                <a:cubicBezTo>
                  <a:pt x="20909" y="39804"/>
                  <a:pt x="25308" y="35836"/>
                  <a:pt x="25430" y="30912"/>
                </a:cubicBezTo>
                <a:cubicBezTo>
                  <a:pt x="25443" y="30462"/>
                  <a:pt x="25418" y="30009"/>
                  <a:pt x="25358" y="29562"/>
                </a:cubicBezTo>
                <a:cubicBezTo>
                  <a:pt x="25036" y="27154"/>
                  <a:pt x="25828" y="24748"/>
                  <a:pt x="27450" y="22848"/>
                </a:cubicBezTo>
                <a:cubicBezTo>
                  <a:pt x="29516" y="20428"/>
                  <a:pt x="30742" y="17363"/>
                  <a:pt x="30725" y="14036"/>
                </a:cubicBezTo>
                <a:cubicBezTo>
                  <a:pt x="30685" y="6271"/>
                  <a:pt x="23895" y="0"/>
                  <a:pt x="155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0"/>
          <p:cNvSpPr/>
          <p:nvPr/>
        </p:nvSpPr>
        <p:spPr>
          <a:xfrm>
            <a:off x="2403684" y="4532129"/>
            <a:ext cx="199690" cy="609640"/>
          </a:xfrm>
          <a:custGeom>
            <a:avLst/>
            <a:gdLst/>
            <a:ahLst/>
            <a:cxnLst/>
            <a:rect l="l" t="t" r="r" b="b"/>
            <a:pathLst>
              <a:path w="12300" h="37551" extrusionOk="0">
                <a:moveTo>
                  <a:pt x="5994" y="0"/>
                </a:moveTo>
                <a:cubicBezTo>
                  <a:pt x="5993" y="0"/>
                  <a:pt x="5992" y="0"/>
                  <a:pt x="5991" y="0"/>
                </a:cubicBezTo>
                <a:cubicBezTo>
                  <a:pt x="5541" y="2"/>
                  <a:pt x="5179" y="368"/>
                  <a:pt x="5180" y="817"/>
                </a:cubicBezTo>
                <a:lnTo>
                  <a:pt x="5216" y="8213"/>
                </a:lnTo>
                <a:lnTo>
                  <a:pt x="1579" y="3260"/>
                </a:lnTo>
                <a:cubicBezTo>
                  <a:pt x="1419" y="3044"/>
                  <a:pt x="1173" y="2929"/>
                  <a:pt x="923" y="2929"/>
                </a:cubicBezTo>
                <a:cubicBezTo>
                  <a:pt x="755" y="2929"/>
                  <a:pt x="586" y="2981"/>
                  <a:pt x="441" y="3088"/>
                </a:cubicBezTo>
                <a:cubicBezTo>
                  <a:pt x="80" y="3354"/>
                  <a:pt x="0" y="3863"/>
                  <a:pt x="268" y="4224"/>
                </a:cubicBezTo>
                <a:lnTo>
                  <a:pt x="4946" y="10594"/>
                </a:lnTo>
                <a:cubicBezTo>
                  <a:pt x="5020" y="10695"/>
                  <a:pt x="5117" y="10776"/>
                  <a:pt x="5228" y="10834"/>
                </a:cubicBezTo>
                <a:lnTo>
                  <a:pt x="5349" y="36742"/>
                </a:lnTo>
                <a:cubicBezTo>
                  <a:pt x="5351" y="37189"/>
                  <a:pt x="5714" y="37550"/>
                  <a:pt x="6160" y="37550"/>
                </a:cubicBezTo>
                <a:cubicBezTo>
                  <a:pt x="6162" y="37550"/>
                  <a:pt x="6165" y="37550"/>
                  <a:pt x="6167" y="37550"/>
                </a:cubicBezTo>
                <a:cubicBezTo>
                  <a:pt x="6616" y="37549"/>
                  <a:pt x="6977" y="37182"/>
                  <a:pt x="6975" y="36733"/>
                </a:cubicBezTo>
                <a:lnTo>
                  <a:pt x="6884" y="17086"/>
                </a:lnTo>
                <a:lnTo>
                  <a:pt x="12039" y="10897"/>
                </a:lnTo>
                <a:cubicBezTo>
                  <a:pt x="12299" y="10550"/>
                  <a:pt x="12243" y="10060"/>
                  <a:pt x="11908" y="9782"/>
                </a:cubicBezTo>
                <a:cubicBezTo>
                  <a:pt x="11757" y="9656"/>
                  <a:pt x="11572" y="9593"/>
                  <a:pt x="11388" y="9593"/>
                </a:cubicBezTo>
                <a:cubicBezTo>
                  <a:pt x="11168" y="9593"/>
                  <a:pt x="10949" y="9682"/>
                  <a:pt x="10788" y="9856"/>
                </a:cubicBezTo>
                <a:lnTo>
                  <a:pt x="6871" y="14559"/>
                </a:lnTo>
                <a:lnTo>
                  <a:pt x="6808" y="808"/>
                </a:lnTo>
                <a:cubicBezTo>
                  <a:pt x="6804" y="360"/>
                  <a:pt x="6441" y="0"/>
                  <a:pt x="599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0"/>
          <p:cNvSpPr/>
          <p:nvPr/>
        </p:nvSpPr>
        <p:spPr>
          <a:xfrm>
            <a:off x="2549052" y="3946062"/>
            <a:ext cx="603098" cy="781033"/>
          </a:xfrm>
          <a:custGeom>
            <a:avLst/>
            <a:gdLst/>
            <a:ahLst/>
            <a:cxnLst/>
            <a:rect l="l" t="t" r="r" b="b"/>
            <a:pathLst>
              <a:path w="37148" h="48108" extrusionOk="0">
                <a:moveTo>
                  <a:pt x="18346" y="1"/>
                </a:moveTo>
                <a:cubicBezTo>
                  <a:pt x="8214" y="1"/>
                  <a:pt x="1" y="7630"/>
                  <a:pt x="1" y="17042"/>
                </a:cubicBezTo>
                <a:cubicBezTo>
                  <a:pt x="1" y="21063"/>
                  <a:pt x="1501" y="24760"/>
                  <a:pt x="4011" y="27675"/>
                </a:cubicBezTo>
                <a:cubicBezTo>
                  <a:pt x="5984" y="29965"/>
                  <a:pt x="6958" y="32869"/>
                  <a:pt x="6581" y="35780"/>
                </a:cubicBezTo>
                <a:cubicBezTo>
                  <a:pt x="6512" y="36321"/>
                  <a:pt x="6486" y="36869"/>
                  <a:pt x="6502" y="37415"/>
                </a:cubicBezTo>
                <a:cubicBezTo>
                  <a:pt x="6681" y="43345"/>
                  <a:pt x="11991" y="48107"/>
                  <a:pt x="18356" y="48107"/>
                </a:cubicBezTo>
                <a:cubicBezTo>
                  <a:pt x="18425" y="48107"/>
                  <a:pt x="18495" y="48107"/>
                  <a:pt x="18565" y="48106"/>
                </a:cubicBezTo>
                <a:cubicBezTo>
                  <a:pt x="25011" y="47998"/>
                  <a:pt x="30201" y="43112"/>
                  <a:pt x="30201" y="37099"/>
                </a:cubicBezTo>
                <a:cubicBezTo>
                  <a:pt x="30201" y="36862"/>
                  <a:pt x="30193" y="36627"/>
                  <a:pt x="30177" y="36393"/>
                </a:cubicBezTo>
                <a:cubicBezTo>
                  <a:pt x="29951" y="33105"/>
                  <a:pt x="30948" y="29859"/>
                  <a:pt x="33069" y="27217"/>
                </a:cubicBezTo>
                <a:cubicBezTo>
                  <a:pt x="35753" y="23872"/>
                  <a:pt x="37148" y="19585"/>
                  <a:pt x="36567" y="14985"/>
                </a:cubicBezTo>
                <a:cubicBezTo>
                  <a:pt x="35584" y="7181"/>
                  <a:pt x="28870" y="983"/>
                  <a:pt x="20460" y="111"/>
                </a:cubicBezTo>
                <a:cubicBezTo>
                  <a:pt x="19747" y="37"/>
                  <a:pt x="19042" y="1"/>
                  <a:pt x="1834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0"/>
          <p:cNvSpPr/>
          <p:nvPr/>
        </p:nvSpPr>
        <p:spPr>
          <a:xfrm>
            <a:off x="2730770" y="4244835"/>
            <a:ext cx="235667" cy="896935"/>
          </a:xfrm>
          <a:custGeom>
            <a:avLst/>
            <a:gdLst/>
            <a:ahLst/>
            <a:cxnLst/>
            <a:rect l="l" t="t" r="r" b="b"/>
            <a:pathLst>
              <a:path w="14516" h="55247" extrusionOk="0">
                <a:moveTo>
                  <a:pt x="7243" y="0"/>
                </a:moveTo>
                <a:cubicBezTo>
                  <a:pt x="6873" y="0"/>
                  <a:pt x="6572" y="302"/>
                  <a:pt x="6572" y="672"/>
                </a:cubicBezTo>
                <a:lnTo>
                  <a:pt x="6572" y="10540"/>
                </a:lnTo>
                <a:lnTo>
                  <a:pt x="1663" y="3789"/>
                </a:lnTo>
                <a:cubicBezTo>
                  <a:pt x="1532" y="3609"/>
                  <a:pt x="1327" y="3513"/>
                  <a:pt x="1119" y="3513"/>
                </a:cubicBezTo>
                <a:cubicBezTo>
                  <a:pt x="982" y="3513"/>
                  <a:pt x="844" y="3554"/>
                  <a:pt x="725" y="3641"/>
                </a:cubicBezTo>
                <a:cubicBezTo>
                  <a:pt x="425" y="3859"/>
                  <a:pt x="358" y="4279"/>
                  <a:pt x="577" y="4578"/>
                </a:cubicBezTo>
                <a:lnTo>
                  <a:pt x="6195" y="12305"/>
                </a:lnTo>
                <a:cubicBezTo>
                  <a:pt x="6289" y="12430"/>
                  <a:pt x="6421" y="12518"/>
                  <a:pt x="6572" y="12555"/>
                </a:cubicBezTo>
                <a:lnTo>
                  <a:pt x="6572" y="18145"/>
                </a:lnTo>
                <a:lnTo>
                  <a:pt x="1262" y="11829"/>
                </a:lnTo>
                <a:cubicBezTo>
                  <a:pt x="1129" y="11674"/>
                  <a:pt x="941" y="11595"/>
                  <a:pt x="752" y="11595"/>
                </a:cubicBezTo>
                <a:cubicBezTo>
                  <a:pt x="599" y="11595"/>
                  <a:pt x="445" y="11646"/>
                  <a:pt x="320" y="11752"/>
                </a:cubicBezTo>
                <a:cubicBezTo>
                  <a:pt x="40" y="11990"/>
                  <a:pt x="1" y="12409"/>
                  <a:pt x="233" y="12692"/>
                </a:cubicBezTo>
                <a:lnTo>
                  <a:pt x="6572" y="20231"/>
                </a:lnTo>
                <a:lnTo>
                  <a:pt x="6572" y="54575"/>
                </a:lnTo>
                <a:cubicBezTo>
                  <a:pt x="6572" y="54947"/>
                  <a:pt x="6873" y="55246"/>
                  <a:pt x="7245" y="55246"/>
                </a:cubicBezTo>
                <a:lnTo>
                  <a:pt x="7266" y="55246"/>
                </a:lnTo>
                <a:cubicBezTo>
                  <a:pt x="7636" y="55246"/>
                  <a:pt x="7937" y="54947"/>
                  <a:pt x="7937" y="54575"/>
                </a:cubicBezTo>
                <a:lnTo>
                  <a:pt x="7937" y="20231"/>
                </a:lnTo>
                <a:lnTo>
                  <a:pt x="14276" y="12692"/>
                </a:lnTo>
                <a:cubicBezTo>
                  <a:pt x="14515" y="12409"/>
                  <a:pt x="14478" y="11986"/>
                  <a:pt x="14195" y="11746"/>
                </a:cubicBezTo>
                <a:cubicBezTo>
                  <a:pt x="14069" y="11640"/>
                  <a:pt x="13916" y="11588"/>
                  <a:pt x="13763" y="11588"/>
                </a:cubicBezTo>
                <a:cubicBezTo>
                  <a:pt x="13571" y="11588"/>
                  <a:pt x="13381" y="11670"/>
                  <a:pt x="13247" y="11829"/>
                </a:cubicBezTo>
                <a:lnTo>
                  <a:pt x="7937" y="18145"/>
                </a:lnTo>
                <a:lnTo>
                  <a:pt x="7937" y="12555"/>
                </a:lnTo>
                <a:cubicBezTo>
                  <a:pt x="8087" y="12518"/>
                  <a:pt x="8221" y="12430"/>
                  <a:pt x="8312" y="12305"/>
                </a:cubicBezTo>
                <a:lnTo>
                  <a:pt x="13932" y="4578"/>
                </a:lnTo>
                <a:cubicBezTo>
                  <a:pt x="14146" y="4279"/>
                  <a:pt x="14077" y="3863"/>
                  <a:pt x="13779" y="3646"/>
                </a:cubicBezTo>
                <a:cubicBezTo>
                  <a:pt x="13660" y="3560"/>
                  <a:pt x="13522" y="3518"/>
                  <a:pt x="13385" y="3518"/>
                </a:cubicBezTo>
                <a:cubicBezTo>
                  <a:pt x="13180" y="3518"/>
                  <a:pt x="12978" y="3612"/>
                  <a:pt x="12846" y="3789"/>
                </a:cubicBezTo>
                <a:lnTo>
                  <a:pt x="7937" y="10540"/>
                </a:lnTo>
                <a:lnTo>
                  <a:pt x="7937" y="672"/>
                </a:lnTo>
                <a:cubicBezTo>
                  <a:pt x="7937" y="302"/>
                  <a:pt x="7636" y="0"/>
                  <a:pt x="72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0"/>
          <p:cNvSpPr/>
          <p:nvPr/>
        </p:nvSpPr>
        <p:spPr>
          <a:xfrm>
            <a:off x="2723254" y="5155943"/>
            <a:ext cx="3958044" cy="212467"/>
          </a:xfrm>
          <a:custGeom>
            <a:avLst/>
            <a:gdLst/>
            <a:ahLst/>
            <a:cxnLst/>
            <a:rect l="l" t="t" r="r" b="b"/>
            <a:pathLst>
              <a:path w="243797" h="13087" extrusionOk="0">
                <a:moveTo>
                  <a:pt x="8414" y="0"/>
                </a:moveTo>
                <a:cubicBezTo>
                  <a:pt x="3768" y="0"/>
                  <a:pt x="1" y="5860"/>
                  <a:pt x="1" y="13086"/>
                </a:cubicBezTo>
                <a:lnTo>
                  <a:pt x="243797" y="13086"/>
                </a:lnTo>
                <a:cubicBezTo>
                  <a:pt x="243797" y="5860"/>
                  <a:pt x="240029" y="0"/>
                  <a:pt x="2353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0"/>
          <p:cNvSpPr/>
          <p:nvPr/>
        </p:nvSpPr>
        <p:spPr>
          <a:xfrm>
            <a:off x="3252515" y="4475842"/>
            <a:ext cx="393618" cy="509665"/>
          </a:xfrm>
          <a:custGeom>
            <a:avLst/>
            <a:gdLst/>
            <a:ahLst/>
            <a:cxnLst/>
            <a:rect l="l" t="t" r="r" b="b"/>
            <a:pathLst>
              <a:path w="24245" h="31393" extrusionOk="0">
                <a:moveTo>
                  <a:pt x="12260" y="0"/>
                </a:moveTo>
                <a:cubicBezTo>
                  <a:pt x="11787" y="0"/>
                  <a:pt x="11307" y="26"/>
                  <a:pt x="10823" y="78"/>
                </a:cubicBezTo>
                <a:cubicBezTo>
                  <a:pt x="5339" y="672"/>
                  <a:pt x="979" y="4735"/>
                  <a:pt x="363" y="9831"/>
                </a:cubicBezTo>
                <a:cubicBezTo>
                  <a:pt x="0" y="12834"/>
                  <a:pt x="923" y="15629"/>
                  <a:pt x="2686" y="17802"/>
                </a:cubicBezTo>
                <a:cubicBezTo>
                  <a:pt x="4079" y="19519"/>
                  <a:pt x="4738" y="21636"/>
                  <a:pt x="4602" y="23783"/>
                </a:cubicBezTo>
                <a:cubicBezTo>
                  <a:pt x="4593" y="23935"/>
                  <a:pt x="4588" y="24088"/>
                  <a:pt x="4590" y="24243"/>
                </a:cubicBezTo>
                <a:cubicBezTo>
                  <a:pt x="4609" y="28167"/>
                  <a:pt x="8012" y="31341"/>
                  <a:pt x="12218" y="31392"/>
                </a:cubicBezTo>
                <a:cubicBezTo>
                  <a:pt x="12252" y="31392"/>
                  <a:pt x="12285" y="31393"/>
                  <a:pt x="12319" y="31393"/>
                </a:cubicBezTo>
                <a:cubicBezTo>
                  <a:pt x="16489" y="31393"/>
                  <a:pt x="19958" y="28263"/>
                  <a:pt x="20056" y="24380"/>
                </a:cubicBezTo>
                <a:cubicBezTo>
                  <a:pt x="20065" y="24025"/>
                  <a:pt x="20045" y="23669"/>
                  <a:pt x="19998" y="23315"/>
                </a:cubicBezTo>
                <a:cubicBezTo>
                  <a:pt x="19742" y="21416"/>
                  <a:pt x="20369" y="19519"/>
                  <a:pt x="21648" y="18019"/>
                </a:cubicBezTo>
                <a:cubicBezTo>
                  <a:pt x="23275" y="16109"/>
                  <a:pt x="24244" y="13693"/>
                  <a:pt x="24230" y="11069"/>
                </a:cubicBezTo>
                <a:cubicBezTo>
                  <a:pt x="24199" y="4944"/>
                  <a:pt x="18846" y="0"/>
                  <a:pt x="1226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0"/>
          <p:cNvSpPr/>
          <p:nvPr/>
        </p:nvSpPr>
        <p:spPr>
          <a:xfrm>
            <a:off x="3374001" y="4672059"/>
            <a:ext cx="157885" cy="480832"/>
          </a:xfrm>
          <a:custGeom>
            <a:avLst/>
            <a:gdLst/>
            <a:ahLst/>
            <a:cxnLst/>
            <a:rect l="l" t="t" r="r" b="b"/>
            <a:pathLst>
              <a:path w="9725" h="29617" extrusionOk="0">
                <a:moveTo>
                  <a:pt x="4728" y="1"/>
                </a:moveTo>
                <a:cubicBezTo>
                  <a:pt x="4727" y="1"/>
                  <a:pt x="4726" y="1"/>
                  <a:pt x="4724" y="1"/>
                </a:cubicBezTo>
                <a:cubicBezTo>
                  <a:pt x="4374" y="2"/>
                  <a:pt x="4090" y="284"/>
                  <a:pt x="4087" y="635"/>
                </a:cubicBezTo>
                <a:lnTo>
                  <a:pt x="4115" y="6466"/>
                </a:lnTo>
                <a:lnTo>
                  <a:pt x="1246" y="2562"/>
                </a:lnTo>
                <a:cubicBezTo>
                  <a:pt x="1120" y="2391"/>
                  <a:pt x="926" y="2300"/>
                  <a:pt x="728" y="2300"/>
                </a:cubicBezTo>
                <a:cubicBezTo>
                  <a:pt x="597" y="2300"/>
                  <a:pt x="464" y="2340"/>
                  <a:pt x="349" y="2424"/>
                </a:cubicBezTo>
                <a:cubicBezTo>
                  <a:pt x="64" y="2634"/>
                  <a:pt x="1" y="3035"/>
                  <a:pt x="212" y="3321"/>
                </a:cubicBezTo>
                <a:lnTo>
                  <a:pt x="3902" y="8344"/>
                </a:lnTo>
                <a:cubicBezTo>
                  <a:pt x="3960" y="8423"/>
                  <a:pt x="4036" y="8488"/>
                  <a:pt x="4124" y="8532"/>
                </a:cubicBezTo>
                <a:lnTo>
                  <a:pt x="4219" y="28967"/>
                </a:lnTo>
                <a:cubicBezTo>
                  <a:pt x="4214" y="29323"/>
                  <a:pt x="4503" y="29617"/>
                  <a:pt x="4860" y="29617"/>
                </a:cubicBezTo>
                <a:cubicBezTo>
                  <a:pt x="4861" y="29617"/>
                  <a:pt x="4863" y="29617"/>
                  <a:pt x="4864" y="29617"/>
                </a:cubicBezTo>
                <a:cubicBezTo>
                  <a:pt x="5223" y="29615"/>
                  <a:pt x="5510" y="29319"/>
                  <a:pt x="5501" y="28960"/>
                </a:cubicBezTo>
                <a:lnTo>
                  <a:pt x="5429" y="13466"/>
                </a:lnTo>
                <a:lnTo>
                  <a:pt x="9498" y="8583"/>
                </a:lnTo>
                <a:cubicBezTo>
                  <a:pt x="9725" y="8310"/>
                  <a:pt x="9688" y="7907"/>
                  <a:pt x="9415" y="7680"/>
                </a:cubicBezTo>
                <a:cubicBezTo>
                  <a:pt x="9295" y="7580"/>
                  <a:pt x="9149" y="7531"/>
                  <a:pt x="9004" y="7531"/>
                </a:cubicBezTo>
                <a:cubicBezTo>
                  <a:pt x="8821" y="7531"/>
                  <a:pt x="8638" y="7610"/>
                  <a:pt x="8511" y="7763"/>
                </a:cubicBezTo>
                <a:lnTo>
                  <a:pt x="5420" y="11472"/>
                </a:lnTo>
                <a:lnTo>
                  <a:pt x="5369" y="628"/>
                </a:lnTo>
                <a:cubicBezTo>
                  <a:pt x="5360" y="278"/>
                  <a:pt x="5077" y="1"/>
                  <a:pt x="472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0"/>
          <p:cNvSpPr/>
          <p:nvPr/>
        </p:nvSpPr>
        <p:spPr>
          <a:xfrm>
            <a:off x="4918015" y="4500341"/>
            <a:ext cx="376084" cy="486969"/>
          </a:xfrm>
          <a:custGeom>
            <a:avLst/>
            <a:gdLst/>
            <a:ahLst/>
            <a:cxnLst/>
            <a:rect l="l" t="t" r="r" b="b"/>
            <a:pathLst>
              <a:path w="23165" h="29995" extrusionOk="0">
                <a:moveTo>
                  <a:pt x="11452" y="1"/>
                </a:moveTo>
                <a:cubicBezTo>
                  <a:pt x="5159" y="1"/>
                  <a:pt x="44" y="4724"/>
                  <a:pt x="15" y="10576"/>
                </a:cubicBezTo>
                <a:cubicBezTo>
                  <a:pt x="1" y="13084"/>
                  <a:pt x="925" y="15393"/>
                  <a:pt x="2480" y="17216"/>
                </a:cubicBezTo>
                <a:cubicBezTo>
                  <a:pt x="3703" y="18650"/>
                  <a:pt x="4302" y="20462"/>
                  <a:pt x="4059" y="22276"/>
                </a:cubicBezTo>
                <a:cubicBezTo>
                  <a:pt x="4013" y="22614"/>
                  <a:pt x="3993" y="22954"/>
                  <a:pt x="4002" y="23296"/>
                </a:cubicBezTo>
                <a:cubicBezTo>
                  <a:pt x="4097" y="27003"/>
                  <a:pt x="7411" y="29995"/>
                  <a:pt x="11392" y="29995"/>
                </a:cubicBezTo>
                <a:cubicBezTo>
                  <a:pt x="11424" y="29995"/>
                  <a:pt x="11457" y="29994"/>
                  <a:pt x="11489" y="29994"/>
                </a:cubicBezTo>
                <a:cubicBezTo>
                  <a:pt x="15509" y="29945"/>
                  <a:pt x="18760" y="26912"/>
                  <a:pt x="18779" y="23164"/>
                </a:cubicBezTo>
                <a:cubicBezTo>
                  <a:pt x="18779" y="23016"/>
                  <a:pt x="18776" y="22870"/>
                  <a:pt x="18767" y="22723"/>
                </a:cubicBezTo>
                <a:cubicBezTo>
                  <a:pt x="18637" y="20672"/>
                  <a:pt x="19267" y="18650"/>
                  <a:pt x="20599" y="17008"/>
                </a:cubicBezTo>
                <a:cubicBezTo>
                  <a:pt x="22283" y="14932"/>
                  <a:pt x="23165" y="12262"/>
                  <a:pt x="22820" y="9392"/>
                </a:cubicBezTo>
                <a:cubicBezTo>
                  <a:pt x="22230" y="4524"/>
                  <a:pt x="18064" y="641"/>
                  <a:pt x="12824" y="75"/>
                </a:cubicBezTo>
                <a:cubicBezTo>
                  <a:pt x="12362" y="25"/>
                  <a:pt x="11904" y="1"/>
                  <a:pt x="1145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0"/>
          <p:cNvSpPr/>
          <p:nvPr/>
        </p:nvSpPr>
        <p:spPr>
          <a:xfrm>
            <a:off x="5027097" y="4687482"/>
            <a:ext cx="150888" cy="459743"/>
          </a:xfrm>
          <a:custGeom>
            <a:avLst/>
            <a:gdLst/>
            <a:ahLst/>
            <a:cxnLst/>
            <a:rect l="l" t="t" r="r" b="b"/>
            <a:pathLst>
              <a:path w="9294" h="28318" extrusionOk="0">
                <a:moveTo>
                  <a:pt x="4778" y="0"/>
                </a:moveTo>
                <a:cubicBezTo>
                  <a:pt x="4436" y="0"/>
                  <a:pt x="4159" y="279"/>
                  <a:pt x="4165" y="622"/>
                </a:cubicBezTo>
                <a:lnTo>
                  <a:pt x="4115" y="10982"/>
                </a:lnTo>
                <a:lnTo>
                  <a:pt x="1163" y="7438"/>
                </a:lnTo>
                <a:cubicBezTo>
                  <a:pt x="1042" y="7288"/>
                  <a:pt x="866" y="7211"/>
                  <a:pt x="688" y="7211"/>
                </a:cubicBezTo>
                <a:cubicBezTo>
                  <a:pt x="549" y="7211"/>
                  <a:pt x="410" y="7258"/>
                  <a:pt x="295" y="7353"/>
                </a:cubicBezTo>
                <a:cubicBezTo>
                  <a:pt x="33" y="7572"/>
                  <a:pt x="1" y="7963"/>
                  <a:pt x="221" y="8222"/>
                </a:cubicBezTo>
                <a:lnTo>
                  <a:pt x="4106" y="12886"/>
                </a:lnTo>
                <a:lnTo>
                  <a:pt x="4038" y="27691"/>
                </a:lnTo>
                <a:cubicBezTo>
                  <a:pt x="4029" y="28034"/>
                  <a:pt x="4304" y="28316"/>
                  <a:pt x="4647" y="28318"/>
                </a:cubicBezTo>
                <a:cubicBezTo>
                  <a:pt x="4648" y="28318"/>
                  <a:pt x="4649" y="28318"/>
                  <a:pt x="4650" y="28318"/>
                </a:cubicBezTo>
                <a:cubicBezTo>
                  <a:pt x="4992" y="28318"/>
                  <a:pt x="5267" y="28038"/>
                  <a:pt x="5264" y="27698"/>
                </a:cubicBezTo>
                <a:lnTo>
                  <a:pt x="5355" y="8174"/>
                </a:lnTo>
                <a:cubicBezTo>
                  <a:pt x="5438" y="8132"/>
                  <a:pt x="5510" y="8070"/>
                  <a:pt x="5566" y="7994"/>
                </a:cubicBezTo>
                <a:lnTo>
                  <a:pt x="9093" y="3195"/>
                </a:lnTo>
                <a:cubicBezTo>
                  <a:pt x="9293" y="2922"/>
                  <a:pt x="9235" y="2538"/>
                  <a:pt x="8962" y="2337"/>
                </a:cubicBezTo>
                <a:cubicBezTo>
                  <a:pt x="8853" y="2257"/>
                  <a:pt x="8726" y="2218"/>
                  <a:pt x="8601" y="2218"/>
                </a:cubicBezTo>
                <a:cubicBezTo>
                  <a:pt x="8412" y="2218"/>
                  <a:pt x="8226" y="2305"/>
                  <a:pt x="8106" y="2469"/>
                </a:cubicBezTo>
                <a:lnTo>
                  <a:pt x="5364" y="6202"/>
                </a:lnTo>
                <a:lnTo>
                  <a:pt x="5364" y="6202"/>
                </a:lnTo>
                <a:lnTo>
                  <a:pt x="5390" y="627"/>
                </a:lnTo>
                <a:cubicBezTo>
                  <a:pt x="5397" y="284"/>
                  <a:pt x="5123" y="2"/>
                  <a:pt x="4781" y="0"/>
                </a:cubicBezTo>
                <a:cubicBezTo>
                  <a:pt x="4780" y="0"/>
                  <a:pt x="4779" y="0"/>
                  <a:pt x="47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0"/>
          <p:cNvSpPr/>
          <p:nvPr/>
        </p:nvSpPr>
        <p:spPr>
          <a:xfrm>
            <a:off x="4684653" y="4697905"/>
            <a:ext cx="261237" cy="338208"/>
          </a:xfrm>
          <a:custGeom>
            <a:avLst/>
            <a:gdLst/>
            <a:ahLst/>
            <a:cxnLst/>
            <a:rect l="l" t="t" r="r" b="b"/>
            <a:pathLst>
              <a:path w="16091" h="20832" extrusionOk="0">
                <a:moveTo>
                  <a:pt x="8136" y="0"/>
                </a:moveTo>
                <a:cubicBezTo>
                  <a:pt x="7823" y="0"/>
                  <a:pt x="7506" y="17"/>
                  <a:pt x="7185" y="52"/>
                </a:cubicBezTo>
                <a:cubicBezTo>
                  <a:pt x="3546" y="447"/>
                  <a:pt x="652" y="3143"/>
                  <a:pt x="244" y="6525"/>
                </a:cubicBezTo>
                <a:cubicBezTo>
                  <a:pt x="1" y="8517"/>
                  <a:pt x="615" y="10371"/>
                  <a:pt x="1785" y="11814"/>
                </a:cubicBezTo>
                <a:cubicBezTo>
                  <a:pt x="2696" y="12929"/>
                  <a:pt x="3150" y="14347"/>
                  <a:pt x="3057" y="15782"/>
                </a:cubicBezTo>
                <a:cubicBezTo>
                  <a:pt x="3051" y="15882"/>
                  <a:pt x="3048" y="15984"/>
                  <a:pt x="3048" y="16087"/>
                </a:cubicBezTo>
                <a:cubicBezTo>
                  <a:pt x="3062" y="18692"/>
                  <a:pt x="5320" y="20796"/>
                  <a:pt x="8110" y="20832"/>
                </a:cubicBezTo>
                <a:cubicBezTo>
                  <a:pt x="8132" y="20832"/>
                  <a:pt x="8154" y="20832"/>
                  <a:pt x="8176" y="20832"/>
                </a:cubicBezTo>
                <a:cubicBezTo>
                  <a:pt x="10943" y="20832"/>
                  <a:pt x="13244" y="18754"/>
                  <a:pt x="13311" y="16178"/>
                </a:cubicBezTo>
                <a:cubicBezTo>
                  <a:pt x="13316" y="15942"/>
                  <a:pt x="13304" y="15706"/>
                  <a:pt x="13272" y="15472"/>
                </a:cubicBezTo>
                <a:cubicBezTo>
                  <a:pt x="13103" y="14211"/>
                  <a:pt x="13519" y="12953"/>
                  <a:pt x="14368" y="11956"/>
                </a:cubicBezTo>
                <a:cubicBezTo>
                  <a:pt x="15449" y="10690"/>
                  <a:pt x="16090" y="9087"/>
                  <a:pt x="16081" y="7345"/>
                </a:cubicBezTo>
                <a:cubicBezTo>
                  <a:pt x="16062" y="3281"/>
                  <a:pt x="12507" y="0"/>
                  <a:pt x="813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0"/>
          <p:cNvSpPr/>
          <p:nvPr/>
        </p:nvSpPr>
        <p:spPr>
          <a:xfrm>
            <a:off x="4765324" y="4827980"/>
            <a:ext cx="104732" cy="319050"/>
          </a:xfrm>
          <a:custGeom>
            <a:avLst/>
            <a:gdLst/>
            <a:ahLst/>
            <a:cxnLst/>
            <a:rect l="l" t="t" r="r" b="b"/>
            <a:pathLst>
              <a:path w="6451" h="19652" extrusionOk="0">
                <a:moveTo>
                  <a:pt x="3134" y="1"/>
                </a:moveTo>
                <a:cubicBezTo>
                  <a:pt x="2899" y="3"/>
                  <a:pt x="2709" y="195"/>
                  <a:pt x="2711" y="429"/>
                </a:cubicBezTo>
                <a:lnTo>
                  <a:pt x="2729" y="4300"/>
                </a:lnTo>
                <a:lnTo>
                  <a:pt x="825" y="1708"/>
                </a:lnTo>
                <a:cubicBezTo>
                  <a:pt x="741" y="1595"/>
                  <a:pt x="613" y="1535"/>
                  <a:pt x="482" y="1535"/>
                </a:cubicBezTo>
                <a:cubicBezTo>
                  <a:pt x="395" y="1535"/>
                  <a:pt x="307" y="1562"/>
                  <a:pt x="231" y="1618"/>
                </a:cubicBezTo>
                <a:cubicBezTo>
                  <a:pt x="41" y="1755"/>
                  <a:pt x="0" y="2023"/>
                  <a:pt x="139" y="2211"/>
                </a:cubicBezTo>
                <a:lnTo>
                  <a:pt x="2588" y="5545"/>
                </a:lnTo>
                <a:cubicBezTo>
                  <a:pt x="2626" y="5597"/>
                  <a:pt x="2677" y="5641"/>
                  <a:pt x="2736" y="5671"/>
                </a:cubicBezTo>
                <a:lnTo>
                  <a:pt x="2799" y="19229"/>
                </a:lnTo>
                <a:cubicBezTo>
                  <a:pt x="2801" y="19462"/>
                  <a:pt x="2989" y="19652"/>
                  <a:pt x="3224" y="19652"/>
                </a:cubicBezTo>
                <a:cubicBezTo>
                  <a:pt x="3225" y="19652"/>
                  <a:pt x="3226" y="19652"/>
                  <a:pt x="3227" y="19652"/>
                </a:cubicBezTo>
                <a:cubicBezTo>
                  <a:pt x="3461" y="19652"/>
                  <a:pt x="3651" y="19460"/>
                  <a:pt x="3650" y="19225"/>
                </a:cubicBezTo>
                <a:lnTo>
                  <a:pt x="3602" y="8943"/>
                </a:lnTo>
                <a:lnTo>
                  <a:pt x="6300" y="5704"/>
                </a:lnTo>
                <a:cubicBezTo>
                  <a:pt x="6450" y="5523"/>
                  <a:pt x="6425" y="5255"/>
                  <a:pt x="6246" y="5105"/>
                </a:cubicBezTo>
                <a:cubicBezTo>
                  <a:pt x="6166" y="5038"/>
                  <a:pt x="6069" y="5006"/>
                  <a:pt x="5973" y="5006"/>
                </a:cubicBezTo>
                <a:cubicBezTo>
                  <a:pt x="5851" y="5006"/>
                  <a:pt x="5730" y="5058"/>
                  <a:pt x="5645" y="5160"/>
                </a:cubicBezTo>
                <a:lnTo>
                  <a:pt x="3595" y="7620"/>
                </a:lnTo>
                <a:lnTo>
                  <a:pt x="3562" y="425"/>
                </a:lnTo>
                <a:cubicBezTo>
                  <a:pt x="3560" y="189"/>
                  <a:pt x="3370" y="1"/>
                  <a:pt x="313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0"/>
          <p:cNvSpPr/>
          <p:nvPr/>
        </p:nvSpPr>
        <p:spPr>
          <a:xfrm>
            <a:off x="3468960" y="4579730"/>
            <a:ext cx="333240" cy="431429"/>
          </a:xfrm>
          <a:custGeom>
            <a:avLst/>
            <a:gdLst/>
            <a:ahLst/>
            <a:cxnLst/>
            <a:rect l="l" t="t" r="r" b="b"/>
            <a:pathLst>
              <a:path w="20526" h="26574" extrusionOk="0">
                <a:moveTo>
                  <a:pt x="10378" y="0"/>
                </a:moveTo>
                <a:cubicBezTo>
                  <a:pt x="9979" y="0"/>
                  <a:pt x="9574" y="22"/>
                  <a:pt x="9165" y="66"/>
                </a:cubicBezTo>
                <a:cubicBezTo>
                  <a:pt x="4522" y="568"/>
                  <a:pt x="831" y="4007"/>
                  <a:pt x="309" y="8321"/>
                </a:cubicBezTo>
                <a:cubicBezTo>
                  <a:pt x="1" y="10864"/>
                  <a:pt x="783" y="13228"/>
                  <a:pt x="2275" y="15068"/>
                </a:cubicBezTo>
                <a:cubicBezTo>
                  <a:pt x="3455" y="16523"/>
                  <a:pt x="4013" y="18316"/>
                  <a:pt x="3899" y="20132"/>
                </a:cubicBezTo>
                <a:cubicBezTo>
                  <a:pt x="3892" y="20262"/>
                  <a:pt x="3886" y="20391"/>
                  <a:pt x="3886" y="20523"/>
                </a:cubicBezTo>
                <a:cubicBezTo>
                  <a:pt x="3904" y="23843"/>
                  <a:pt x="6784" y="26529"/>
                  <a:pt x="10345" y="26573"/>
                </a:cubicBezTo>
                <a:cubicBezTo>
                  <a:pt x="10374" y="26573"/>
                  <a:pt x="10403" y="26573"/>
                  <a:pt x="10432" y="26573"/>
                </a:cubicBezTo>
                <a:cubicBezTo>
                  <a:pt x="13960" y="26573"/>
                  <a:pt x="16896" y="23923"/>
                  <a:pt x="16980" y="20639"/>
                </a:cubicBezTo>
                <a:cubicBezTo>
                  <a:pt x="16987" y="20336"/>
                  <a:pt x="16971" y="20035"/>
                  <a:pt x="16930" y="19736"/>
                </a:cubicBezTo>
                <a:cubicBezTo>
                  <a:pt x="16715" y="18129"/>
                  <a:pt x="17244" y="16523"/>
                  <a:pt x="18327" y="15251"/>
                </a:cubicBezTo>
                <a:cubicBezTo>
                  <a:pt x="19706" y="13636"/>
                  <a:pt x="20525" y="11590"/>
                  <a:pt x="20513" y="9369"/>
                </a:cubicBezTo>
                <a:cubicBezTo>
                  <a:pt x="20487" y="4185"/>
                  <a:pt x="15953" y="0"/>
                  <a:pt x="103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0"/>
          <p:cNvSpPr/>
          <p:nvPr/>
        </p:nvSpPr>
        <p:spPr>
          <a:xfrm>
            <a:off x="3571857" y="4745701"/>
            <a:ext cx="133598" cy="406995"/>
          </a:xfrm>
          <a:custGeom>
            <a:avLst/>
            <a:gdLst/>
            <a:ahLst/>
            <a:cxnLst/>
            <a:rect l="l" t="t" r="r" b="b"/>
            <a:pathLst>
              <a:path w="8229" h="25069" extrusionOk="0">
                <a:moveTo>
                  <a:pt x="4001" y="0"/>
                </a:moveTo>
                <a:cubicBezTo>
                  <a:pt x="4000" y="0"/>
                  <a:pt x="3999" y="0"/>
                  <a:pt x="3998" y="0"/>
                </a:cubicBezTo>
                <a:cubicBezTo>
                  <a:pt x="3699" y="2"/>
                  <a:pt x="3456" y="245"/>
                  <a:pt x="3457" y="546"/>
                </a:cubicBezTo>
                <a:lnTo>
                  <a:pt x="3482" y="5483"/>
                </a:lnTo>
                <a:lnTo>
                  <a:pt x="1053" y="2177"/>
                </a:lnTo>
                <a:cubicBezTo>
                  <a:pt x="947" y="2031"/>
                  <a:pt x="782" y="1955"/>
                  <a:pt x="616" y="1955"/>
                </a:cubicBezTo>
                <a:cubicBezTo>
                  <a:pt x="504" y="1955"/>
                  <a:pt x="391" y="1989"/>
                  <a:pt x="294" y="2061"/>
                </a:cubicBezTo>
                <a:cubicBezTo>
                  <a:pt x="53" y="2237"/>
                  <a:pt x="0" y="2577"/>
                  <a:pt x="178" y="2820"/>
                </a:cubicBezTo>
                <a:lnTo>
                  <a:pt x="3302" y="7072"/>
                </a:lnTo>
                <a:cubicBezTo>
                  <a:pt x="3352" y="7138"/>
                  <a:pt x="3415" y="7193"/>
                  <a:pt x="3489" y="7230"/>
                </a:cubicBezTo>
                <a:lnTo>
                  <a:pt x="3570" y="24528"/>
                </a:lnTo>
                <a:cubicBezTo>
                  <a:pt x="3572" y="24827"/>
                  <a:pt x="3817" y="25068"/>
                  <a:pt x="4116" y="25068"/>
                </a:cubicBezTo>
                <a:cubicBezTo>
                  <a:pt x="4416" y="25066"/>
                  <a:pt x="4659" y="24822"/>
                  <a:pt x="4657" y="24522"/>
                </a:cubicBezTo>
                <a:lnTo>
                  <a:pt x="4595" y="11406"/>
                </a:lnTo>
                <a:lnTo>
                  <a:pt x="8037" y="7272"/>
                </a:lnTo>
                <a:cubicBezTo>
                  <a:pt x="8229" y="7042"/>
                  <a:pt x="8199" y="6700"/>
                  <a:pt x="7968" y="6508"/>
                </a:cubicBezTo>
                <a:cubicBezTo>
                  <a:pt x="7867" y="6423"/>
                  <a:pt x="7743" y="6382"/>
                  <a:pt x="7621" y="6382"/>
                </a:cubicBezTo>
                <a:cubicBezTo>
                  <a:pt x="7465" y="6382"/>
                  <a:pt x="7309" y="6449"/>
                  <a:pt x="7202" y="6578"/>
                </a:cubicBezTo>
                <a:lnTo>
                  <a:pt x="4588" y="9719"/>
                </a:lnTo>
                <a:lnTo>
                  <a:pt x="4544" y="541"/>
                </a:lnTo>
                <a:cubicBezTo>
                  <a:pt x="4542" y="241"/>
                  <a:pt x="4299" y="0"/>
                  <a:pt x="400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0"/>
          <p:cNvSpPr/>
          <p:nvPr/>
        </p:nvSpPr>
        <p:spPr>
          <a:xfrm>
            <a:off x="5753298" y="4441268"/>
            <a:ext cx="394397" cy="510639"/>
          </a:xfrm>
          <a:custGeom>
            <a:avLst/>
            <a:gdLst/>
            <a:ahLst/>
            <a:cxnLst/>
            <a:rect l="l" t="t" r="r" b="b"/>
            <a:pathLst>
              <a:path w="24293" h="31453" extrusionOk="0">
                <a:moveTo>
                  <a:pt x="12008" y="1"/>
                </a:moveTo>
                <a:cubicBezTo>
                  <a:pt x="5409" y="1"/>
                  <a:pt x="46" y="4954"/>
                  <a:pt x="15" y="11088"/>
                </a:cubicBezTo>
                <a:cubicBezTo>
                  <a:pt x="1" y="13718"/>
                  <a:pt x="971" y="16140"/>
                  <a:pt x="2602" y="18053"/>
                </a:cubicBezTo>
                <a:cubicBezTo>
                  <a:pt x="3884" y="19557"/>
                  <a:pt x="4511" y="21459"/>
                  <a:pt x="4256" y="23361"/>
                </a:cubicBezTo>
                <a:cubicBezTo>
                  <a:pt x="4208" y="23715"/>
                  <a:pt x="4189" y="24071"/>
                  <a:pt x="4198" y="24428"/>
                </a:cubicBezTo>
                <a:cubicBezTo>
                  <a:pt x="4296" y="28318"/>
                  <a:pt x="7772" y="31453"/>
                  <a:pt x="11949" y="31453"/>
                </a:cubicBezTo>
                <a:cubicBezTo>
                  <a:pt x="11982" y="31453"/>
                  <a:pt x="12016" y="31453"/>
                  <a:pt x="12050" y="31452"/>
                </a:cubicBezTo>
                <a:cubicBezTo>
                  <a:pt x="16264" y="31400"/>
                  <a:pt x="19673" y="28220"/>
                  <a:pt x="19694" y="24289"/>
                </a:cubicBezTo>
                <a:cubicBezTo>
                  <a:pt x="19694" y="24134"/>
                  <a:pt x="19690" y="23981"/>
                  <a:pt x="19680" y="23828"/>
                </a:cubicBezTo>
                <a:cubicBezTo>
                  <a:pt x="19544" y="21677"/>
                  <a:pt x="20204" y="19557"/>
                  <a:pt x="21601" y="17836"/>
                </a:cubicBezTo>
                <a:cubicBezTo>
                  <a:pt x="23366" y="15657"/>
                  <a:pt x="24292" y="12857"/>
                  <a:pt x="23930" y="9849"/>
                </a:cubicBezTo>
                <a:cubicBezTo>
                  <a:pt x="23313" y="4743"/>
                  <a:pt x="18942" y="672"/>
                  <a:pt x="13448" y="79"/>
                </a:cubicBezTo>
                <a:cubicBezTo>
                  <a:pt x="12963" y="26"/>
                  <a:pt x="12482" y="1"/>
                  <a:pt x="12008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0"/>
          <p:cNvSpPr/>
          <p:nvPr/>
        </p:nvSpPr>
        <p:spPr>
          <a:xfrm>
            <a:off x="5867113" y="4667545"/>
            <a:ext cx="158129" cy="481741"/>
          </a:xfrm>
          <a:custGeom>
            <a:avLst/>
            <a:gdLst/>
            <a:ahLst/>
            <a:cxnLst/>
            <a:rect l="l" t="t" r="r" b="b"/>
            <a:pathLst>
              <a:path w="9740" h="29673" extrusionOk="0">
                <a:moveTo>
                  <a:pt x="5005" y="0"/>
                </a:moveTo>
                <a:cubicBezTo>
                  <a:pt x="4651" y="0"/>
                  <a:pt x="4364" y="287"/>
                  <a:pt x="4362" y="640"/>
                </a:cubicBezTo>
                <a:lnTo>
                  <a:pt x="4311" y="11503"/>
                </a:lnTo>
                <a:lnTo>
                  <a:pt x="1216" y="7787"/>
                </a:lnTo>
                <a:cubicBezTo>
                  <a:pt x="1089" y="7635"/>
                  <a:pt x="906" y="7557"/>
                  <a:pt x="722" y="7557"/>
                </a:cubicBezTo>
                <a:cubicBezTo>
                  <a:pt x="577" y="7557"/>
                  <a:pt x="431" y="7606"/>
                  <a:pt x="311" y="7706"/>
                </a:cubicBezTo>
                <a:cubicBezTo>
                  <a:pt x="38" y="7933"/>
                  <a:pt x="1" y="8338"/>
                  <a:pt x="228" y="8611"/>
                </a:cubicBezTo>
                <a:lnTo>
                  <a:pt x="4300" y="13502"/>
                </a:lnTo>
                <a:lnTo>
                  <a:pt x="4228" y="29026"/>
                </a:lnTo>
                <a:cubicBezTo>
                  <a:pt x="4226" y="29382"/>
                  <a:pt x="4513" y="29671"/>
                  <a:pt x="4867" y="29673"/>
                </a:cubicBezTo>
                <a:cubicBezTo>
                  <a:pt x="4868" y="29673"/>
                  <a:pt x="4870" y="29673"/>
                  <a:pt x="4871" y="29673"/>
                </a:cubicBezTo>
                <a:cubicBezTo>
                  <a:pt x="5225" y="29673"/>
                  <a:pt x="5512" y="29386"/>
                  <a:pt x="5514" y="29033"/>
                </a:cubicBezTo>
                <a:lnTo>
                  <a:pt x="5609" y="8560"/>
                </a:lnTo>
                <a:cubicBezTo>
                  <a:pt x="5697" y="8516"/>
                  <a:pt x="5773" y="8451"/>
                  <a:pt x="5831" y="8372"/>
                </a:cubicBezTo>
                <a:lnTo>
                  <a:pt x="9529" y="3338"/>
                </a:lnTo>
                <a:cubicBezTo>
                  <a:pt x="9739" y="3053"/>
                  <a:pt x="9677" y="2651"/>
                  <a:pt x="9392" y="2440"/>
                </a:cubicBezTo>
                <a:cubicBezTo>
                  <a:pt x="9278" y="2356"/>
                  <a:pt x="9145" y="2315"/>
                  <a:pt x="9013" y="2315"/>
                </a:cubicBezTo>
                <a:cubicBezTo>
                  <a:pt x="8815" y="2315"/>
                  <a:pt x="8620" y="2406"/>
                  <a:pt x="8494" y="2577"/>
                </a:cubicBezTo>
                <a:lnTo>
                  <a:pt x="5619" y="6491"/>
                </a:lnTo>
                <a:lnTo>
                  <a:pt x="5648" y="647"/>
                </a:lnTo>
                <a:cubicBezTo>
                  <a:pt x="5649" y="291"/>
                  <a:pt x="5362" y="2"/>
                  <a:pt x="5008" y="0"/>
                </a:cubicBezTo>
                <a:cubicBezTo>
                  <a:pt x="5007" y="0"/>
                  <a:pt x="5006" y="0"/>
                  <a:pt x="500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0"/>
          <p:cNvSpPr/>
          <p:nvPr/>
        </p:nvSpPr>
        <p:spPr>
          <a:xfrm>
            <a:off x="6030372" y="4204458"/>
            <a:ext cx="476530" cy="617157"/>
          </a:xfrm>
          <a:custGeom>
            <a:avLst/>
            <a:gdLst/>
            <a:ahLst/>
            <a:cxnLst/>
            <a:rect l="l" t="t" r="r" b="b"/>
            <a:pathLst>
              <a:path w="29352" h="38014" extrusionOk="0">
                <a:moveTo>
                  <a:pt x="14499" y="0"/>
                </a:moveTo>
                <a:cubicBezTo>
                  <a:pt x="6491" y="0"/>
                  <a:pt x="0" y="6029"/>
                  <a:pt x="0" y="13466"/>
                </a:cubicBezTo>
                <a:cubicBezTo>
                  <a:pt x="0" y="16645"/>
                  <a:pt x="1185" y="19565"/>
                  <a:pt x="3169" y="21867"/>
                </a:cubicBezTo>
                <a:cubicBezTo>
                  <a:pt x="4727" y="23677"/>
                  <a:pt x="5499" y="25972"/>
                  <a:pt x="5199" y="28273"/>
                </a:cubicBezTo>
                <a:cubicBezTo>
                  <a:pt x="5145" y="28701"/>
                  <a:pt x="5124" y="29132"/>
                  <a:pt x="5138" y="29564"/>
                </a:cubicBezTo>
                <a:cubicBezTo>
                  <a:pt x="5279" y="34250"/>
                  <a:pt x="9474" y="38014"/>
                  <a:pt x="14501" y="38014"/>
                </a:cubicBezTo>
                <a:cubicBezTo>
                  <a:pt x="14557" y="38014"/>
                  <a:pt x="14612" y="38013"/>
                  <a:pt x="14668" y="38012"/>
                </a:cubicBezTo>
                <a:cubicBezTo>
                  <a:pt x="19762" y="37926"/>
                  <a:pt x="23864" y="34065"/>
                  <a:pt x="23864" y="29315"/>
                </a:cubicBezTo>
                <a:cubicBezTo>
                  <a:pt x="23864" y="29129"/>
                  <a:pt x="23857" y="28942"/>
                  <a:pt x="23844" y="28759"/>
                </a:cubicBezTo>
                <a:cubicBezTo>
                  <a:pt x="23666" y="26161"/>
                  <a:pt x="24452" y="23593"/>
                  <a:pt x="26129" y="21506"/>
                </a:cubicBezTo>
                <a:cubicBezTo>
                  <a:pt x="28249" y="18864"/>
                  <a:pt x="29352" y="15475"/>
                  <a:pt x="28894" y="11842"/>
                </a:cubicBezTo>
                <a:cubicBezTo>
                  <a:pt x="28117" y="5674"/>
                  <a:pt x="22810" y="776"/>
                  <a:pt x="16167" y="87"/>
                </a:cubicBezTo>
                <a:cubicBezTo>
                  <a:pt x="15605" y="29"/>
                  <a:pt x="15048" y="0"/>
                  <a:pt x="144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0"/>
          <p:cNvSpPr/>
          <p:nvPr/>
        </p:nvSpPr>
        <p:spPr>
          <a:xfrm>
            <a:off x="6174019" y="4440564"/>
            <a:ext cx="186134" cy="708723"/>
          </a:xfrm>
          <a:custGeom>
            <a:avLst/>
            <a:gdLst/>
            <a:ahLst/>
            <a:cxnLst/>
            <a:rect l="l" t="t" r="r" b="b"/>
            <a:pathLst>
              <a:path w="11465" h="43654" extrusionOk="0">
                <a:moveTo>
                  <a:pt x="5720" y="0"/>
                </a:moveTo>
                <a:cubicBezTo>
                  <a:pt x="5426" y="0"/>
                  <a:pt x="5188" y="236"/>
                  <a:pt x="5188" y="531"/>
                </a:cubicBezTo>
                <a:lnTo>
                  <a:pt x="5188" y="8326"/>
                </a:lnTo>
                <a:lnTo>
                  <a:pt x="1309" y="2993"/>
                </a:lnTo>
                <a:cubicBezTo>
                  <a:pt x="1205" y="2850"/>
                  <a:pt x="1043" y="2774"/>
                  <a:pt x="879" y="2774"/>
                </a:cubicBezTo>
                <a:cubicBezTo>
                  <a:pt x="771" y="2774"/>
                  <a:pt x="662" y="2807"/>
                  <a:pt x="568" y="2875"/>
                </a:cubicBezTo>
                <a:cubicBezTo>
                  <a:pt x="330" y="3047"/>
                  <a:pt x="277" y="3380"/>
                  <a:pt x="450" y="3616"/>
                </a:cubicBezTo>
                <a:lnTo>
                  <a:pt x="4890" y="9721"/>
                </a:lnTo>
                <a:cubicBezTo>
                  <a:pt x="4962" y="9820"/>
                  <a:pt x="5068" y="9890"/>
                  <a:pt x="5188" y="9920"/>
                </a:cubicBezTo>
                <a:lnTo>
                  <a:pt x="5188" y="14337"/>
                </a:lnTo>
                <a:lnTo>
                  <a:pt x="992" y="9346"/>
                </a:lnTo>
                <a:cubicBezTo>
                  <a:pt x="888" y="9227"/>
                  <a:pt x="741" y="9165"/>
                  <a:pt x="594" y="9165"/>
                </a:cubicBezTo>
                <a:cubicBezTo>
                  <a:pt x="474" y="9165"/>
                  <a:pt x="352" y="9206"/>
                  <a:pt x="253" y="9289"/>
                </a:cubicBezTo>
                <a:cubicBezTo>
                  <a:pt x="32" y="9474"/>
                  <a:pt x="1" y="9802"/>
                  <a:pt x="180" y="10027"/>
                </a:cubicBezTo>
                <a:lnTo>
                  <a:pt x="5189" y="15984"/>
                </a:lnTo>
                <a:lnTo>
                  <a:pt x="5189" y="43124"/>
                </a:lnTo>
                <a:cubicBezTo>
                  <a:pt x="5189" y="43416"/>
                  <a:pt x="5427" y="43654"/>
                  <a:pt x="5720" y="43654"/>
                </a:cubicBezTo>
                <a:lnTo>
                  <a:pt x="5737" y="43654"/>
                </a:lnTo>
                <a:cubicBezTo>
                  <a:pt x="6030" y="43654"/>
                  <a:pt x="6267" y="43416"/>
                  <a:pt x="6267" y="43124"/>
                </a:cubicBezTo>
                <a:lnTo>
                  <a:pt x="6267" y="15986"/>
                </a:lnTo>
                <a:lnTo>
                  <a:pt x="11276" y="10027"/>
                </a:lnTo>
                <a:cubicBezTo>
                  <a:pt x="11465" y="9804"/>
                  <a:pt x="11435" y="9469"/>
                  <a:pt x="11211" y="9281"/>
                </a:cubicBezTo>
                <a:cubicBezTo>
                  <a:pt x="11112" y="9197"/>
                  <a:pt x="10991" y="9156"/>
                  <a:pt x="10870" y="9156"/>
                </a:cubicBezTo>
                <a:cubicBezTo>
                  <a:pt x="10718" y="9156"/>
                  <a:pt x="10568" y="9220"/>
                  <a:pt x="10463" y="9346"/>
                </a:cubicBezTo>
                <a:lnTo>
                  <a:pt x="6266" y="14337"/>
                </a:lnTo>
                <a:lnTo>
                  <a:pt x="6266" y="9920"/>
                </a:lnTo>
                <a:cubicBezTo>
                  <a:pt x="6385" y="9890"/>
                  <a:pt x="6491" y="9820"/>
                  <a:pt x="6563" y="9721"/>
                </a:cubicBezTo>
                <a:lnTo>
                  <a:pt x="11005" y="3616"/>
                </a:lnTo>
                <a:cubicBezTo>
                  <a:pt x="11176" y="3380"/>
                  <a:pt x="11123" y="3047"/>
                  <a:pt x="10887" y="2875"/>
                </a:cubicBezTo>
                <a:cubicBezTo>
                  <a:pt x="10793" y="2807"/>
                  <a:pt x="10683" y="2774"/>
                  <a:pt x="10575" y="2774"/>
                </a:cubicBezTo>
                <a:cubicBezTo>
                  <a:pt x="10411" y="2774"/>
                  <a:pt x="10250" y="2850"/>
                  <a:pt x="10146" y="2993"/>
                </a:cubicBezTo>
                <a:lnTo>
                  <a:pt x="6266" y="8326"/>
                </a:lnTo>
                <a:lnTo>
                  <a:pt x="6266" y="531"/>
                </a:lnTo>
                <a:cubicBezTo>
                  <a:pt x="6266" y="236"/>
                  <a:pt x="6030" y="0"/>
                  <a:pt x="573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0"/>
          <p:cNvSpPr/>
          <p:nvPr/>
        </p:nvSpPr>
        <p:spPr>
          <a:xfrm>
            <a:off x="5257667" y="3584249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cubicBezTo>
                  <a:pt x="2860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0"/>
          <p:cNvSpPr/>
          <p:nvPr/>
        </p:nvSpPr>
        <p:spPr>
          <a:xfrm>
            <a:off x="5150224" y="3475052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1" y="0"/>
                </a:moveTo>
                <a:cubicBezTo>
                  <a:pt x="822" y="0"/>
                  <a:pt x="1" y="821"/>
                  <a:pt x="1" y="1842"/>
                </a:cubicBezTo>
                <a:cubicBezTo>
                  <a:pt x="1" y="2862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2"/>
                  <a:pt x="3684" y="1842"/>
                </a:cubicBez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0"/>
          <p:cNvSpPr/>
          <p:nvPr/>
        </p:nvSpPr>
        <p:spPr>
          <a:xfrm>
            <a:off x="5257667" y="3475052"/>
            <a:ext cx="59794" cy="59826"/>
          </a:xfrm>
          <a:custGeom>
            <a:avLst/>
            <a:gdLst/>
            <a:ahLst/>
            <a:cxnLst/>
            <a:rect l="l" t="t" r="r" b="b"/>
            <a:pathLst>
              <a:path w="3683" h="3685" extrusionOk="0">
                <a:moveTo>
                  <a:pt x="1841" y="0"/>
                </a:moveTo>
                <a:cubicBezTo>
                  <a:pt x="821" y="0"/>
                  <a:pt x="0" y="821"/>
                  <a:pt x="0" y="1842"/>
                </a:cubicBezTo>
                <a:cubicBezTo>
                  <a:pt x="0" y="2862"/>
                  <a:pt x="821" y="3685"/>
                  <a:pt x="1841" y="3685"/>
                </a:cubicBezTo>
                <a:cubicBezTo>
                  <a:pt x="2860" y="3685"/>
                  <a:pt x="3683" y="2862"/>
                  <a:pt x="3683" y="1842"/>
                </a:cubicBez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0"/>
          <p:cNvSpPr/>
          <p:nvPr/>
        </p:nvSpPr>
        <p:spPr>
          <a:xfrm>
            <a:off x="5042797" y="3475052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2" y="0"/>
                  <a:pt x="1" y="821"/>
                  <a:pt x="1" y="1842"/>
                </a:cubicBezTo>
                <a:cubicBezTo>
                  <a:pt x="1" y="2862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2"/>
                  <a:pt x="3685" y="1842"/>
                </a:cubicBez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0"/>
          <p:cNvSpPr/>
          <p:nvPr/>
        </p:nvSpPr>
        <p:spPr>
          <a:xfrm>
            <a:off x="5042797" y="3584249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0"/>
          <p:cNvSpPr/>
          <p:nvPr/>
        </p:nvSpPr>
        <p:spPr>
          <a:xfrm>
            <a:off x="5042797" y="3693429"/>
            <a:ext cx="59842" cy="59794"/>
          </a:xfrm>
          <a:custGeom>
            <a:avLst/>
            <a:gdLst/>
            <a:ahLst/>
            <a:cxnLst/>
            <a:rect l="l" t="t" r="r" b="b"/>
            <a:pathLst>
              <a:path w="3686" h="3683" extrusionOk="0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2"/>
                  <a:pt x="3685" y="1842"/>
                </a:cubicBezTo>
                <a:lnTo>
                  <a:pt x="3685" y="1841"/>
                </a:ln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0"/>
          <p:cNvSpPr/>
          <p:nvPr/>
        </p:nvSpPr>
        <p:spPr>
          <a:xfrm>
            <a:off x="5150224" y="3693429"/>
            <a:ext cx="59810" cy="59794"/>
          </a:xfrm>
          <a:custGeom>
            <a:avLst/>
            <a:gdLst/>
            <a:ahLst/>
            <a:cxnLst/>
            <a:rect l="l" t="t" r="r" b="b"/>
            <a:pathLst>
              <a:path w="3684" h="3683" extrusionOk="0">
                <a:moveTo>
                  <a:pt x="1841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2"/>
                  <a:pt x="3684" y="1842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0"/>
          <p:cNvSpPr/>
          <p:nvPr/>
        </p:nvSpPr>
        <p:spPr>
          <a:xfrm>
            <a:off x="5150224" y="3802593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1" y="1"/>
                </a:moveTo>
                <a:cubicBezTo>
                  <a:pt x="822" y="1"/>
                  <a:pt x="1" y="823"/>
                  <a:pt x="1" y="1843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33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REGRESSION</a:t>
            </a:r>
            <a:endParaRPr dirty="0"/>
          </a:p>
        </p:txBody>
      </p:sp>
      <p:cxnSp>
        <p:nvCxnSpPr>
          <p:cNvPr id="1257" name="Google Shape;1257;p33"/>
          <p:cNvCxnSpPr/>
          <p:nvPr/>
        </p:nvCxnSpPr>
        <p:spPr>
          <a:xfrm>
            <a:off x="3313950" y="5070250"/>
            <a:ext cx="25578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61" name="Google Shape;1261;p33"/>
          <p:cNvCxnSpPr/>
          <p:nvPr/>
        </p:nvCxnSpPr>
        <p:spPr>
          <a:xfrm rot="10800000">
            <a:off x="1866035" y="1163237"/>
            <a:ext cx="0" cy="3759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62" name="Google Shape;1262;p33"/>
          <p:cNvSpPr txBox="1"/>
          <p:nvPr/>
        </p:nvSpPr>
        <p:spPr>
          <a:xfrm>
            <a:off x="2220993" y="3316543"/>
            <a:ext cx="3390399" cy="1191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50% Accuracy Rating</a:t>
            </a:r>
            <a:endParaRPr sz="18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270" name="Google Shape;1270;p33"/>
          <p:cNvGrpSpPr/>
          <p:nvPr/>
        </p:nvGrpSpPr>
        <p:grpSpPr>
          <a:xfrm>
            <a:off x="-49273" y="1174974"/>
            <a:ext cx="1831559" cy="3754401"/>
            <a:chOff x="3656224" y="1334888"/>
            <a:chExt cx="1831559" cy="3754401"/>
          </a:xfrm>
        </p:grpSpPr>
        <p:grpSp>
          <p:nvGrpSpPr>
            <p:cNvPr id="1271" name="Google Shape;1271;p33"/>
            <p:cNvGrpSpPr/>
            <p:nvPr/>
          </p:nvGrpSpPr>
          <p:grpSpPr>
            <a:xfrm>
              <a:off x="3656224" y="1334888"/>
              <a:ext cx="1831559" cy="3754401"/>
              <a:chOff x="2532225" y="238175"/>
              <a:chExt cx="2554475" cy="5237725"/>
            </a:xfrm>
          </p:grpSpPr>
          <p:sp>
            <p:nvSpPr>
              <p:cNvPr id="1272" name="Google Shape;1272;p33"/>
              <p:cNvSpPr/>
              <p:nvPr/>
            </p:nvSpPr>
            <p:spPr>
              <a:xfrm>
                <a:off x="3165386" y="2483274"/>
                <a:ext cx="1288150" cy="2945714"/>
              </a:xfrm>
              <a:custGeom>
                <a:avLst/>
                <a:gdLst/>
                <a:ahLst/>
                <a:cxnLst/>
                <a:rect l="l" t="t" r="r" b="b"/>
                <a:pathLst>
                  <a:path w="51526" h="132006" extrusionOk="0">
                    <a:moveTo>
                      <a:pt x="50943" y="0"/>
                    </a:moveTo>
                    <a:cubicBezTo>
                      <a:pt x="50942" y="0"/>
                      <a:pt x="50940" y="0"/>
                      <a:pt x="50939" y="0"/>
                    </a:cubicBezTo>
                    <a:lnTo>
                      <a:pt x="590" y="0"/>
                    </a:lnTo>
                    <a:cubicBezTo>
                      <a:pt x="265" y="0"/>
                      <a:pt x="0" y="262"/>
                      <a:pt x="0" y="587"/>
                    </a:cubicBezTo>
                    <a:lnTo>
                      <a:pt x="0" y="132005"/>
                    </a:lnTo>
                    <a:lnTo>
                      <a:pt x="51526" y="132005"/>
                    </a:lnTo>
                    <a:lnTo>
                      <a:pt x="51526" y="587"/>
                    </a:lnTo>
                    <a:cubicBezTo>
                      <a:pt x="51526" y="264"/>
                      <a:pt x="51266" y="0"/>
                      <a:pt x="509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3"/>
              <p:cNvSpPr/>
              <p:nvPr/>
            </p:nvSpPr>
            <p:spPr>
              <a:xfrm>
                <a:off x="3319186" y="1674192"/>
                <a:ext cx="980575" cy="809091"/>
              </a:xfrm>
              <a:custGeom>
                <a:avLst/>
                <a:gdLst/>
                <a:ahLst/>
                <a:cxnLst/>
                <a:rect l="l" t="t" r="r" b="b"/>
                <a:pathLst>
                  <a:path w="39223" h="18190" extrusionOk="0">
                    <a:moveTo>
                      <a:pt x="481" y="0"/>
                    </a:moveTo>
                    <a:cubicBezTo>
                      <a:pt x="214" y="0"/>
                      <a:pt x="0" y="217"/>
                      <a:pt x="0" y="481"/>
                    </a:cubicBezTo>
                    <a:lnTo>
                      <a:pt x="0" y="18189"/>
                    </a:lnTo>
                    <a:lnTo>
                      <a:pt x="39222" y="18189"/>
                    </a:lnTo>
                    <a:lnTo>
                      <a:pt x="39222" y="481"/>
                    </a:lnTo>
                    <a:cubicBezTo>
                      <a:pt x="39222" y="217"/>
                      <a:pt x="39006" y="0"/>
                      <a:pt x="387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3"/>
              <p:cNvSpPr/>
              <p:nvPr/>
            </p:nvSpPr>
            <p:spPr>
              <a:xfrm>
                <a:off x="3376850" y="1431925"/>
                <a:ext cx="865200" cy="242300"/>
              </a:xfrm>
              <a:custGeom>
                <a:avLst/>
                <a:gdLst/>
                <a:ahLst/>
                <a:cxnLst/>
                <a:rect l="l" t="t" r="r" b="b"/>
                <a:pathLst>
                  <a:path w="34608" h="9692" extrusionOk="0">
                    <a:moveTo>
                      <a:pt x="525" y="1"/>
                    </a:moveTo>
                    <a:cubicBezTo>
                      <a:pt x="235" y="1"/>
                      <a:pt x="1" y="236"/>
                      <a:pt x="1" y="523"/>
                    </a:cubicBezTo>
                    <a:lnTo>
                      <a:pt x="1" y="9691"/>
                    </a:lnTo>
                    <a:lnTo>
                      <a:pt x="34608" y="9691"/>
                    </a:lnTo>
                    <a:lnTo>
                      <a:pt x="34608" y="523"/>
                    </a:lnTo>
                    <a:cubicBezTo>
                      <a:pt x="34608" y="236"/>
                      <a:pt x="34373" y="1"/>
                      <a:pt x="340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3"/>
              <p:cNvSpPr/>
              <p:nvPr/>
            </p:nvSpPr>
            <p:spPr>
              <a:xfrm>
                <a:off x="3468175" y="1335775"/>
                <a:ext cx="682550" cy="96175"/>
              </a:xfrm>
              <a:custGeom>
                <a:avLst/>
                <a:gdLst/>
                <a:ahLst/>
                <a:cxnLst/>
                <a:rect l="l" t="t" r="r" b="b"/>
                <a:pathLst>
                  <a:path w="27302" h="3847" extrusionOk="0">
                    <a:moveTo>
                      <a:pt x="357" y="1"/>
                    </a:moveTo>
                    <a:cubicBezTo>
                      <a:pt x="159" y="1"/>
                      <a:pt x="0" y="162"/>
                      <a:pt x="0" y="357"/>
                    </a:cubicBezTo>
                    <a:lnTo>
                      <a:pt x="0" y="3847"/>
                    </a:lnTo>
                    <a:lnTo>
                      <a:pt x="27302" y="3847"/>
                    </a:lnTo>
                    <a:lnTo>
                      <a:pt x="27302" y="357"/>
                    </a:lnTo>
                    <a:cubicBezTo>
                      <a:pt x="27302" y="159"/>
                      <a:pt x="27143" y="1"/>
                      <a:pt x="269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3"/>
              <p:cNvSpPr/>
              <p:nvPr/>
            </p:nvSpPr>
            <p:spPr>
              <a:xfrm>
                <a:off x="3660425" y="634075"/>
                <a:ext cx="298050" cy="701725"/>
              </a:xfrm>
              <a:custGeom>
                <a:avLst/>
                <a:gdLst/>
                <a:ahLst/>
                <a:cxnLst/>
                <a:rect l="l" t="t" r="r" b="b"/>
                <a:pathLst>
                  <a:path w="11922" h="28069" extrusionOk="0">
                    <a:moveTo>
                      <a:pt x="344" y="1"/>
                    </a:moveTo>
                    <a:cubicBezTo>
                      <a:pt x="155" y="1"/>
                      <a:pt x="1" y="153"/>
                      <a:pt x="1" y="341"/>
                    </a:cubicBezTo>
                    <a:lnTo>
                      <a:pt x="1" y="28069"/>
                    </a:lnTo>
                    <a:lnTo>
                      <a:pt x="11922" y="28069"/>
                    </a:lnTo>
                    <a:lnTo>
                      <a:pt x="11922" y="341"/>
                    </a:lnTo>
                    <a:cubicBezTo>
                      <a:pt x="11922" y="153"/>
                      <a:pt x="11770" y="1"/>
                      <a:pt x="115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3"/>
              <p:cNvSpPr/>
              <p:nvPr/>
            </p:nvSpPr>
            <p:spPr>
              <a:xfrm>
                <a:off x="3612375" y="682125"/>
                <a:ext cx="394150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15766" h="2692" extrusionOk="0">
                    <a:moveTo>
                      <a:pt x="339" y="1"/>
                    </a:moveTo>
                    <a:cubicBezTo>
                      <a:pt x="153" y="1"/>
                      <a:pt x="1" y="150"/>
                      <a:pt x="1" y="339"/>
                    </a:cubicBezTo>
                    <a:lnTo>
                      <a:pt x="1" y="2353"/>
                    </a:lnTo>
                    <a:cubicBezTo>
                      <a:pt x="1" y="2542"/>
                      <a:pt x="153" y="2691"/>
                      <a:pt x="339" y="2691"/>
                    </a:cubicBezTo>
                    <a:lnTo>
                      <a:pt x="15427" y="2691"/>
                    </a:lnTo>
                    <a:cubicBezTo>
                      <a:pt x="15616" y="2691"/>
                      <a:pt x="15766" y="2542"/>
                      <a:pt x="15766" y="2353"/>
                    </a:cubicBezTo>
                    <a:lnTo>
                      <a:pt x="15766" y="339"/>
                    </a:lnTo>
                    <a:cubicBezTo>
                      <a:pt x="15766" y="150"/>
                      <a:pt x="15616" y="1"/>
                      <a:pt x="154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3"/>
              <p:cNvSpPr/>
              <p:nvPr/>
            </p:nvSpPr>
            <p:spPr>
              <a:xfrm>
                <a:off x="3785425" y="278325"/>
                <a:ext cx="48075" cy="355725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14229" extrusionOk="0">
                    <a:moveTo>
                      <a:pt x="0" y="1"/>
                    </a:moveTo>
                    <a:lnTo>
                      <a:pt x="0" y="14228"/>
                    </a:lnTo>
                    <a:lnTo>
                      <a:pt x="1922" y="14228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3"/>
              <p:cNvSpPr/>
              <p:nvPr/>
            </p:nvSpPr>
            <p:spPr>
              <a:xfrm>
                <a:off x="38842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3"/>
              <p:cNvSpPr/>
              <p:nvPr/>
            </p:nvSpPr>
            <p:spPr>
              <a:xfrm>
                <a:off x="40176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3"/>
              <p:cNvSpPr/>
              <p:nvPr/>
            </p:nvSpPr>
            <p:spPr>
              <a:xfrm>
                <a:off x="4151050" y="25619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3"/>
              <p:cNvSpPr/>
              <p:nvPr/>
            </p:nvSpPr>
            <p:spPr>
              <a:xfrm>
                <a:off x="42843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3"/>
              <p:cNvSpPr/>
              <p:nvPr/>
            </p:nvSpPr>
            <p:spPr>
              <a:xfrm>
                <a:off x="3255150" y="25619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3"/>
              <p:cNvSpPr/>
              <p:nvPr/>
            </p:nvSpPr>
            <p:spPr>
              <a:xfrm>
                <a:off x="33884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3"/>
              <p:cNvSpPr/>
              <p:nvPr/>
            </p:nvSpPr>
            <p:spPr>
              <a:xfrm>
                <a:off x="3521875" y="25619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3"/>
              <p:cNvSpPr/>
              <p:nvPr/>
            </p:nvSpPr>
            <p:spPr>
              <a:xfrm>
                <a:off x="3655250" y="25619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3"/>
              <p:cNvSpPr/>
              <p:nvPr/>
            </p:nvSpPr>
            <p:spPr>
              <a:xfrm>
                <a:off x="38842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3"/>
              <p:cNvSpPr/>
              <p:nvPr/>
            </p:nvSpPr>
            <p:spPr>
              <a:xfrm>
                <a:off x="40176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3"/>
              <p:cNvSpPr/>
              <p:nvPr/>
            </p:nvSpPr>
            <p:spPr>
              <a:xfrm>
                <a:off x="4151050" y="27408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3"/>
              <p:cNvSpPr/>
              <p:nvPr/>
            </p:nvSpPr>
            <p:spPr>
              <a:xfrm>
                <a:off x="42843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3"/>
              <p:cNvSpPr/>
              <p:nvPr/>
            </p:nvSpPr>
            <p:spPr>
              <a:xfrm>
                <a:off x="3255150" y="27408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3"/>
              <p:cNvSpPr/>
              <p:nvPr/>
            </p:nvSpPr>
            <p:spPr>
              <a:xfrm>
                <a:off x="33884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3"/>
              <p:cNvSpPr/>
              <p:nvPr/>
            </p:nvSpPr>
            <p:spPr>
              <a:xfrm>
                <a:off x="3521875" y="27408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3"/>
              <p:cNvSpPr/>
              <p:nvPr/>
            </p:nvSpPr>
            <p:spPr>
              <a:xfrm>
                <a:off x="3655250" y="27408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3"/>
              <p:cNvSpPr/>
              <p:nvPr/>
            </p:nvSpPr>
            <p:spPr>
              <a:xfrm>
                <a:off x="38842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3"/>
              <p:cNvSpPr/>
              <p:nvPr/>
            </p:nvSpPr>
            <p:spPr>
              <a:xfrm>
                <a:off x="40176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3"/>
              <p:cNvSpPr/>
              <p:nvPr/>
            </p:nvSpPr>
            <p:spPr>
              <a:xfrm>
                <a:off x="4151050" y="29197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3"/>
              <p:cNvSpPr/>
              <p:nvPr/>
            </p:nvSpPr>
            <p:spPr>
              <a:xfrm>
                <a:off x="42843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3"/>
              <p:cNvSpPr/>
              <p:nvPr/>
            </p:nvSpPr>
            <p:spPr>
              <a:xfrm>
                <a:off x="3255150" y="29197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3"/>
              <p:cNvSpPr/>
              <p:nvPr/>
            </p:nvSpPr>
            <p:spPr>
              <a:xfrm>
                <a:off x="33884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3"/>
              <p:cNvSpPr/>
              <p:nvPr/>
            </p:nvSpPr>
            <p:spPr>
              <a:xfrm>
                <a:off x="3521875" y="29197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3"/>
              <p:cNvSpPr/>
              <p:nvPr/>
            </p:nvSpPr>
            <p:spPr>
              <a:xfrm>
                <a:off x="3655250" y="29197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3"/>
              <p:cNvSpPr/>
              <p:nvPr/>
            </p:nvSpPr>
            <p:spPr>
              <a:xfrm>
                <a:off x="38842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3"/>
              <p:cNvSpPr/>
              <p:nvPr/>
            </p:nvSpPr>
            <p:spPr>
              <a:xfrm>
                <a:off x="40176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3"/>
              <p:cNvSpPr/>
              <p:nvPr/>
            </p:nvSpPr>
            <p:spPr>
              <a:xfrm>
                <a:off x="4151050" y="30986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3"/>
              <p:cNvSpPr/>
              <p:nvPr/>
            </p:nvSpPr>
            <p:spPr>
              <a:xfrm>
                <a:off x="42843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3"/>
              <p:cNvSpPr/>
              <p:nvPr/>
            </p:nvSpPr>
            <p:spPr>
              <a:xfrm>
                <a:off x="3255150" y="30986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3"/>
              <p:cNvSpPr/>
              <p:nvPr/>
            </p:nvSpPr>
            <p:spPr>
              <a:xfrm>
                <a:off x="33884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3"/>
              <p:cNvSpPr/>
              <p:nvPr/>
            </p:nvSpPr>
            <p:spPr>
              <a:xfrm>
                <a:off x="3521875" y="30986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3"/>
              <p:cNvSpPr/>
              <p:nvPr/>
            </p:nvSpPr>
            <p:spPr>
              <a:xfrm>
                <a:off x="3655250" y="30986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3"/>
              <p:cNvSpPr/>
              <p:nvPr/>
            </p:nvSpPr>
            <p:spPr>
              <a:xfrm>
                <a:off x="38842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3"/>
              <p:cNvSpPr/>
              <p:nvPr/>
            </p:nvSpPr>
            <p:spPr>
              <a:xfrm>
                <a:off x="40176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3"/>
              <p:cNvSpPr/>
              <p:nvPr/>
            </p:nvSpPr>
            <p:spPr>
              <a:xfrm>
                <a:off x="4151050" y="32775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3"/>
              <p:cNvSpPr/>
              <p:nvPr/>
            </p:nvSpPr>
            <p:spPr>
              <a:xfrm>
                <a:off x="42843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3"/>
              <p:cNvSpPr/>
              <p:nvPr/>
            </p:nvSpPr>
            <p:spPr>
              <a:xfrm>
                <a:off x="3255150" y="32775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3"/>
              <p:cNvSpPr/>
              <p:nvPr/>
            </p:nvSpPr>
            <p:spPr>
              <a:xfrm>
                <a:off x="33884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3"/>
              <p:cNvSpPr/>
              <p:nvPr/>
            </p:nvSpPr>
            <p:spPr>
              <a:xfrm>
                <a:off x="3521875" y="32775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3"/>
              <p:cNvSpPr/>
              <p:nvPr/>
            </p:nvSpPr>
            <p:spPr>
              <a:xfrm>
                <a:off x="3655250" y="32775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3"/>
              <p:cNvSpPr/>
              <p:nvPr/>
            </p:nvSpPr>
            <p:spPr>
              <a:xfrm>
                <a:off x="38842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3"/>
              <p:cNvSpPr/>
              <p:nvPr/>
            </p:nvSpPr>
            <p:spPr>
              <a:xfrm>
                <a:off x="40176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59" y="4147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3"/>
              <p:cNvSpPr/>
              <p:nvPr/>
            </p:nvSpPr>
            <p:spPr>
              <a:xfrm>
                <a:off x="4151050" y="34564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3"/>
              <p:cNvSpPr/>
              <p:nvPr/>
            </p:nvSpPr>
            <p:spPr>
              <a:xfrm>
                <a:off x="42843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3"/>
              <p:cNvSpPr/>
              <p:nvPr/>
            </p:nvSpPr>
            <p:spPr>
              <a:xfrm>
                <a:off x="3255150" y="34564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3"/>
              <p:cNvSpPr/>
              <p:nvPr/>
            </p:nvSpPr>
            <p:spPr>
              <a:xfrm>
                <a:off x="33884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3"/>
              <p:cNvSpPr/>
              <p:nvPr/>
            </p:nvSpPr>
            <p:spPr>
              <a:xfrm>
                <a:off x="3521875" y="34564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3"/>
              <p:cNvSpPr/>
              <p:nvPr/>
            </p:nvSpPr>
            <p:spPr>
              <a:xfrm>
                <a:off x="3655250" y="34564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3"/>
              <p:cNvSpPr/>
              <p:nvPr/>
            </p:nvSpPr>
            <p:spPr>
              <a:xfrm>
                <a:off x="38842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3"/>
              <p:cNvSpPr/>
              <p:nvPr/>
            </p:nvSpPr>
            <p:spPr>
              <a:xfrm>
                <a:off x="40176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9" y="4143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3"/>
              <p:cNvSpPr/>
              <p:nvPr/>
            </p:nvSpPr>
            <p:spPr>
              <a:xfrm>
                <a:off x="4151050" y="36353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3"/>
              <p:cNvSpPr/>
              <p:nvPr/>
            </p:nvSpPr>
            <p:spPr>
              <a:xfrm>
                <a:off x="42843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3"/>
              <p:cNvSpPr/>
              <p:nvPr/>
            </p:nvSpPr>
            <p:spPr>
              <a:xfrm>
                <a:off x="3255150" y="36353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3"/>
              <p:cNvSpPr/>
              <p:nvPr/>
            </p:nvSpPr>
            <p:spPr>
              <a:xfrm>
                <a:off x="33884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3"/>
              <p:cNvSpPr/>
              <p:nvPr/>
            </p:nvSpPr>
            <p:spPr>
              <a:xfrm>
                <a:off x="3521875" y="36353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3"/>
              <p:cNvSpPr/>
              <p:nvPr/>
            </p:nvSpPr>
            <p:spPr>
              <a:xfrm>
                <a:off x="3655250" y="36353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3"/>
              <p:cNvSpPr/>
              <p:nvPr/>
            </p:nvSpPr>
            <p:spPr>
              <a:xfrm>
                <a:off x="38842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3"/>
              <p:cNvSpPr/>
              <p:nvPr/>
            </p:nvSpPr>
            <p:spPr>
              <a:xfrm>
                <a:off x="40176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3"/>
              <p:cNvSpPr/>
              <p:nvPr/>
            </p:nvSpPr>
            <p:spPr>
              <a:xfrm>
                <a:off x="4151050" y="38142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3"/>
              <p:cNvSpPr/>
              <p:nvPr/>
            </p:nvSpPr>
            <p:spPr>
              <a:xfrm>
                <a:off x="42843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3"/>
              <p:cNvSpPr/>
              <p:nvPr/>
            </p:nvSpPr>
            <p:spPr>
              <a:xfrm>
                <a:off x="3255150" y="38142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3"/>
              <p:cNvSpPr/>
              <p:nvPr/>
            </p:nvSpPr>
            <p:spPr>
              <a:xfrm>
                <a:off x="33884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3"/>
              <p:cNvSpPr/>
              <p:nvPr/>
            </p:nvSpPr>
            <p:spPr>
              <a:xfrm>
                <a:off x="3521875" y="38142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3"/>
              <p:cNvSpPr/>
              <p:nvPr/>
            </p:nvSpPr>
            <p:spPr>
              <a:xfrm>
                <a:off x="3655250" y="38142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3"/>
              <p:cNvSpPr/>
              <p:nvPr/>
            </p:nvSpPr>
            <p:spPr>
              <a:xfrm>
                <a:off x="38842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3"/>
              <p:cNvSpPr/>
              <p:nvPr/>
            </p:nvSpPr>
            <p:spPr>
              <a:xfrm>
                <a:off x="40176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3"/>
              <p:cNvSpPr/>
              <p:nvPr/>
            </p:nvSpPr>
            <p:spPr>
              <a:xfrm>
                <a:off x="4151050" y="3993075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3"/>
              <p:cNvSpPr/>
              <p:nvPr/>
            </p:nvSpPr>
            <p:spPr>
              <a:xfrm>
                <a:off x="42843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3"/>
              <p:cNvSpPr/>
              <p:nvPr/>
            </p:nvSpPr>
            <p:spPr>
              <a:xfrm>
                <a:off x="3255150" y="3993075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3"/>
              <p:cNvSpPr/>
              <p:nvPr/>
            </p:nvSpPr>
            <p:spPr>
              <a:xfrm>
                <a:off x="33884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3"/>
              <p:cNvSpPr/>
              <p:nvPr/>
            </p:nvSpPr>
            <p:spPr>
              <a:xfrm>
                <a:off x="3521875" y="3993075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3"/>
              <p:cNvSpPr/>
              <p:nvPr/>
            </p:nvSpPr>
            <p:spPr>
              <a:xfrm>
                <a:off x="3655250" y="3993075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3"/>
              <p:cNvSpPr/>
              <p:nvPr/>
            </p:nvSpPr>
            <p:spPr>
              <a:xfrm>
                <a:off x="38842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3"/>
              <p:cNvSpPr/>
              <p:nvPr/>
            </p:nvSpPr>
            <p:spPr>
              <a:xfrm>
                <a:off x="40176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3"/>
              <p:cNvSpPr/>
              <p:nvPr/>
            </p:nvSpPr>
            <p:spPr>
              <a:xfrm>
                <a:off x="4151050" y="41719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3"/>
              <p:cNvSpPr/>
              <p:nvPr/>
            </p:nvSpPr>
            <p:spPr>
              <a:xfrm>
                <a:off x="42843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3"/>
              <p:cNvSpPr/>
              <p:nvPr/>
            </p:nvSpPr>
            <p:spPr>
              <a:xfrm>
                <a:off x="3255150" y="41719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3"/>
              <p:cNvSpPr/>
              <p:nvPr/>
            </p:nvSpPr>
            <p:spPr>
              <a:xfrm>
                <a:off x="33884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3"/>
              <p:cNvSpPr/>
              <p:nvPr/>
            </p:nvSpPr>
            <p:spPr>
              <a:xfrm>
                <a:off x="3521875" y="41719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3"/>
              <p:cNvSpPr/>
              <p:nvPr/>
            </p:nvSpPr>
            <p:spPr>
              <a:xfrm>
                <a:off x="3655250" y="41719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3"/>
              <p:cNvSpPr/>
              <p:nvPr/>
            </p:nvSpPr>
            <p:spPr>
              <a:xfrm>
                <a:off x="38842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3"/>
              <p:cNvSpPr/>
              <p:nvPr/>
            </p:nvSpPr>
            <p:spPr>
              <a:xfrm>
                <a:off x="40176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3"/>
              <p:cNvSpPr/>
              <p:nvPr/>
            </p:nvSpPr>
            <p:spPr>
              <a:xfrm>
                <a:off x="4151050" y="43508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3"/>
              <p:cNvSpPr/>
              <p:nvPr/>
            </p:nvSpPr>
            <p:spPr>
              <a:xfrm>
                <a:off x="42843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3"/>
              <p:cNvSpPr/>
              <p:nvPr/>
            </p:nvSpPr>
            <p:spPr>
              <a:xfrm>
                <a:off x="3255150" y="43508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3"/>
              <p:cNvSpPr/>
              <p:nvPr/>
            </p:nvSpPr>
            <p:spPr>
              <a:xfrm>
                <a:off x="33884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3"/>
              <p:cNvSpPr/>
              <p:nvPr/>
            </p:nvSpPr>
            <p:spPr>
              <a:xfrm>
                <a:off x="3521875" y="43508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3"/>
              <p:cNvSpPr/>
              <p:nvPr/>
            </p:nvSpPr>
            <p:spPr>
              <a:xfrm>
                <a:off x="3655250" y="43508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3"/>
              <p:cNvSpPr/>
              <p:nvPr/>
            </p:nvSpPr>
            <p:spPr>
              <a:xfrm>
                <a:off x="38842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3"/>
              <p:cNvSpPr/>
              <p:nvPr/>
            </p:nvSpPr>
            <p:spPr>
              <a:xfrm>
                <a:off x="40176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9" y="4143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3"/>
              <p:cNvSpPr/>
              <p:nvPr/>
            </p:nvSpPr>
            <p:spPr>
              <a:xfrm>
                <a:off x="4151050" y="45298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3"/>
              <p:cNvSpPr/>
              <p:nvPr/>
            </p:nvSpPr>
            <p:spPr>
              <a:xfrm>
                <a:off x="42843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3"/>
              <p:cNvSpPr/>
              <p:nvPr/>
            </p:nvSpPr>
            <p:spPr>
              <a:xfrm>
                <a:off x="3255150" y="45298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3"/>
              <p:cNvSpPr/>
              <p:nvPr/>
            </p:nvSpPr>
            <p:spPr>
              <a:xfrm>
                <a:off x="33884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3"/>
              <p:cNvSpPr/>
              <p:nvPr/>
            </p:nvSpPr>
            <p:spPr>
              <a:xfrm>
                <a:off x="3521875" y="45298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3"/>
              <p:cNvSpPr/>
              <p:nvPr/>
            </p:nvSpPr>
            <p:spPr>
              <a:xfrm>
                <a:off x="3655250" y="45298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3"/>
              <p:cNvSpPr/>
              <p:nvPr/>
            </p:nvSpPr>
            <p:spPr>
              <a:xfrm>
                <a:off x="38842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3"/>
              <p:cNvSpPr/>
              <p:nvPr/>
            </p:nvSpPr>
            <p:spPr>
              <a:xfrm>
                <a:off x="40176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3"/>
              <p:cNvSpPr/>
              <p:nvPr/>
            </p:nvSpPr>
            <p:spPr>
              <a:xfrm>
                <a:off x="4151050" y="47087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3"/>
              <p:cNvSpPr/>
              <p:nvPr/>
            </p:nvSpPr>
            <p:spPr>
              <a:xfrm>
                <a:off x="42843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3"/>
              <p:cNvSpPr/>
              <p:nvPr/>
            </p:nvSpPr>
            <p:spPr>
              <a:xfrm>
                <a:off x="3255150" y="47087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3"/>
              <p:cNvSpPr/>
              <p:nvPr/>
            </p:nvSpPr>
            <p:spPr>
              <a:xfrm>
                <a:off x="33884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3"/>
              <p:cNvSpPr/>
              <p:nvPr/>
            </p:nvSpPr>
            <p:spPr>
              <a:xfrm>
                <a:off x="3521875" y="47087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3"/>
              <p:cNvSpPr/>
              <p:nvPr/>
            </p:nvSpPr>
            <p:spPr>
              <a:xfrm>
                <a:off x="3655250" y="47087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3"/>
              <p:cNvSpPr/>
              <p:nvPr/>
            </p:nvSpPr>
            <p:spPr>
              <a:xfrm>
                <a:off x="38842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3"/>
              <p:cNvSpPr/>
              <p:nvPr/>
            </p:nvSpPr>
            <p:spPr>
              <a:xfrm>
                <a:off x="40176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3"/>
              <p:cNvSpPr/>
              <p:nvPr/>
            </p:nvSpPr>
            <p:spPr>
              <a:xfrm>
                <a:off x="4151050" y="48875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3"/>
              <p:cNvSpPr/>
              <p:nvPr/>
            </p:nvSpPr>
            <p:spPr>
              <a:xfrm>
                <a:off x="42843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33"/>
              <p:cNvSpPr/>
              <p:nvPr/>
            </p:nvSpPr>
            <p:spPr>
              <a:xfrm>
                <a:off x="3255150" y="48875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33"/>
              <p:cNvSpPr/>
              <p:nvPr/>
            </p:nvSpPr>
            <p:spPr>
              <a:xfrm>
                <a:off x="33884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33"/>
              <p:cNvSpPr/>
              <p:nvPr/>
            </p:nvSpPr>
            <p:spPr>
              <a:xfrm>
                <a:off x="3521875" y="48875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3"/>
              <p:cNvSpPr/>
              <p:nvPr/>
            </p:nvSpPr>
            <p:spPr>
              <a:xfrm>
                <a:off x="3655250" y="48875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33"/>
              <p:cNvSpPr/>
              <p:nvPr/>
            </p:nvSpPr>
            <p:spPr>
              <a:xfrm>
                <a:off x="3388475" y="1745100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6"/>
                    </a:lnTo>
                    <a:lnTo>
                      <a:pt x="3960" y="358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33"/>
              <p:cNvSpPr/>
              <p:nvPr/>
            </p:nvSpPr>
            <p:spPr>
              <a:xfrm>
                <a:off x="3521875" y="1745100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33"/>
              <p:cNvSpPr/>
              <p:nvPr/>
            </p:nvSpPr>
            <p:spPr>
              <a:xfrm>
                <a:off x="3655250" y="1745100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33"/>
              <p:cNvSpPr/>
              <p:nvPr/>
            </p:nvSpPr>
            <p:spPr>
              <a:xfrm>
                <a:off x="3388475" y="1866500"/>
                <a:ext cx="9900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33"/>
              <p:cNvSpPr/>
              <p:nvPr/>
            </p:nvSpPr>
            <p:spPr>
              <a:xfrm>
                <a:off x="3521875" y="1866500"/>
                <a:ext cx="98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33"/>
              <p:cNvSpPr/>
              <p:nvPr/>
            </p:nvSpPr>
            <p:spPr>
              <a:xfrm>
                <a:off x="36552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33"/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33"/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33"/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33"/>
              <p:cNvSpPr/>
              <p:nvPr/>
            </p:nvSpPr>
            <p:spPr>
              <a:xfrm>
                <a:off x="3862475" y="1745100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33"/>
              <p:cNvSpPr/>
              <p:nvPr/>
            </p:nvSpPr>
            <p:spPr>
              <a:xfrm>
                <a:off x="3995850" y="1745100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3958" y="3586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33"/>
              <p:cNvSpPr/>
              <p:nvPr/>
            </p:nvSpPr>
            <p:spPr>
              <a:xfrm>
                <a:off x="4129175" y="1745100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3960" y="358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33"/>
              <p:cNvSpPr/>
              <p:nvPr/>
            </p:nvSpPr>
            <p:spPr>
              <a:xfrm>
                <a:off x="3862475" y="1866500"/>
                <a:ext cx="98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33"/>
              <p:cNvSpPr/>
              <p:nvPr/>
            </p:nvSpPr>
            <p:spPr>
              <a:xfrm>
                <a:off x="39958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8" y="3585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33"/>
              <p:cNvSpPr/>
              <p:nvPr/>
            </p:nvSpPr>
            <p:spPr>
              <a:xfrm>
                <a:off x="4129175" y="1866500"/>
                <a:ext cx="990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33"/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33"/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33"/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33"/>
              <p:cNvSpPr/>
              <p:nvPr/>
            </p:nvSpPr>
            <p:spPr>
              <a:xfrm>
                <a:off x="3468175" y="1491850"/>
                <a:ext cx="5370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137" extrusionOk="0">
                    <a:moveTo>
                      <a:pt x="0" y="0"/>
                    </a:moveTo>
                    <a:lnTo>
                      <a:pt x="0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3"/>
              <p:cNvSpPr/>
              <p:nvPr/>
            </p:nvSpPr>
            <p:spPr>
              <a:xfrm>
                <a:off x="3593975" y="1491850"/>
                <a:ext cx="5370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137" extrusionOk="0">
                    <a:moveTo>
                      <a:pt x="0" y="0"/>
                    </a:moveTo>
                    <a:lnTo>
                      <a:pt x="0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3"/>
              <p:cNvSpPr/>
              <p:nvPr/>
            </p:nvSpPr>
            <p:spPr>
              <a:xfrm>
                <a:off x="3719750" y="1491850"/>
                <a:ext cx="53725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6137" extrusionOk="0">
                    <a:moveTo>
                      <a:pt x="1" y="0"/>
                    </a:moveTo>
                    <a:lnTo>
                      <a:pt x="1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3"/>
              <p:cNvSpPr/>
              <p:nvPr/>
            </p:nvSpPr>
            <p:spPr>
              <a:xfrm>
                <a:off x="3845550" y="1491850"/>
                <a:ext cx="53725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6137" extrusionOk="0">
                    <a:moveTo>
                      <a:pt x="1" y="0"/>
                    </a:moveTo>
                    <a:lnTo>
                      <a:pt x="1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3"/>
              <p:cNvSpPr/>
              <p:nvPr/>
            </p:nvSpPr>
            <p:spPr>
              <a:xfrm>
                <a:off x="3971350" y="1491850"/>
                <a:ext cx="5365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6137" extrusionOk="0">
                    <a:moveTo>
                      <a:pt x="0" y="0"/>
                    </a:moveTo>
                    <a:lnTo>
                      <a:pt x="0" y="6137"/>
                    </a:lnTo>
                    <a:lnTo>
                      <a:pt x="2145" y="6137"/>
                    </a:lnTo>
                    <a:lnTo>
                      <a:pt x="2145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3"/>
              <p:cNvSpPr/>
              <p:nvPr/>
            </p:nvSpPr>
            <p:spPr>
              <a:xfrm>
                <a:off x="4097125" y="1491850"/>
                <a:ext cx="53675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7" h="6137" extrusionOk="0">
                    <a:moveTo>
                      <a:pt x="1" y="0"/>
                    </a:moveTo>
                    <a:lnTo>
                      <a:pt x="1" y="6137"/>
                    </a:lnTo>
                    <a:lnTo>
                      <a:pt x="2146" y="6137"/>
                    </a:lnTo>
                    <a:lnTo>
                      <a:pt x="214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33"/>
              <p:cNvSpPr/>
              <p:nvPr/>
            </p:nvSpPr>
            <p:spPr>
              <a:xfrm>
                <a:off x="3648575" y="5181325"/>
                <a:ext cx="362450" cy="262925"/>
              </a:xfrm>
              <a:custGeom>
                <a:avLst/>
                <a:gdLst/>
                <a:ahLst/>
                <a:cxnLst/>
                <a:rect l="l" t="t" r="r" b="b"/>
                <a:pathLst>
                  <a:path w="14498" h="10517" extrusionOk="0">
                    <a:moveTo>
                      <a:pt x="808" y="0"/>
                    </a:moveTo>
                    <a:cubicBezTo>
                      <a:pt x="360" y="0"/>
                      <a:pt x="1" y="361"/>
                      <a:pt x="1" y="808"/>
                    </a:cubicBezTo>
                    <a:lnTo>
                      <a:pt x="1" y="9709"/>
                    </a:lnTo>
                    <a:cubicBezTo>
                      <a:pt x="1" y="10158"/>
                      <a:pt x="360" y="10517"/>
                      <a:pt x="808" y="10517"/>
                    </a:cubicBezTo>
                    <a:lnTo>
                      <a:pt x="13691" y="10517"/>
                    </a:lnTo>
                    <a:cubicBezTo>
                      <a:pt x="14138" y="10517"/>
                      <a:pt x="14497" y="10158"/>
                      <a:pt x="14497" y="9709"/>
                    </a:cubicBezTo>
                    <a:lnTo>
                      <a:pt x="14497" y="808"/>
                    </a:lnTo>
                    <a:cubicBezTo>
                      <a:pt x="14497" y="361"/>
                      <a:pt x="14138" y="0"/>
                      <a:pt x="13691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33"/>
              <p:cNvSpPr/>
              <p:nvPr/>
            </p:nvSpPr>
            <p:spPr>
              <a:xfrm>
                <a:off x="3829775" y="5181325"/>
                <a:ext cx="25" cy="2477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10" extrusionOk="0">
                    <a:moveTo>
                      <a:pt x="1" y="0"/>
                    </a:moveTo>
                    <a:lnTo>
                      <a:pt x="1" y="9909"/>
                    </a:lnTo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33"/>
              <p:cNvSpPr/>
              <p:nvPr/>
            </p:nvSpPr>
            <p:spPr>
              <a:xfrm>
                <a:off x="4172750" y="5181325"/>
                <a:ext cx="191425" cy="160450"/>
              </a:xfrm>
              <a:custGeom>
                <a:avLst/>
                <a:gdLst/>
                <a:ahLst/>
                <a:cxnLst/>
                <a:rect l="l" t="t" r="r" b="b"/>
                <a:pathLst>
                  <a:path w="7657" h="6418" extrusionOk="0">
                    <a:moveTo>
                      <a:pt x="808" y="0"/>
                    </a:moveTo>
                    <a:cubicBezTo>
                      <a:pt x="359" y="0"/>
                      <a:pt x="0" y="361"/>
                      <a:pt x="0" y="808"/>
                    </a:cubicBezTo>
                    <a:lnTo>
                      <a:pt x="0" y="5609"/>
                    </a:lnTo>
                    <a:cubicBezTo>
                      <a:pt x="0" y="6056"/>
                      <a:pt x="359" y="6417"/>
                      <a:pt x="808" y="6417"/>
                    </a:cubicBezTo>
                    <a:lnTo>
                      <a:pt x="6848" y="6417"/>
                    </a:lnTo>
                    <a:cubicBezTo>
                      <a:pt x="7295" y="6417"/>
                      <a:pt x="7656" y="6056"/>
                      <a:pt x="7656" y="5609"/>
                    </a:cubicBezTo>
                    <a:lnTo>
                      <a:pt x="7656" y="808"/>
                    </a:lnTo>
                    <a:cubicBezTo>
                      <a:pt x="7656" y="361"/>
                      <a:pt x="7295" y="0"/>
                      <a:pt x="6848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33"/>
              <p:cNvSpPr/>
              <p:nvPr/>
            </p:nvSpPr>
            <p:spPr>
              <a:xfrm>
                <a:off x="3292825" y="5181325"/>
                <a:ext cx="191375" cy="160450"/>
              </a:xfrm>
              <a:custGeom>
                <a:avLst/>
                <a:gdLst/>
                <a:ahLst/>
                <a:cxnLst/>
                <a:rect l="l" t="t" r="r" b="b"/>
                <a:pathLst>
                  <a:path w="7655" h="6418" extrusionOk="0">
                    <a:moveTo>
                      <a:pt x="807" y="0"/>
                    </a:moveTo>
                    <a:cubicBezTo>
                      <a:pt x="360" y="0"/>
                      <a:pt x="1" y="361"/>
                      <a:pt x="1" y="808"/>
                    </a:cubicBezTo>
                    <a:lnTo>
                      <a:pt x="1" y="5609"/>
                    </a:lnTo>
                    <a:cubicBezTo>
                      <a:pt x="1" y="6056"/>
                      <a:pt x="360" y="6417"/>
                      <a:pt x="807" y="6417"/>
                    </a:cubicBezTo>
                    <a:lnTo>
                      <a:pt x="6849" y="6417"/>
                    </a:lnTo>
                    <a:cubicBezTo>
                      <a:pt x="7295" y="6417"/>
                      <a:pt x="7654" y="6056"/>
                      <a:pt x="7654" y="5609"/>
                    </a:cubicBezTo>
                    <a:lnTo>
                      <a:pt x="7654" y="808"/>
                    </a:lnTo>
                    <a:cubicBezTo>
                      <a:pt x="7654" y="361"/>
                      <a:pt x="7295" y="0"/>
                      <a:pt x="6849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33"/>
              <p:cNvSpPr/>
              <p:nvPr/>
            </p:nvSpPr>
            <p:spPr>
              <a:xfrm>
                <a:off x="3726550" y="784375"/>
                <a:ext cx="41925" cy="128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5" extrusionOk="0">
                    <a:moveTo>
                      <a:pt x="0" y="1"/>
                    </a:moveTo>
                    <a:lnTo>
                      <a:pt x="0" y="5155"/>
                    </a:lnTo>
                    <a:lnTo>
                      <a:pt x="1676" y="515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33"/>
              <p:cNvSpPr/>
              <p:nvPr/>
            </p:nvSpPr>
            <p:spPr>
              <a:xfrm>
                <a:off x="3856425" y="784375"/>
                <a:ext cx="41925" cy="128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5" extrusionOk="0">
                    <a:moveTo>
                      <a:pt x="1" y="1"/>
                    </a:moveTo>
                    <a:lnTo>
                      <a:pt x="1" y="5155"/>
                    </a:lnTo>
                    <a:lnTo>
                      <a:pt x="1676" y="515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33"/>
              <p:cNvSpPr/>
              <p:nvPr/>
            </p:nvSpPr>
            <p:spPr>
              <a:xfrm>
                <a:off x="3726550" y="978200"/>
                <a:ext cx="41925" cy="128850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4" extrusionOk="0">
                    <a:moveTo>
                      <a:pt x="0" y="0"/>
                    </a:moveTo>
                    <a:lnTo>
                      <a:pt x="0" y="5154"/>
                    </a:lnTo>
                    <a:lnTo>
                      <a:pt x="1676" y="5154"/>
                    </a:lnTo>
                    <a:lnTo>
                      <a:pt x="167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33"/>
              <p:cNvSpPr/>
              <p:nvPr/>
            </p:nvSpPr>
            <p:spPr>
              <a:xfrm>
                <a:off x="3856425" y="978200"/>
                <a:ext cx="41925" cy="128850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4" extrusionOk="0">
                    <a:moveTo>
                      <a:pt x="1" y="0"/>
                    </a:moveTo>
                    <a:lnTo>
                      <a:pt x="1" y="5154"/>
                    </a:lnTo>
                    <a:lnTo>
                      <a:pt x="1676" y="5154"/>
                    </a:lnTo>
                    <a:lnTo>
                      <a:pt x="167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33"/>
              <p:cNvSpPr/>
              <p:nvPr/>
            </p:nvSpPr>
            <p:spPr>
              <a:xfrm>
                <a:off x="3726550" y="1172000"/>
                <a:ext cx="41925" cy="12882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3" extrusionOk="0">
                    <a:moveTo>
                      <a:pt x="0" y="1"/>
                    </a:moveTo>
                    <a:lnTo>
                      <a:pt x="0" y="5152"/>
                    </a:lnTo>
                    <a:lnTo>
                      <a:pt x="1676" y="5152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3"/>
              <p:cNvSpPr/>
              <p:nvPr/>
            </p:nvSpPr>
            <p:spPr>
              <a:xfrm>
                <a:off x="3856425" y="1172000"/>
                <a:ext cx="41925" cy="12882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3" extrusionOk="0">
                    <a:moveTo>
                      <a:pt x="1" y="1"/>
                    </a:moveTo>
                    <a:lnTo>
                      <a:pt x="1" y="5152"/>
                    </a:lnTo>
                    <a:lnTo>
                      <a:pt x="1676" y="5152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33"/>
              <p:cNvSpPr/>
              <p:nvPr/>
            </p:nvSpPr>
            <p:spPr>
              <a:xfrm>
                <a:off x="2532225" y="5424500"/>
                <a:ext cx="2554475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102179" h="2056" extrusionOk="0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lnTo>
                      <a:pt x="0" y="1798"/>
                    </a:lnTo>
                    <a:cubicBezTo>
                      <a:pt x="0" y="1941"/>
                      <a:pt x="115" y="2056"/>
                      <a:pt x="258" y="2056"/>
                    </a:cubicBezTo>
                    <a:lnTo>
                      <a:pt x="101920" y="2056"/>
                    </a:lnTo>
                    <a:cubicBezTo>
                      <a:pt x="102063" y="2056"/>
                      <a:pt x="102178" y="1941"/>
                      <a:pt x="102178" y="1798"/>
                    </a:cubicBezTo>
                    <a:lnTo>
                      <a:pt x="102178" y="258"/>
                    </a:lnTo>
                    <a:cubicBezTo>
                      <a:pt x="102178" y="115"/>
                      <a:pt x="102063" y="0"/>
                      <a:pt x="101920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33"/>
              <p:cNvSpPr/>
              <p:nvPr/>
            </p:nvSpPr>
            <p:spPr>
              <a:xfrm>
                <a:off x="3763775" y="238175"/>
                <a:ext cx="83750" cy="80575"/>
              </a:xfrm>
              <a:custGeom>
                <a:avLst/>
                <a:gdLst/>
                <a:ahLst/>
                <a:cxnLst/>
                <a:rect l="l" t="t" r="r" b="b"/>
                <a:pathLst>
                  <a:path w="3350" h="3223" extrusionOk="0">
                    <a:moveTo>
                      <a:pt x="1739" y="0"/>
                    </a:moveTo>
                    <a:cubicBezTo>
                      <a:pt x="1087" y="0"/>
                      <a:pt x="498" y="392"/>
                      <a:pt x="249" y="995"/>
                    </a:cubicBezTo>
                    <a:cubicBezTo>
                      <a:pt x="1" y="1598"/>
                      <a:pt x="139" y="2291"/>
                      <a:pt x="599" y="2751"/>
                    </a:cubicBezTo>
                    <a:cubicBezTo>
                      <a:pt x="907" y="3058"/>
                      <a:pt x="1319" y="3222"/>
                      <a:pt x="1738" y="3222"/>
                    </a:cubicBezTo>
                    <a:cubicBezTo>
                      <a:pt x="1946" y="3222"/>
                      <a:pt x="2156" y="3182"/>
                      <a:pt x="2355" y="3099"/>
                    </a:cubicBezTo>
                    <a:cubicBezTo>
                      <a:pt x="2958" y="2850"/>
                      <a:pt x="3350" y="2261"/>
                      <a:pt x="3350" y="1609"/>
                    </a:cubicBezTo>
                    <a:cubicBezTo>
                      <a:pt x="3350" y="721"/>
                      <a:pt x="2627" y="0"/>
                      <a:pt x="1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7" name="Google Shape;1427;p33"/>
            <p:cNvGrpSpPr/>
            <p:nvPr/>
          </p:nvGrpSpPr>
          <p:grpSpPr>
            <a:xfrm>
              <a:off x="4268455" y="2679609"/>
              <a:ext cx="602083" cy="151281"/>
              <a:chOff x="3388475" y="1866500"/>
              <a:chExt cx="839725" cy="211050"/>
            </a:xfrm>
          </p:grpSpPr>
          <p:sp>
            <p:nvSpPr>
              <p:cNvPr id="1428" name="Google Shape;1428;p33"/>
              <p:cNvSpPr/>
              <p:nvPr/>
            </p:nvSpPr>
            <p:spPr>
              <a:xfrm>
                <a:off x="3388475" y="1866500"/>
                <a:ext cx="9900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33"/>
              <p:cNvSpPr/>
              <p:nvPr/>
            </p:nvSpPr>
            <p:spPr>
              <a:xfrm>
                <a:off x="3521875" y="1866500"/>
                <a:ext cx="98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33"/>
              <p:cNvSpPr/>
              <p:nvPr/>
            </p:nvSpPr>
            <p:spPr>
              <a:xfrm>
                <a:off x="36552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33"/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3"/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3"/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3"/>
              <p:cNvSpPr/>
              <p:nvPr/>
            </p:nvSpPr>
            <p:spPr>
              <a:xfrm>
                <a:off x="39958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8" y="3585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3"/>
              <p:cNvSpPr/>
              <p:nvPr/>
            </p:nvSpPr>
            <p:spPr>
              <a:xfrm>
                <a:off x="4129175" y="1866500"/>
                <a:ext cx="990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3"/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3"/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3"/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39" name="Google Shape;1439;p33"/>
            <p:cNvSpPr/>
            <p:nvPr/>
          </p:nvSpPr>
          <p:spPr>
            <a:xfrm>
              <a:off x="4610005" y="2679614"/>
              <a:ext cx="70947" cy="64279"/>
            </a:xfrm>
            <a:custGeom>
              <a:avLst/>
              <a:gdLst/>
              <a:ahLst/>
              <a:cxnLst/>
              <a:rect l="l" t="t" r="r" b="b"/>
              <a:pathLst>
                <a:path w="3958" h="3587" extrusionOk="0">
                  <a:moveTo>
                    <a:pt x="1" y="0"/>
                  </a:moveTo>
                  <a:lnTo>
                    <a:pt x="1" y="3586"/>
                  </a:lnTo>
                  <a:lnTo>
                    <a:pt x="3958" y="3586"/>
                  </a:lnTo>
                  <a:lnTo>
                    <a:pt x="3958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0" name="Google Shape;1440;p33"/>
            <p:cNvGrpSpPr/>
            <p:nvPr/>
          </p:nvGrpSpPr>
          <p:grpSpPr>
            <a:xfrm>
              <a:off x="4268455" y="2855398"/>
              <a:ext cx="602083" cy="64279"/>
              <a:chOff x="3388475" y="1987875"/>
              <a:chExt cx="839725" cy="89675"/>
            </a:xfrm>
          </p:grpSpPr>
          <p:sp>
            <p:nvSpPr>
              <p:cNvPr id="1441" name="Google Shape;1441;p33"/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3"/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3"/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3"/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3"/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3"/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A512C07-3C20-0891-40CD-ABEAEEC1CB4A}"/>
              </a:ext>
            </a:extLst>
          </p:cNvPr>
          <p:cNvSpPr txBox="1"/>
          <p:nvPr/>
        </p:nvSpPr>
        <p:spPr>
          <a:xfrm>
            <a:off x="6468898" y="2493438"/>
            <a:ext cx="24067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though the desired accuracy was 75%, this was the best fit model for this dataset.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67C0FA-4A6F-AD5B-D71F-C703A2283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238" y="1658868"/>
            <a:ext cx="4076188" cy="15924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NEURAL NETWORK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09D6A8-2D71-B206-7010-B4F04A88D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37" y="1222251"/>
            <a:ext cx="6239746" cy="27531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7945B8-3823-653B-5D67-4E918196B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919" y="3257550"/>
            <a:ext cx="2326238" cy="16466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414</Words>
  <Application>Microsoft Office PowerPoint</Application>
  <PresentationFormat>On-screen Show (16:9)</PresentationFormat>
  <Paragraphs>78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 Black</vt:lpstr>
      <vt:lpstr>Montserrat Light</vt:lpstr>
      <vt:lpstr>Barlow Light</vt:lpstr>
      <vt:lpstr>Arial</vt:lpstr>
      <vt:lpstr>Montserrat ExtraBold</vt:lpstr>
      <vt:lpstr>Oswald</vt:lpstr>
      <vt:lpstr>EB Garamond</vt:lpstr>
      <vt:lpstr>Real Estate Marketing Plan </vt:lpstr>
      <vt:lpstr>Housing Market</vt:lpstr>
      <vt:lpstr>PowerPoint Presentation</vt:lpstr>
      <vt:lpstr>PowerPoint Presentation</vt:lpstr>
      <vt:lpstr>PROPERTY TYPES </vt:lpstr>
      <vt:lpstr>What was included in the Data?</vt:lpstr>
      <vt:lpstr>Data Models</vt:lpstr>
      <vt:lpstr>Models Created </vt:lpstr>
      <vt:lpstr>LINEAR REGRESSION</vt:lpstr>
      <vt:lpstr>NEURAL NETWORK </vt:lpstr>
      <vt:lpstr>NEURAL NETWORK ORIGINAL CODE</vt:lpstr>
      <vt:lpstr>STRATEGY</vt:lpstr>
      <vt:lpstr>KMEANS CLUSTERING</vt:lpstr>
      <vt:lpstr>KMEANS</vt:lpstr>
      <vt:lpstr>KMEANS</vt:lpstr>
      <vt:lpstr>KMEANS</vt:lpstr>
      <vt:lpstr>CONCLUSION</vt:lpstr>
      <vt:lpstr>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my home worth?</dc:title>
  <dc:creator>Tamara Hundich</dc:creator>
  <cp:lastModifiedBy>Tamara Hundich</cp:lastModifiedBy>
  <cp:revision>9</cp:revision>
  <dcterms:modified xsi:type="dcterms:W3CDTF">2024-03-12T21:07:56Z</dcterms:modified>
</cp:coreProperties>
</file>