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0" r:id="rId6"/>
    <p:sldId id="277" r:id="rId7"/>
    <p:sldId id="282" r:id="rId8"/>
    <p:sldId id="262" r:id="rId9"/>
    <p:sldId id="263" r:id="rId10"/>
    <p:sldId id="276" r:id="rId11"/>
    <p:sldId id="264" r:id="rId12"/>
    <p:sldId id="265" r:id="rId13"/>
    <p:sldId id="278" r:id="rId14"/>
    <p:sldId id="279" r:id="rId15"/>
    <p:sldId id="280" r:id="rId16"/>
    <p:sldId id="271" r:id="rId17"/>
    <p:sldId id="272" r:id="rId18"/>
    <p:sldId id="275" r:id="rId19"/>
    <p:sldId id="281" r:id="rId20"/>
    <p:sldId id="274" r:id="rId2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0D679-A1D2-41BA-9DE5-196B1668C167}" v="2" dt="2020-07-22T01:11:09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4674"/>
  </p:normalViewPr>
  <p:slideViewPr>
    <p:cSldViewPr snapToGrid="0">
      <p:cViewPr varScale="1">
        <p:scale>
          <a:sx n="165" d="100"/>
          <a:sy n="165" d="100"/>
        </p:scale>
        <p:origin x="59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" userId="c2c872a862d4dd17" providerId="LiveId" clId="{DBF0D679-A1D2-41BA-9DE5-196B1668C167}"/>
    <pc:docChg chg="custSel addSld delSld modSld">
      <pc:chgData name="Colin" userId="c2c872a862d4dd17" providerId="LiveId" clId="{DBF0D679-A1D2-41BA-9DE5-196B1668C167}" dt="2020-07-22T01:15:12.152" v="388" actId="20577"/>
      <pc:docMkLst>
        <pc:docMk/>
      </pc:docMkLst>
      <pc:sldChg chg="del">
        <pc:chgData name="Colin" userId="c2c872a862d4dd17" providerId="LiveId" clId="{DBF0D679-A1D2-41BA-9DE5-196B1668C167}" dt="2020-07-22T00:16:37.147" v="2" actId="2696"/>
        <pc:sldMkLst>
          <pc:docMk/>
          <pc:sldMk cId="0" sldId="267"/>
        </pc:sldMkLst>
      </pc:sldChg>
      <pc:sldChg chg="del">
        <pc:chgData name="Colin" userId="c2c872a862d4dd17" providerId="LiveId" clId="{DBF0D679-A1D2-41BA-9DE5-196B1668C167}" dt="2020-07-22T00:03:23.934" v="1" actId="47"/>
        <pc:sldMkLst>
          <pc:docMk/>
          <pc:sldMk cId="0" sldId="273"/>
        </pc:sldMkLst>
      </pc:sldChg>
      <pc:sldChg chg="modSp mod">
        <pc:chgData name="Colin" userId="c2c872a862d4dd17" providerId="LiveId" clId="{DBF0D679-A1D2-41BA-9DE5-196B1668C167}" dt="2020-07-22T01:08:46.589" v="15" actId="20577"/>
        <pc:sldMkLst>
          <pc:docMk/>
          <pc:sldMk cId="3569336466" sldId="278"/>
        </pc:sldMkLst>
        <pc:spChg chg="mod">
          <ac:chgData name="Colin" userId="c2c872a862d4dd17" providerId="LiveId" clId="{DBF0D679-A1D2-41BA-9DE5-196B1668C167}" dt="2020-07-22T01:08:46.589" v="15" actId="20577"/>
          <ac:spMkLst>
            <pc:docMk/>
            <pc:sldMk cId="3569336466" sldId="278"/>
            <ac:spMk id="132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2T00:52:08.173" v="4" actId="20577"/>
        <pc:sldMkLst>
          <pc:docMk/>
          <pc:sldMk cId="3460068409" sldId="279"/>
        </pc:sldMkLst>
        <pc:spChg chg="mod">
          <ac:chgData name="Colin" userId="c2c872a862d4dd17" providerId="LiveId" clId="{DBF0D679-A1D2-41BA-9DE5-196B1668C167}" dt="2020-07-22T00:52:08.173" v="4" actId="20577"/>
          <ac:spMkLst>
            <pc:docMk/>
            <pc:sldMk cId="3460068409" sldId="279"/>
            <ac:spMk id="151" creationId="{00000000-0000-0000-0000-000000000000}"/>
          </ac:spMkLst>
        </pc:spChg>
      </pc:sldChg>
      <pc:sldChg chg="add">
        <pc:chgData name="Colin" userId="c2c872a862d4dd17" providerId="LiveId" clId="{DBF0D679-A1D2-41BA-9DE5-196B1668C167}" dt="2020-07-22T00:03:20.870" v="0"/>
        <pc:sldMkLst>
          <pc:docMk/>
          <pc:sldMk cId="0" sldId="281"/>
        </pc:sldMkLst>
      </pc:sldChg>
      <pc:sldChg chg="new del">
        <pc:chgData name="Colin" userId="c2c872a862d4dd17" providerId="LiveId" clId="{DBF0D679-A1D2-41BA-9DE5-196B1668C167}" dt="2020-07-22T01:11:07.918" v="17" actId="47"/>
        <pc:sldMkLst>
          <pc:docMk/>
          <pc:sldMk cId="1956262564" sldId="282"/>
        </pc:sldMkLst>
      </pc:sldChg>
      <pc:sldChg chg="modSp add mod">
        <pc:chgData name="Colin" userId="c2c872a862d4dd17" providerId="LiveId" clId="{DBF0D679-A1D2-41BA-9DE5-196B1668C167}" dt="2020-07-22T01:15:12.152" v="388" actId="20577"/>
        <pc:sldMkLst>
          <pc:docMk/>
          <pc:sldMk cId="2491919780" sldId="282"/>
        </pc:sldMkLst>
        <pc:spChg chg="mod">
          <ac:chgData name="Colin" userId="c2c872a862d4dd17" providerId="LiveId" clId="{DBF0D679-A1D2-41BA-9DE5-196B1668C167}" dt="2020-07-22T01:15:12.152" v="388" actId="20577"/>
          <ac:spMkLst>
            <pc:docMk/>
            <pc:sldMk cId="2491919780" sldId="282"/>
            <ac:spMk id="102" creationId="{00000000-0000-0000-0000-000000000000}"/>
          </ac:spMkLst>
        </pc:spChg>
        <pc:spChg chg="mod">
          <ac:chgData name="Colin" userId="c2c872a862d4dd17" providerId="LiveId" clId="{DBF0D679-A1D2-41BA-9DE5-196B1668C167}" dt="2020-07-22T01:14:01.902" v="322" actId="20577"/>
          <ac:spMkLst>
            <pc:docMk/>
            <pc:sldMk cId="2491919780" sldId="282"/>
            <ac:spMk id="10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986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07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626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720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87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58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How Did We Work the Data?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Once we had the data from </a:t>
            </a:r>
            <a:r>
              <a:rPr lang="en-US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we inserted it into an SQL Database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removed the data that we did not need and merged it into one table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there we transformed it into SQLite so that it could be more easily read by JavaScript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252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999641"/>
            <a:ext cx="8520600" cy="354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https://maxcdn.bootstrapcdn.com/bootstrap/3.3.7/css/bootstrap.min.css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https://cdnjs.cloudflare.com/ajax/libs/d3/5.5.0/d3.js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static/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unpkg.com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/leaflet@1.3.3/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leaflet.css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https://unpkg.com/leaflet@1.3.3/dist/leaflet.js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MapID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</a:t>
            </a: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Summary Statistics: - City, affordability, cost of living, crime, health care, pollution, price to income ratio, purchasing power,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ity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of life, safety, traffic commute time, current temperature.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Diving into the Data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PostgreSQL to DB Browser for SQLite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and Export CSV</a:t>
            </a: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Updating the variables</a:t>
            </a: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Export Table to JSON as a back-up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335906"/>
              </p:ext>
            </p:extLst>
          </p:nvPr>
        </p:nvGraphicFramePr>
        <p:xfrm>
          <a:off x="4406252" y="2378382"/>
          <a:ext cx="4417648" cy="2503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4" imgW="20444400" imgH="11504520" progId="Photoshop.Image.16">
                  <p:embed/>
                </p:oleObj>
              </mc:Choice>
              <mc:Fallback>
                <p:oleObj name="Image" r:id="rId4" imgW="20444400" imgH="11504520" progId="Photoshop.Image.1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6252" y="2378382"/>
                        <a:ext cx="4417648" cy="2503334"/>
                      </a:xfrm>
                      <a:prstGeom prst="rect">
                        <a:avLst/>
                      </a:prstGeom>
                      <a:ln w="1905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33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JSON, SQLite, Flask App, and Heroku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Pandas in Jupyter Notebook to prep the Flask App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Flask App allows a web app to be locally hosted in JSON format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 can now directly access the local host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Heroku allows the data to be hosted on the web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proxy is used to overcome the CORS error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Alternatively, 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the JSON file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073676"/>
              </p:ext>
            </p:extLst>
          </p:nvPr>
        </p:nvGraphicFramePr>
        <p:xfrm>
          <a:off x="6184849" y="2765322"/>
          <a:ext cx="2364163" cy="221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4" imgW="12215520" imgH="11377440" progId="Photoshop.Image.16">
                  <p:embed/>
                </p:oleObj>
              </mc:Choice>
              <mc:Fallback>
                <p:oleObj name="Image" r:id="rId4" imgW="12215520" imgH="11377440" progId="Photoshop.Image.1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84849" y="2765322"/>
                        <a:ext cx="2364163" cy="2214511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195286"/>
              </p:ext>
            </p:extLst>
          </p:nvPr>
        </p:nvGraphicFramePr>
        <p:xfrm>
          <a:off x="7260676" y="859308"/>
          <a:ext cx="1288336" cy="183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6" imgW="8101440" imgH="11479320" progId="Photoshop.Image.16">
                  <p:embed/>
                </p:oleObj>
              </mc:Choice>
              <mc:Fallback>
                <p:oleObj name="Image" r:id="rId6" imgW="8101440" imgH="11479320" progId="Photoshop.Image.16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60676" y="859308"/>
                        <a:ext cx="1288336" cy="1838428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06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Fun with JavaScript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D3 to pull up JSON data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Querying JSON data using mapping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Populate the drop down menu with the city names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select event on change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 pop up when city selected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Weather API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34420"/>
              </p:ext>
            </p:extLst>
          </p:nvPr>
        </p:nvGraphicFramePr>
        <p:xfrm>
          <a:off x="5583986" y="1400861"/>
          <a:ext cx="3440229" cy="317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4" imgW="8025120" imgH="7364880" progId="Photoshop.Image.16">
                  <p:embed/>
                </p:oleObj>
              </mc:Choice>
              <mc:Fallback>
                <p:oleObj name="Image" r:id="rId4" imgW="8025120" imgH="7364880" progId="Photoshop.Image.1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3986" y="1400861"/>
                        <a:ext cx="3440229" cy="3178065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889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Leaflet Map Fun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Populating the map with city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Coordinates were pulled </a:t>
            </a:r>
            <a:r>
              <a:rPr lang="en-US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Google API data</a:t>
            </a: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Adding markers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Bind pop-up to display data 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Mouse over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Click on markers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48725"/>
              </p:ext>
            </p:extLst>
          </p:nvPr>
        </p:nvGraphicFramePr>
        <p:xfrm>
          <a:off x="4820840" y="2719973"/>
          <a:ext cx="4003060" cy="227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Image" r:id="rId4" imgW="17015760" imgH="9625320" progId="Photoshop.Image.16">
                  <p:embed/>
                </p:oleObj>
              </mc:Choice>
              <mc:Fallback>
                <p:oleObj name="Image" r:id="rId4" imgW="17015760" imgH="9625320" progId="Photoshop.Image.1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0840" y="2719973"/>
                        <a:ext cx="4003060" cy="2279072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Summary of Work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creation of our webapp can be summarized into four parts: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acquired the data and stored it in SQL.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scripted functionality &amp; design for the site in HTML and CSS.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enabled the site to pull from the APIs and our database using JavaScript.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Finally, we mapped the locations &amp; created the summary statistics in JavaScript.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460975" y="388200"/>
            <a:ext cx="8070182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11700" y="1122150"/>
            <a:ext cx="8520600" cy="299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While we were successful in the JavaScript portion of the project, it took longer than anticipated.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learned how to implement the library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Axios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which is an incredibly powerful and useful asset to have when working with APIs.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are additional things we would have included, such as more measurements for the cities, better map integration, and overall improved usability. Due to time constraints, </a:t>
            </a: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did what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was most important.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Why Are We Looking At “Which U.S. City is the Best to Live in”?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664975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49" y="388200"/>
            <a:ext cx="8138163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Who Would Need This Information?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12450" y="1713099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Recently graduated international students with multiple job offers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single person who is always on the move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82854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Are the Characteristics Of The Cities?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 and regions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varying qualities of life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01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82854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Are the Metrics Defined?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1160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term “Index” refers to a standarized measurement of a topic.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“Ratio” refers to the mathematical difference between two data points, I.E. Price to Income Ratio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9191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956293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surveys the following list of parameters for the list of cities:</a:t>
            </a:r>
            <a:br>
              <a:rPr lang="en-U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concern of car theft or items from car stolen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level of the feeling of safety when walking during the day and night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 Life: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quantitative calculation of cost of living, purchasing power, pollution, crime rates, climate, health system quality and traffic commute times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calculation of the various property values using aggregate data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quality of the healthcare system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analysis of property values and property investment opportunities per city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Traffic Commute Time: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impact of time spent in traffic affects the quality of life in a city	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includes air, water, </a:t>
            </a:r>
            <a:r>
              <a:rPr lang="en-US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endParaRPr lang="en-US"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price of housing to household income ratio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 of housing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real-time temperature of the cities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73207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world’s largest database about worldwide housing (real estate) prices and its indicators based on surveys which determines the overall ratings per cities</a:t>
            </a:r>
            <a:b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-U.S. Census Bureau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OpenWeatherAPI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1082</Words>
  <Application>Microsoft Macintosh PowerPoint</Application>
  <PresentationFormat>On-screen Show (16:9)</PresentationFormat>
  <Paragraphs>165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Raleway</vt:lpstr>
      <vt:lpstr>Lato</vt:lpstr>
      <vt:lpstr>Swiss</vt:lpstr>
      <vt:lpstr>Image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PowerPoint Presentation</vt:lpstr>
      <vt:lpstr>PowerPoint Presentation</vt:lpstr>
      <vt:lpstr>PowerPoint Presentation</vt:lpstr>
      <vt:lpstr>PowerPoint Presentation</vt:lpstr>
      <vt:lpstr>Which Metrics Did Homies Use?</vt:lpstr>
      <vt:lpstr>What Sources Did Homies Use?</vt:lpstr>
      <vt:lpstr>How Did We Work the Data?</vt:lpstr>
      <vt:lpstr>What is in the HTML?</vt:lpstr>
      <vt:lpstr>What is in the Web Design and UX?</vt:lpstr>
      <vt:lpstr>Diving into the Data</vt:lpstr>
      <vt:lpstr>JSON, SQLite, Flask App, and Heroku</vt:lpstr>
      <vt:lpstr>Fun with JavaScript</vt:lpstr>
      <vt:lpstr>Leaflet Map Fun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Adil Syed Ahmed</cp:lastModifiedBy>
  <cp:revision>23</cp:revision>
  <dcterms:modified xsi:type="dcterms:W3CDTF">2020-07-22T02:44:11Z</dcterms:modified>
</cp:coreProperties>
</file>