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0" r:id="rId6"/>
    <p:sldId id="277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5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7"/>
    <p:restoredTop sz="94690"/>
  </p:normalViewPr>
  <p:slideViewPr>
    <p:cSldViewPr snapToGrid="0">
      <p:cViewPr varScale="1">
        <p:scale>
          <a:sx n="131" d="100"/>
          <a:sy n="131" d="100"/>
        </p:scale>
        <p:origin x="1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Karen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db37c88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db37c88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b37c88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b37c88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b37c88b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b37c88b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b37c88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b37c88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db37c88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db37c88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db37c88b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db37c88b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b37c88b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b37c88b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Duong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db37c88b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db37c88b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09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b37c88b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b37c88b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db37c88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db37c88b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b37c88b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b37c88b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Colin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db37c88b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db37c88b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87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b37c88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b37c88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db37c88b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db37c88b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98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cdn.bootstrapcdn.com/bootstrap/3.3.7/css/bootstrap.min.cs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unpkg.com/leaflet@1.3.3/dist/leaflet.js" TargetMode="External"/><Relationship Id="rId4" Type="http://schemas.openxmlformats.org/officeDocument/2006/relationships/hyperlink" Target="https://cdnjs.cloudflare.com/ajax/libs/d3/5.5.0/d3.j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Homies City Collection</a:t>
            </a:r>
            <a:br>
              <a:rPr lang="en"/>
            </a:br>
            <a:r>
              <a:rPr lang="en" sz="1900"/>
              <a:t>Statistical Data on the Most Common Cities in the United States of America</a:t>
            </a:r>
            <a:endParaRPr sz="19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517950"/>
            <a:ext cx="6331500" cy="96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Adil Ahmed, Colin Prince, Duong Nguyen, Karen Galindo Choudhary</a:t>
            </a:r>
            <a:endParaRPr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HTML?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3300" y="1644527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BootStrap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https://maxcdn.bootstrapcdn.com/bootstrap/3.3.7/css/bootstrap.min.css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D3: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https://cdnjs.cloudflare.com/ajax/libs/d3/5.5.0/d3.js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CSS: 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unpkg.com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/leaflet@1.3.3/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dist</a:t>
            </a:r>
            <a:r>
              <a:rPr lang="en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leaflet.css</a:t>
            </a:r>
            <a:endParaRPr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Leaflet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bg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https://unpkg.com/leaflet@1.3.3/dist/leaflet.js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Placeholder for </a:t>
            </a: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MapID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is in the Web Design and UX?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down menu showing all the U.S. Cities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Paragraph explaining the function of the tool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2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3300" y="178390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gather the temperature information from the OpenWeatherAPI we used a library called Axios. Axios is a promise based HTTP client for the browser and node.js.  The process is triggered by an individual changing what city they have selected.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JavaScript 3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JSON, SQL Lite, &amp; Python App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Heroku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Blah blah</a:t>
            </a:r>
            <a:endParaRPr sz="17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(Python)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88" y="917750"/>
            <a:ext cx="4892826" cy="4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Libraries (JavaScript)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25E7E-1151-4361-BB9C-623C03CF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" y="1135641"/>
            <a:ext cx="7643812" cy="28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Summary of Work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creation of our webapp can be summarized into four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acquired the data and stored it in SQL.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scripted functionality &amp; design for the site in HTML and CSS.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enabled the site to pull from the APIs and our database using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Finally, we mapped the locations &amp; created the summary statistics in JavaScript.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460975" y="388200"/>
            <a:ext cx="8070182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Question Are We Answering?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60975" y="121310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Which U.S. City is the Best to Live In?</a:t>
            </a:r>
            <a:endParaRPr sz="24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Post-Mortem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1700" y="1122150"/>
            <a:ext cx="8520600" cy="29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While we were successful in the JavaScript portion of the project, it took longer than anticipated.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learned how to implement the library </a:t>
            </a:r>
            <a:r>
              <a:rPr lang="en-US" sz="17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Axios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which is an incredibly powerful and useful asset to have when working with APIs.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There are additional things we would have included, such as more measurements for the cities, better map integration, and overall improved usability. Due to time constraints, </a:t>
            </a:r>
            <a:r>
              <a:rPr lang="en-US" sz="17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did what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was most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287575"/>
            <a:ext cx="8283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Why Are We Looking At “Which U.S. City is the Best to Live in”?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535775" y="1664975"/>
            <a:ext cx="81984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have different motivations for needing or wanting to move and they need an overall picture of the U.S.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get all the information they need, they will have to look at many resources and documents. They need a one-stop tool and see all the information at a glance.</a:t>
            </a:r>
            <a:endParaRPr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49" y="388200"/>
            <a:ext cx="8138163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Who Would Need This Information?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2450" y="1713099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Married, No Kids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Recently graduated international students with multiple job offers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People with fixed incomes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single person who is always on the move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412450" y="388200"/>
            <a:ext cx="76668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is “Best”?</a:t>
            </a:r>
            <a:endParaRPr sz="3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"Best" is a subjective term as well as a subjective measurement.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individual has a unique set of standards of what makes anything the best.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Searching for the "best city to live in" is no exception. 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individual's paradigm of what makes a city "the best to live in" can include everything from crime to pollution to cost-of-living.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12450" y="388200"/>
            <a:ext cx="82854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What Are the Characteristics Of The Cities?</a:t>
            </a:r>
            <a:endParaRPr sz="3600" b="1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9300" y="1625550"/>
            <a:ext cx="82854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Common Cities in U.S.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Across different states and regions</a:t>
            </a: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Represents varying qualities of life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0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03300" y="10830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Which Metrics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03300" y="956293"/>
            <a:ext cx="85206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surveys the following list of parameters for the list of cities:</a:t>
            </a:r>
            <a:br>
              <a:rPr lang="en-US" sz="16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concern of car theft or items from car stolen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Safety: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level of the feeling of safety when walking during the day and night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Quality of Life: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quantitative calculation of cost of living, purchasing power, pollution, crime rates, climate, health system quality and traffic commute times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Purchasing Power: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calculation of the various property values using aggregate data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Healthcare: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quality of the healthcare system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Cost of Living: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 analysis of property values and property investment opportunities per city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Traffic Commute Time: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impact of time spent in traffic affects the quality of life in a city	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Pollution: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includes air, water, </a:t>
            </a:r>
            <a:r>
              <a:rPr lang="en-US" sz="12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endParaRPr lang="en-US" sz="12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Price to Income Ratio: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price of housing to household income ratio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affordability of housing</a:t>
            </a: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Temperature: </a:t>
            </a:r>
            <a:r>
              <a:rPr lang="en-US" sz="12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real-time temperature of the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What Sources Did Homies Use?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732076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world’s largest database about worldwide housing (real estate) prices and its indicators based on surveys which determines the overall ratings per cities</a:t>
            </a:r>
            <a:b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</a:t>
            </a: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FBI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-U.S. Census Bureau</a:t>
            </a: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OpenWeatherAPI</a:t>
            </a:r>
            <a:endParaRPr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03300" y="1932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How Did We Work the Data?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300" y="1819625"/>
            <a:ext cx="8520600" cy="2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Once we had the data from </a:t>
            </a:r>
            <a:r>
              <a:rPr lang="en-US" sz="1700" b="1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Numbeo</a:t>
            </a: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we inserted it into an SQL Database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removed the data that we did not need and merged it into one table</a:t>
            </a:r>
            <a:b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7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there we transformed it into SQLite so that it could be more easily read by JavaScript</a:t>
            </a:r>
            <a:endParaRPr lang="en" sz="17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252393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907</Words>
  <Application>Microsoft Macintosh PowerPoint</Application>
  <PresentationFormat>On-screen Show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Lato</vt:lpstr>
      <vt:lpstr>Courier New</vt:lpstr>
      <vt:lpstr>Raleway</vt:lpstr>
      <vt:lpstr>Swiss</vt:lpstr>
      <vt:lpstr>Homies City Collection Statistical Data on the Most Common Cities in the United States of America</vt:lpstr>
      <vt:lpstr>PowerPoint Presentation</vt:lpstr>
      <vt:lpstr>Why Are We Looking At “Which U.S. City is the Best to Live in”?</vt:lpstr>
      <vt:lpstr>PowerPoint Presentation</vt:lpstr>
      <vt:lpstr>PowerPoint Presentation</vt:lpstr>
      <vt:lpstr>PowerPoint Presentation</vt:lpstr>
      <vt:lpstr>Which Metrics Did Homies Use?</vt:lpstr>
      <vt:lpstr>What Sources Did Homies Use?</vt:lpstr>
      <vt:lpstr>How Did We Work the Data?</vt:lpstr>
      <vt:lpstr>What is in the HTML?</vt:lpstr>
      <vt:lpstr>What is in the Web Design and UX?</vt:lpstr>
      <vt:lpstr>JavaScript</vt:lpstr>
      <vt:lpstr>JavaScript 2</vt:lpstr>
      <vt:lpstr>JavaScript 3</vt:lpstr>
      <vt:lpstr>JSON, SQL Lite, &amp; Python App</vt:lpstr>
      <vt:lpstr>Heroku</vt:lpstr>
      <vt:lpstr>Libraries (Python)</vt:lpstr>
      <vt:lpstr>Libraries (JavaScript)</vt:lpstr>
      <vt:lpstr>Summary of Work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Homies City Collection Statistical Data on the Most Common Cities in the United States of America</dc:title>
  <cp:lastModifiedBy>Karen Galindo</cp:lastModifiedBy>
  <cp:revision>13</cp:revision>
  <dcterms:modified xsi:type="dcterms:W3CDTF">2020-07-21T02:56:19Z</dcterms:modified>
</cp:coreProperties>
</file>