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3"/>
  </p:normalViewPr>
  <p:slideViewPr>
    <p:cSldViewPr snapToGrid="0">
      <p:cViewPr varScale="1">
        <p:scale>
          <a:sx n="113" d="100"/>
          <a:sy n="11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54069" y="1025701"/>
            <a:ext cx="109032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2259" y="1025700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6" idx="3"/>
            <a:endCxn id="5" idx="1"/>
          </p:cNvCxnSpPr>
          <p:nvPr/>
        </p:nvCxnSpPr>
        <p:spPr>
          <a:xfrm>
            <a:off x="3232582" y="1210366"/>
            <a:ext cx="5214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253898" y="1420235"/>
            <a:ext cx="842102" cy="1324438"/>
            <a:chOff x="5253898" y="1166232"/>
            <a:chExt cx="842102" cy="132443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3491925" y="1226808"/>
            <a:ext cx="1672742" cy="86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08885" y="1460525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92534" y="1204790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 flipH="1">
            <a:off x="6155267" y="1574122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48400" y="151297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61300" y="2560007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1" idx="2"/>
            <a:endCxn id="25" idx="0"/>
          </p:cNvCxnSpPr>
          <p:nvPr/>
        </p:nvCxnSpPr>
        <p:spPr>
          <a:xfrm>
            <a:off x="8326967" y="1574122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326966" y="1752729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371805" y="1761147"/>
            <a:ext cx="931333" cy="1172926"/>
            <a:chOff x="10371805" y="1507144"/>
            <a:chExt cx="931333" cy="1172926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/>
          <p:cNvCxnSpPr>
            <a:stCxn id="25" idx="3"/>
            <a:endCxn id="30" idx="1"/>
          </p:cNvCxnSpPr>
          <p:nvPr/>
        </p:nvCxnSpPr>
        <p:spPr>
          <a:xfrm>
            <a:off x="8792633" y="2744673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093480" y="2483678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155013" y="4272170"/>
            <a:ext cx="1159934" cy="1519714"/>
            <a:chOff x="4584699" y="3595200"/>
            <a:chExt cx="1159934" cy="151971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/>
          <p:cNvCxnSpPr>
            <a:endCxn id="35" idx="0"/>
          </p:cNvCxnSpPr>
          <p:nvPr/>
        </p:nvCxnSpPr>
        <p:spPr>
          <a:xfrm>
            <a:off x="5864860" y="2657475"/>
            <a:ext cx="870585" cy="161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769162" y="4737249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75379" y="3535514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93080" y="6394282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36" idx="2"/>
            <a:endCxn id="45" idx="0"/>
          </p:cNvCxnSpPr>
          <p:nvPr/>
        </p:nvCxnSpPr>
        <p:spPr>
          <a:xfrm flipH="1">
            <a:off x="6734980" y="5791884"/>
            <a:ext cx="635" cy="60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676052" y="5891229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606258" y="4325000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stCxn id="15" idx="3"/>
          </p:cNvCxnSpPr>
          <p:nvPr/>
        </p:nvCxnSpPr>
        <p:spPr>
          <a:xfrm>
            <a:off x="6060432" y="2560007"/>
            <a:ext cx="2354597" cy="177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639455" y="3250689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766600" y="559536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57431" y="3834824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3528" y="3269624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683168" y="5947676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15" idx="2"/>
            <a:endCxn id="63" idx="0"/>
          </p:cNvCxnSpPr>
          <p:nvPr/>
        </p:nvCxnSpPr>
        <p:spPr>
          <a:xfrm flipH="1">
            <a:off x="5346700" y="2745105"/>
            <a:ext cx="310515" cy="285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949730" y="3843685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2937398" y="2552427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015491" y="325086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>
            <a:endCxn id="66" idx="0"/>
          </p:cNvCxnSpPr>
          <p:nvPr/>
        </p:nvCxnSpPr>
        <p:spPr>
          <a:xfrm flipH="1">
            <a:off x="4328160" y="2693670"/>
            <a:ext cx="1184275" cy="325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127766" y="4934292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/>
          <p:cNvCxnSpPr>
            <a:endCxn id="65" idx="0"/>
          </p:cNvCxnSpPr>
          <p:nvPr/>
        </p:nvCxnSpPr>
        <p:spPr>
          <a:xfrm flipH="1">
            <a:off x="803495" y="2275949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2349341" y="243811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31448" y="368300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endCxn id="87" idx="0"/>
          </p:cNvCxnSpPr>
          <p:nvPr/>
        </p:nvCxnSpPr>
        <p:spPr>
          <a:xfrm flipH="1">
            <a:off x="1711415" y="2397831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523396" y="2882151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4:artisticCrisscrossEtching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774110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774110"/>
                <a:ext cx="155611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6" name="直接箭头连接符 95"/>
          <p:cNvCxnSpPr>
            <a:stCxn id="87" idx="2"/>
            <a:endCxn id="94" idx="0"/>
          </p:cNvCxnSpPr>
          <p:nvPr/>
        </p:nvCxnSpPr>
        <p:spPr>
          <a:xfrm>
            <a:off x="1711415" y="4052335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778959" y="4202920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470974" y="5761105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endCxn id="99" idx="0"/>
          </p:cNvCxnSpPr>
          <p:nvPr/>
        </p:nvCxnSpPr>
        <p:spPr>
          <a:xfrm flipH="1">
            <a:off x="2209676" y="2703258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489891" y="4510907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/>
          <p:cNvCxnSpPr/>
          <p:nvPr/>
        </p:nvCxnSpPr>
        <p:spPr>
          <a:xfrm>
            <a:off x="5981124" y="2314401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/>
          <p:cNvSpPr txBox="1"/>
          <p:nvPr/>
        </p:nvSpPr>
        <p:spPr>
          <a:xfrm>
            <a:off x="8444681" y="3763839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0887" y="4398674"/>
            <a:ext cx="931332" cy="8915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6" idx="2"/>
            <a:endCxn id="71" idx="0"/>
          </p:cNvCxnSpPr>
          <p:nvPr/>
        </p:nvCxnSpPr>
        <p:spPr>
          <a:xfrm flipH="1">
            <a:off x="2686061" y="1395031"/>
            <a:ext cx="1360" cy="57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140899" y="1970714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63214" y="1523979"/>
            <a:ext cx="11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5"/>
          <p:cNvSpPr txBox="1"/>
          <p:nvPr/>
        </p:nvSpPr>
        <p:spPr>
          <a:xfrm>
            <a:off x="3549008" y="-84670"/>
            <a:ext cx="451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Sequence Learning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context2Vec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seq2seq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73" idx="2"/>
            <a:endCxn id="6" idx="0"/>
          </p:cNvCxnSpPr>
          <p:nvPr/>
        </p:nvCxnSpPr>
        <p:spPr>
          <a:xfrm flipH="1">
            <a:off x="2687421" y="838660"/>
            <a:ext cx="3119613" cy="18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443" y="349038"/>
            <a:ext cx="802660" cy="710368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73" idx="2"/>
          </p:cNvCxnSpPr>
          <p:nvPr/>
        </p:nvCxnSpPr>
        <p:spPr>
          <a:xfrm flipH="1">
            <a:off x="4615656" y="838660"/>
            <a:ext cx="1191378" cy="26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3" idx="2"/>
          </p:cNvCxnSpPr>
          <p:nvPr/>
        </p:nvCxnSpPr>
        <p:spPr>
          <a:xfrm>
            <a:off x="5807034" y="838660"/>
            <a:ext cx="0" cy="581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3" idx="2"/>
            <a:endCxn id="21" idx="0"/>
          </p:cNvCxnSpPr>
          <p:nvPr/>
        </p:nvCxnSpPr>
        <p:spPr>
          <a:xfrm>
            <a:off x="5807034" y="838660"/>
            <a:ext cx="2519933" cy="366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65"/>
          <p:cNvSpPr txBox="1"/>
          <p:nvPr/>
        </p:nvSpPr>
        <p:spPr>
          <a:xfrm>
            <a:off x="2948473" y="5230126"/>
            <a:ext cx="129059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endParaRPr lang="en-US" altLang="zh-CN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77"/>
          <p:cNvCxnSpPr/>
          <p:nvPr/>
        </p:nvCxnSpPr>
        <p:spPr>
          <a:xfrm flipH="1">
            <a:off x="3768090" y="2702560"/>
            <a:ext cx="1609090" cy="247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80"/>
          <p:cNvSpPr txBox="1"/>
          <p:nvPr/>
        </p:nvSpPr>
        <p:spPr>
          <a:xfrm>
            <a:off x="3647706" y="4167212"/>
            <a:ext cx="15760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Lite BERT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Presentation</Application>
  <PresentationFormat>宽屏</PresentationFormat>
  <Paragraphs>97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ＭＳ Ｐゴシック</vt:lpstr>
      <vt:lpstr>Wingdings</vt:lpstr>
      <vt:lpstr>Times New Roman</vt:lpstr>
      <vt:lpstr>Microsoft YaHei</vt:lpstr>
      <vt:lpstr>等线 Light</vt:lpstr>
      <vt:lpstr>SimSun</vt:lpstr>
      <vt:lpstr>等线 Light</vt:lpstr>
      <vt:lpstr>Segoe Print</vt:lpstr>
      <vt:lpstr>等线</vt:lpstr>
      <vt:lpstr>等线</vt:lpstr>
      <vt:lpstr>游ゴシック</vt:lpstr>
      <vt:lpstr>Calibri</vt:lpstr>
      <vt:lpstr>ＭＳ Ｐゴシック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kirby</cp:lastModifiedBy>
  <cp:revision>43</cp:revision>
  <dcterms:created xsi:type="dcterms:W3CDTF">2019-09-26T02:34:00Z</dcterms:created>
  <dcterms:modified xsi:type="dcterms:W3CDTF">2020-01-12T12:13:02Z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1041-10.8.0.5773</vt:lpwstr>
  </property>
</Properties>
</file>