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73" r:id="rId4"/>
    <p:sldId id="278" r:id="rId5"/>
    <p:sldId id="272" r:id="rId6"/>
    <p:sldId id="265" r:id="rId7"/>
    <p:sldId id="266" r:id="rId8"/>
    <p:sldId id="267" r:id="rId9"/>
    <p:sldId id="276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0418" autoAdjust="0"/>
  </p:normalViewPr>
  <p:slideViewPr>
    <p:cSldViewPr snapToGrid="0">
      <p:cViewPr>
        <p:scale>
          <a:sx n="150" d="100"/>
          <a:sy n="150" d="100"/>
        </p:scale>
        <p:origin x="72" y="-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은 권" userId="e6aaee5780837397" providerId="LiveId" clId="{D440EE2C-A237-4DC9-8C7E-5F639868D4CA}"/>
    <pc:docChg chg="modSld">
      <pc:chgData name="서은 권" userId="e6aaee5780837397" providerId="LiveId" clId="{D440EE2C-A237-4DC9-8C7E-5F639868D4CA}" dt="2023-12-15T08:49:57.734" v="0" actId="1076"/>
      <pc:docMkLst>
        <pc:docMk/>
      </pc:docMkLst>
      <pc:sldChg chg="modSp mod">
        <pc:chgData name="서은 권" userId="e6aaee5780837397" providerId="LiveId" clId="{D440EE2C-A237-4DC9-8C7E-5F639868D4CA}" dt="2023-12-15T08:49:57.734" v="0" actId="1076"/>
        <pc:sldMkLst>
          <pc:docMk/>
          <pc:sldMk cId="3915904599" sldId="277"/>
        </pc:sldMkLst>
        <pc:picChg chg="mod">
          <ac:chgData name="서은 권" userId="e6aaee5780837397" providerId="LiveId" clId="{D440EE2C-A237-4DC9-8C7E-5F639868D4CA}" dt="2023-12-15T08:49:57.734" v="0" actId="1076"/>
          <ac:picMkLst>
            <pc:docMk/>
            <pc:sldMk cId="3915904599" sldId="277"/>
            <ac:picMk id="5" creationId="{656B6C4E-FD1A-BEAA-1F0E-77E4107D64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aplayground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r>
              <a:rPr lang="en-US" dirty="0"/>
              <a:t>Computer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10</a:t>
            </a:r>
            <a:r>
              <a:rPr lang="en-US"/>
              <a:t>: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6B6C4E-FD1A-BEAA-1F0E-77E4107D6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32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0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alu.sv, regfile.sv, imem.sv, dmem.sv and controller.sv from Blackboard</a:t>
            </a:r>
          </a:p>
          <a:p>
            <a:r>
              <a:rPr lang="en-US" altLang="ko-KR" dirty="0"/>
              <a:t>Open a web browser and go to </a:t>
            </a:r>
            <a:r>
              <a:rPr lang="en-US" altLang="ko-KR" dirty="0">
                <a:hlinkClick r:id="rId2"/>
              </a:rPr>
              <a:t>https://www.edaplayground.com/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Single-Cycle &amp; Pipelined </a:t>
            </a:r>
            <a:r>
              <a:rPr lang="en-US" dirty="0" err="1"/>
              <a:t>Datapath</a:t>
            </a:r>
            <a:endParaRPr lang="en-US" dirty="0"/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1295400" y="1371600"/>
          <a:ext cx="6400800" cy="5005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572080" imgH="4357800" progId="Visio.Drawing.6">
                  <p:embed/>
                </p:oleObj>
              </mc:Choice>
              <mc:Fallback>
                <p:oleObj name="VISIO" r:id="rId3" imgW="5572080" imgH="4357800" progId="Visio.Drawing.6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71600"/>
                        <a:ext cx="6400800" cy="5005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537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781473" y="1654629"/>
            <a:ext cx="647929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IMEM_InstF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IMEM_InstD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IMEM(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(pc),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IMEM_InstF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begin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IMEM_InstD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else begin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IMEM_InstD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IMEM_InstF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assign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IMEM_InstD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[20:16];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assign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IMEM_InstD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[15:11];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Pipelining Sample</a:t>
            </a:r>
          </a:p>
        </p:txBody>
      </p:sp>
    </p:spTree>
    <p:extLst>
      <p:ext uri="{BB962C8B-B14F-4D97-AF65-F5344CB8AC3E}">
        <p14:creationId xmlns:p14="http://schemas.microsoft.com/office/powerpoint/2010/main" val="394339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Pipelined Processor Control</a:t>
            </a:r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228600" y="1295400"/>
          <a:ext cx="8077200" cy="449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530320" imgH="3074760" progId="Visio.Drawing.6">
                  <p:embed/>
                </p:oleObj>
              </mc:Choice>
              <mc:Fallback>
                <p:oleObj name="VISIO" r:id="rId4" imgW="5530320" imgH="3074760" progId="Visio.Drawing.6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077200" cy="449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5715000"/>
            <a:ext cx="8305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/>
              <a:t>Same control unit as single-cycle processor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/>
              <a:t>Control delayed to proper pipeline stage</a:t>
            </a:r>
          </a:p>
        </p:txBody>
      </p:sp>
    </p:spTree>
    <p:extLst>
      <p:ext uri="{BB962C8B-B14F-4D97-AF65-F5344CB8AC3E}">
        <p14:creationId xmlns:p14="http://schemas.microsoft.com/office/powerpoint/2010/main" val="407054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following </a:t>
            </a:r>
            <a:r>
              <a:rPr lang="en-US" dirty="0" err="1"/>
              <a:t>testbench</a:t>
            </a:r>
            <a:r>
              <a:rPr lang="en-US" dirty="0"/>
              <a:t> code to “testbench.sv” on the left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5952" y="2802178"/>
            <a:ext cx="702997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testbench_mips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reset;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mips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		(reset)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1; #5;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0; #5;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begin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dumpfile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dump.vcd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"); $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dumpvars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reset = 0; #21;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reset = 1; #10;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reset = 0; #50;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#10; $stop;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947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following code to “design.sv” on the right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645" y="2130735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"alu.sv"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"regfile.sv"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"imem.sv"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"dmem.sv"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"controller.sv"</a:t>
            </a:r>
          </a:p>
          <a:p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mips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logic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logic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ALU_ALUResult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REG_SrcA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REG_WriteData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IMEM_InstF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DMEM_ReadData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pc;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[4:0]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WriteReg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SrcB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Result;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[31:0]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SignImm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[4:0]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[4:0] Rd;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CTL_RegWrite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CTL_MemWrite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CTL_RegDst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CTL_ALUSrc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CTL_MemtoReg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[2:0]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CTL_ALUControl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assign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[20:16];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assign Rd =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[15:11];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assign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WriteReg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CTL_RegDst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? Rd :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assign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SignImm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= {{16{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[15]}},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[15:0]};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assign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SrcB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CTL_ALUSrc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SignImm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REG_WriteData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assign Result =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CTL_MemtoReg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DMEM_ReadData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ALU_ALUResult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ALU(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REG_SrcA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SrcB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CTL_ALUControl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oY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ALU_ALUResult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oZero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()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regfile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REG(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.iRaddr1(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[25:21]),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.iRaddr2(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[20:16]),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iWaddr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WriteReg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CTL_RegWrite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iWdata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(Result),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.oRdata1(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REG_SrcA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.oRdata2(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REG_WriteData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IMEM(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iAddr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(pc),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oRdata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IMEM_InstF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dmem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DMEM(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altLang="ko-KR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altLang="ko-KR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altLang="ko-KR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altLang="ko-KR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altLang="ko-KR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CTL_MemWrite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iAddr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ALU_ALUResult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iWdata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REG_WriteData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oRdata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DMEM_ReadData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controller CTL(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iOp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[31:26]),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iFunc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[5:0]),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oRegWrite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CTL_RegWrite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oMemWrite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CTL_MemWrite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oRegDst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CTL_RegDst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oALUSrc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CTL_ALUSrc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oMemtoReg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CTL_MemtoReg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oALUControl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CTL_ALUControl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  pc &lt;= 0;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  pc &lt;= pc + 4;</a:t>
            </a:r>
          </a:p>
          <a:p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iClk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iReset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) begin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  	 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&lt;= 0;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else begin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IMEM_InstF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1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“+” right after “design.sv”</a:t>
            </a:r>
          </a:p>
          <a:p>
            <a:r>
              <a:rPr lang="en-US" dirty="0"/>
              <a:t>Upload “alu.sv”</a:t>
            </a:r>
          </a:p>
          <a:p>
            <a:endParaRPr lang="en-US" dirty="0"/>
          </a:p>
          <a:p>
            <a:r>
              <a:rPr lang="en-US" dirty="0"/>
              <a:t>Upload regfile.sv, imem.sv, dmem.sv, and controller.sv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85839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Finish the implementation of the </a:t>
            </a:r>
            <a:r>
              <a:rPr lang="en-US" altLang="ko-KR" dirty="0" err="1"/>
              <a:t>datapath</a:t>
            </a:r>
            <a:r>
              <a:rPr lang="en-US" altLang="ko-KR" dirty="0"/>
              <a:t> module</a:t>
            </a:r>
          </a:p>
          <a:p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need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consider</a:t>
            </a:r>
            <a:r>
              <a:rPr lang="ko-KR" altLang="en-US" dirty="0"/>
              <a:t> </a:t>
            </a:r>
            <a:r>
              <a:rPr lang="en-US" altLang="ko-KR" dirty="0"/>
              <a:t>hazards</a:t>
            </a:r>
          </a:p>
          <a:p>
            <a:r>
              <a:rPr lang="en-US" altLang="ko-KR" dirty="0"/>
              <a:t>Save and submit the link of your design to the Blackboard.</a:t>
            </a:r>
          </a:p>
        </p:txBody>
      </p:sp>
    </p:spTree>
    <p:extLst>
      <p:ext uri="{BB962C8B-B14F-4D97-AF65-F5344CB8AC3E}">
        <p14:creationId xmlns:p14="http://schemas.microsoft.com/office/powerpoint/2010/main" val="24461289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1065</TotalTime>
  <Words>1006</Words>
  <Application>Microsoft Office PowerPoint</Application>
  <PresentationFormat>화면 슬라이드 쇼(4:3)</PresentationFormat>
  <Paragraphs>164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Courier New</vt:lpstr>
      <vt:lpstr>Office 테마</vt:lpstr>
      <vt:lpstr>VISIO</vt:lpstr>
      <vt:lpstr>Computer Architecture</vt:lpstr>
      <vt:lpstr>Getting Started</vt:lpstr>
      <vt:lpstr>Single-Cycle &amp; Pipelined Datapath</vt:lpstr>
      <vt:lpstr>Pipelining Sample</vt:lpstr>
      <vt:lpstr>Pipelined Processor Control</vt:lpstr>
      <vt:lpstr>Testbench</vt:lpstr>
      <vt:lpstr>Datapath</vt:lpstr>
      <vt:lpstr>Building Blocks</vt:lpstr>
      <vt:lpstr>Lab Assignment</vt:lpstr>
      <vt:lpstr>Expected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서은 권</cp:lastModifiedBy>
  <cp:revision>85</cp:revision>
  <dcterms:created xsi:type="dcterms:W3CDTF">2019-02-16T08:44:08Z</dcterms:created>
  <dcterms:modified xsi:type="dcterms:W3CDTF">2023-12-15T08:50:08Z</dcterms:modified>
</cp:coreProperties>
</file>