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4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80418" autoAdjust="0"/>
  </p:normalViewPr>
  <p:slideViewPr>
    <p:cSldViewPr snapToGrid="0">
      <p:cViewPr varScale="1">
        <p:scale>
          <a:sx n="76" d="100"/>
          <a:sy n="76" d="100"/>
        </p:scale>
        <p:origin x="13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2.png"/>
          <p:cNvPicPr>
            <a:picLocks noChangeAspect="1"/>
          </p:cNvPicPr>
          <p:nvPr/>
        </p:nvPicPr>
        <p:blipFill>
          <a:blip r:embed="rId3"/>
          <a:srcRect l="33603" t="53799" r="19765"/>
          <a:stretch>
            <a:fillRect/>
          </a:stretch>
        </p:blipFill>
        <p:spPr>
          <a:xfrm>
            <a:off x="3072810" y="3689500"/>
            <a:ext cx="4263656" cy="3168219"/>
          </a:xfrm>
          <a:prstGeom prst="rect">
            <a:avLst/>
          </a:prstGeom>
        </p:spPr>
      </p:pic>
      <p:pic>
        <p:nvPicPr>
          <p:cNvPr id="9" name="그림 5" descr="21.png"/>
          <p:cNvPicPr>
            <a:picLocks noChangeAspect="1"/>
          </p:cNvPicPr>
          <p:nvPr/>
        </p:nvPicPr>
        <p:blipFill>
          <a:blip r:embed="rId4"/>
          <a:srcRect t="34882" r="27905"/>
          <a:stretch>
            <a:fillRect/>
          </a:stretch>
        </p:blipFill>
        <p:spPr>
          <a:xfrm>
            <a:off x="378" y="2392328"/>
            <a:ext cx="6591809" cy="4465391"/>
          </a:xfrm>
          <a:prstGeom prst="rect">
            <a:avLst/>
          </a:prstGeom>
        </p:spPr>
      </p:pic>
      <p:pic>
        <p:nvPicPr>
          <p:cNvPr id="10" name="어두움" descr="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" y="-13894"/>
            <a:ext cx="9143245" cy="6857434"/>
          </a:xfrm>
          <a:prstGeom prst="rect">
            <a:avLst/>
          </a:prstGeom>
        </p:spPr>
      </p:pic>
      <p:pic>
        <p:nvPicPr>
          <p:cNvPr id="11" name="건물" descr="23.png"/>
          <p:cNvPicPr>
            <a:picLocks noChangeAspect="1"/>
          </p:cNvPicPr>
          <p:nvPr/>
        </p:nvPicPr>
        <p:blipFill>
          <a:blip r:embed="rId6"/>
          <a:srcRect l="52093" t="23564"/>
          <a:stretch>
            <a:fillRect/>
          </a:stretch>
        </p:blipFill>
        <p:spPr>
          <a:xfrm>
            <a:off x="4763386" y="1616149"/>
            <a:ext cx="4380236" cy="5241568"/>
          </a:xfrm>
          <a:prstGeom prst="rect">
            <a:avLst/>
          </a:prstGeom>
        </p:spPr>
      </p:pic>
      <p:pic>
        <p:nvPicPr>
          <p:cNvPr id="12" name="그림 9" descr="24.png"/>
          <p:cNvPicPr>
            <a:picLocks noChangeAspect="1"/>
          </p:cNvPicPr>
          <p:nvPr/>
        </p:nvPicPr>
        <p:blipFill>
          <a:blip r:embed="rId7"/>
          <a:srcRect l="86282" t="3252" r="3950" b="79847"/>
          <a:stretch>
            <a:fillRect/>
          </a:stretch>
        </p:blipFill>
        <p:spPr>
          <a:xfrm>
            <a:off x="7889359" y="223286"/>
            <a:ext cx="893135" cy="1158949"/>
          </a:xfrm>
          <a:prstGeom prst="rect">
            <a:avLst/>
          </a:prstGeom>
        </p:spPr>
      </p:pic>
      <p:pic>
        <p:nvPicPr>
          <p:cNvPr id="17" name="그림 14" descr="26.png"/>
          <p:cNvPicPr>
            <a:picLocks noChangeAspect="1"/>
          </p:cNvPicPr>
          <p:nvPr/>
        </p:nvPicPr>
        <p:blipFill>
          <a:blip r:embed="rId8"/>
          <a:srcRect l="20579" t="43720" r="52093" b="53644"/>
          <a:stretch>
            <a:fillRect/>
          </a:stretch>
        </p:blipFill>
        <p:spPr>
          <a:xfrm>
            <a:off x="1881964" y="2998381"/>
            <a:ext cx="2498651" cy="180754"/>
          </a:xfrm>
          <a:prstGeom prst="rect">
            <a:avLst/>
          </a:prstGeom>
        </p:spPr>
      </p:pic>
      <p:pic>
        <p:nvPicPr>
          <p:cNvPr id="18" name="그림 15" descr="27.png"/>
          <p:cNvPicPr>
            <a:picLocks noChangeAspect="1"/>
          </p:cNvPicPr>
          <p:nvPr/>
        </p:nvPicPr>
        <p:blipFill>
          <a:blip r:embed="rId9"/>
          <a:srcRect l="6741" t="43565" r="78374" b="53954"/>
          <a:stretch>
            <a:fillRect/>
          </a:stretch>
        </p:blipFill>
        <p:spPr>
          <a:xfrm>
            <a:off x="616688" y="2987751"/>
            <a:ext cx="1360968" cy="170121"/>
          </a:xfrm>
          <a:prstGeom prst="rect">
            <a:avLst/>
          </a:prstGeom>
        </p:spPr>
      </p:pic>
      <p:pic>
        <p:nvPicPr>
          <p:cNvPr id="19" name="그림 16" descr="29.png"/>
          <p:cNvPicPr>
            <a:picLocks noChangeAspect="1"/>
          </p:cNvPicPr>
          <p:nvPr/>
        </p:nvPicPr>
        <p:blipFill>
          <a:blip r:embed="rId10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20" name="그림 17" descr="1-1.png"/>
          <p:cNvPicPr>
            <a:picLocks noChangeAspect="1"/>
          </p:cNvPicPr>
          <p:nvPr/>
        </p:nvPicPr>
        <p:blipFill>
          <a:blip r:embed="rId11" cstate="print"/>
          <a:srcRect l="38974" t="34428" r="38187" b="35300"/>
          <a:stretch>
            <a:fillRect/>
          </a:stretch>
        </p:blipFill>
        <p:spPr bwMode="auto">
          <a:xfrm>
            <a:off x="7280655" y="1197072"/>
            <a:ext cx="1492702" cy="148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그림 18" descr="1-4.png"/>
          <p:cNvPicPr>
            <a:picLocks noChangeAspect="1"/>
          </p:cNvPicPr>
          <p:nvPr/>
        </p:nvPicPr>
        <p:blipFill>
          <a:blip r:embed="rId12" cstate="print"/>
          <a:srcRect l="40131" t="1385" r="32597" b="62077"/>
          <a:stretch>
            <a:fillRect/>
          </a:stretch>
        </p:blipFill>
        <p:spPr bwMode="auto">
          <a:xfrm>
            <a:off x="6715141" y="1031358"/>
            <a:ext cx="1783292" cy="179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그림 19" descr="1-6.png"/>
          <p:cNvPicPr>
            <a:picLocks noChangeAspect="1"/>
          </p:cNvPicPr>
          <p:nvPr/>
        </p:nvPicPr>
        <p:blipFill>
          <a:blip r:embed="rId12" cstate="print"/>
          <a:srcRect l="40390" t="1039" r="32079" b="62424"/>
          <a:stretch>
            <a:fillRect/>
          </a:stretch>
        </p:blipFill>
        <p:spPr bwMode="auto">
          <a:xfrm>
            <a:off x="7156406" y="1205263"/>
            <a:ext cx="1442752" cy="143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0" descr="1-7.png"/>
          <p:cNvPicPr>
            <a:picLocks noChangeAspect="1"/>
          </p:cNvPicPr>
          <p:nvPr/>
        </p:nvPicPr>
        <p:blipFill>
          <a:blip r:embed="rId13" cstate="print"/>
          <a:srcRect l="42531" t="57216" r="50758" b="34682"/>
          <a:stretch>
            <a:fillRect/>
          </a:stretch>
        </p:blipFill>
        <p:spPr bwMode="auto">
          <a:xfrm>
            <a:off x="7215206" y="2531638"/>
            <a:ext cx="438162" cy="39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그림 21" descr="1-8.png"/>
          <p:cNvPicPr>
            <a:picLocks noChangeAspect="1"/>
          </p:cNvPicPr>
          <p:nvPr/>
        </p:nvPicPr>
        <p:blipFill>
          <a:blip r:embed="rId14" cstate="print"/>
          <a:srcRect l="10622" t="7997" r="10622" b="7997"/>
          <a:stretch>
            <a:fillRect/>
          </a:stretch>
        </p:blipFill>
        <p:spPr bwMode="auto">
          <a:xfrm>
            <a:off x="5526133" y="-378331"/>
            <a:ext cx="5148956" cy="411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5917294" cy="1470025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5907" y="3116227"/>
            <a:ext cx="5383894" cy="74612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3.46945E-18 L 0.02552 0.06274 " pathEditMode="relative" ptsTypes="AA">
                                      <p:cBhvr>
                                        <p:cTn id="9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4400000">
                                      <p:cBhvr>
                                        <p:cTn id="1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3.05556E-6 2.53469E-6 L 0.02361 2.53469E-6 " pathEditMode="relative" ptsTypes="AA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2361 1.12858E-6 L -0.06303 1.12858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3.05556E-6 2.53469E-6 L 0.0474 2.53469E-6 " pathEditMode="relative" ptsTypes="AA">
                                      <p:cBhvr>
                                        <p:cTn id="35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1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8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/>
              <a:t>Click icon to add picture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1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9.png"/>
          <p:cNvPicPr>
            <a:picLocks noChangeAspect="1"/>
          </p:cNvPicPr>
          <p:nvPr/>
        </p:nvPicPr>
        <p:blipFill>
          <a:blip r:embed="rId14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9" name="그림 5" descr="5.png"/>
          <p:cNvPicPr>
            <a:picLocks noChangeAspect="1"/>
          </p:cNvPicPr>
          <p:nvPr/>
        </p:nvPicPr>
        <p:blipFill>
          <a:blip r:embed="rId15"/>
          <a:srcRect l="87212" t="2942" r="3368" b="81863"/>
          <a:stretch>
            <a:fillRect/>
          </a:stretch>
        </p:blipFill>
        <p:spPr>
          <a:xfrm>
            <a:off x="7974419" y="202019"/>
            <a:ext cx="861237" cy="1041990"/>
          </a:xfrm>
          <a:prstGeom prst="rect">
            <a:avLst/>
          </a:prstGeom>
        </p:spPr>
      </p:pic>
      <p:pic>
        <p:nvPicPr>
          <p:cNvPr id="10" name="그림 6" descr="2.png"/>
          <p:cNvPicPr>
            <a:picLocks noChangeAspect="1"/>
          </p:cNvPicPr>
          <p:nvPr/>
        </p:nvPicPr>
        <p:blipFill>
          <a:blip r:embed="rId16"/>
          <a:srcRect l="4299" t="1236" r="75932" b="93492"/>
          <a:stretch>
            <a:fillRect/>
          </a:stretch>
        </p:blipFill>
        <p:spPr>
          <a:xfrm>
            <a:off x="393406" y="85062"/>
            <a:ext cx="1807535" cy="361507"/>
          </a:xfrm>
          <a:prstGeom prst="rect">
            <a:avLst/>
          </a:prstGeom>
        </p:spPr>
      </p:pic>
      <p:pic>
        <p:nvPicPr>
          <p:cNvPr id="12" name="그림 8" descr="3.png"/>
          <p:cNvPicPr>
            <a:picLocks noChangeAspect="1"/>
          </p:cNvPicPr>
          <p:nvPr/>
        </p:nvPicPr>
        <p:blipFill>
          <a:blip r:embed="rId17"/>
          <a:srcRect l="3019" r="95120" b="94422"/>
          <a:stretch>
            <a:fillRect/>
          </a:stretch>
        </p:blipFill>
        <p:spPr>
          <a:xfrm>
            <a:off x="276448" y="285"/>
            <a:ext cx="170120" cy="382489"/>
          </a:xfrm>
          <a:prstGeom prst="rect">
            <a:avLst/>
          </a:prstGeom>
        </p:spPr>
      </p:pic>
      <p:pic>
        <p:nvPicPr>
          <p:cNvPr id="13" name="그림 9" descr="4.png"/>
          <p:cNvPicPr>
            <a:picLocks noChangeAspect="1"/>
          </p:cNvPicPr>
          <p:nvPr/>
        </p:nvPicPr>
        <p:blipFill>
          <a:blip r:embed="rId18"/>
          <a:srcRect l="3136" t="4337" r="95352" b="87600"/>
          <a:stretch>
            <a:fillRect/>
          </a:stretch>
        </p:blipFill>
        <p:spPr>
          <a:xfrm>
            <a:off x="287080" y="297714"/>
            <a:ext cx="138223" cy="552893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4B57-D5E1-4B7D-8624-FAEEB368C78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nnyqiu.me/mips-interpret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6121240" cy="1470025"/>
          </a:xfrm>
        </p:spPr>
        <p:txBody>
          <a:bodyPr anchor="b" anchorCtr="0"/>
          <a:lstStyle/>
          <a:p>
            <a:r>
              <a:rPr lang="en-US" dirty="0"/>
              <a:t>Computer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</a:t>
            </a:r>
            <a:r>
              <a:rPr lang="en-US" dirty="0" smtClean="0"/>
              <a:t>2: </a:t>
            </a:r>
            <a:r>
              <a:rPr lang="en-US" dirty="0"/>
              <a:t>MIPS Assembly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898675-221F-432C-9F70-05C252D3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Started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503C518-6CF7-4DE7-B75C-2316F969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Open </a:t>
            </a:r>
            <a:r>
              <a:rPr lang="en-US" altLang="ko-KR" dirty="0"/>
              <a:t>a web browser and go to </a:t>
            </a:r>
            <a:r>
              <a:rPr lang="en-US" altLang="ko-KR" dirty="0">
                <a:hlinkClick r:id="rId2"/>
              </a:rPr>
              <a:t>https://dannyqiu.me/mips-interpreter/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798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DA0F7-DE75-4FAC-93B9-48C8404F1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Assignment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272DF8-AC0F-48F6-8FEB-F80F1AD48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Write MIPS assembly code to compute the Fibonacci sequence.</a:t>
            </a:r>
          </a:p>
          <a:p>
            <a:r>
              <a:rPr lang="en-US" altLang="ko-KR" dirty="0"/>
              <a:t>The Fibonacci numbers from 1st to 10th should be stored in the memory from the address </a:t>
            </a:r>
            <a:r>
              <a:rPr lang="en-US" altLang="ko-KR" dirty="0" smtClean="0"/>
              <a:t>0x0001f000 </a:t>
            </a:r>
            <a:r>
              <a:rPr lang="en-US" altLang="ko-KR" dirty="0"/>
              <a:t>to </a:t>
            </a:r>
            <a:r>
              <a:rPr lang="en-US" altLang="ko-KR" dirty="0" smtClean="0"/>
              <a:t>0x0001f024 </a:t>
            </a:r>
            <a:r>
              <a:rPr lang="en-US" altLang="ko-KR" dirty="0"/>
              <a:t>when the code completes</a:t>
            </a:r>
          </a:p>
          <a:p>
            <a:r>
              <a:rPr lang="en-US" altLang="ko-KR" dirty="0"/>
              <a:t>Each number is stored in a word (4 bytes).</a:t>
            </a:r>
          </a:p>
          <a:p>
            <a:r>
              <a:rPr lang="en-US" altLang="ko-KR" dirty="0"/>
              <a:t>The loop construct must be </a:t>
            </a:r>
            <a:r>
              <a:rPr lang="en-US" altLang="ko-KR" dirty="0" smtClean="0"/>
              <a:t>used</a:t>
            </a:r>
          </a:p>
          <a:p>
            <a:pPr lvl="1"/>
            <a:r>
              <a:rPr lang="en-US" altLang="ko-KR" dirty="0" smtClean="0"/>
              <a:t>Do </a:t>
            </a:r>
            <a:r>
              <a:rPr lang="en-US" altLang="ko-KR" dirty="0"/>
              <a:t>not store pre-computed values to the memory one by one </a:t>
            </a:r>
            <a:r>
              <a:rPr lang="en-US" altLang="ko-KR" dirty="0" smtClean="0"/>
              <a:t>manually</a:t>
            </a:r>
          </a:p>
          <a:p>
            <a:pPr lvl="1"/>
            <a:r>
              <a:rPr lang="en-US" altLang="ko-KR" dirty="0" smtClean="0"/>
              <a:t>Only the first two elements can be stored manually.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613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8F8CF7-C892-46AB-922B-052B4A4C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Expected Results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6007"/>
            <a:ext cx="9144000" cy="26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</Template>
  <TotalTime>807</TotalTime>
  <Words>97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Computer Architecture</vt:lpstr>
      <vt:lpstr>Getting Started</vt:lpstr>
      <vt:lpstr>Lab Assignment</vt:lpstr>
      <vt:lpstr>Expected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CYDF206 – Logic Design and Lab</dc:title>
  <dc:creator>Junghee Lee</dc:creator>
  <cp:lastModifiedBy>Junghee Lee</cp:lastModifiedBy>
  <cp:revision>45</cp:revision>
  <dcterms:created xsi:type="dcterms:W3CDTF">2019-02-16T08:44:08Z</dcterms:created>
  <dcterms:modified xsi:type="dcterms:W3CDTF">2020-08-10T05:58:26Z</dcterms:modified>
</cp:coreProperties>
</file>