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0418" autoAdjust="0"/>
  </p:normalViewPr>
  <p:slideViewPr>
    <p:cSldViewPr snapToGrid="0">
      <p:cViewPr varScale="1">
        <p:scale>
          <a:sx n="75" d="100"/>
          <a:sy n="75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nnyqiu.me/mips-interpret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/>
              <a:t>Computer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3: MIPS Assembly 3</a:t>
            </a:r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https://dannyqiu.me/mips-interpreter/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Registers</a:t>
            </a:r>
          </a:p>
        </p:txBody>
      </p:sp>
      <p:graphicFrame>
        <p:nvGraphicFramePr>
          <p:cNvPr id="4" name="Group 31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1066800" y="1816608"/>
          <a:ext cx="7162800" cy="4126992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Nonpreserved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$t0-$t9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1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2F66-9E6E-493B-AC95-8721927E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3-1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0527A-8615-4C55-9BE9-CE1B4854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28087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Copy and paste the code on the right to the code area.</a:t>
            </a:r>
          </a:p>
          <a:p>
            <a:r>
              <a:rPr lang="en-US" altLang="ko-KR" dirty="0"/>
              <a:t>Click “Reset”</a:t>
            </a:r>
          </a:p>
          <a:p>
            <a:r>
              <a:rPr lang="en-US" altLang="ko-KR" dirty="0"/>
              <a:t>Click “Step” and observe the changes of the registers</a:t>
            </a:r>
          </a:p>
          <a:p>
            <a:endParaRPr lang="en-US" altLang="ko-KR" dirty="0"/>
          </a:p>
          <a:p>
            <a:r>
              <a:rPr lang="en-US" altLang="ko-KR" dirty="0"/>
              <a:t>Note</a:t>
            </a:r>
          </a:p>
          <a:p>
            <a:pPr lvl="1"/>
            <a:r>
              <a:rPr lang="en-US" altLang="ko-KR" dirty="0"/>
              <a:t>Add “</a:t>
            </a:r>
            <a:r>
              <a:rPr lang="en-US" altLang="ko-KR" dirty="0" err="1"/>
              <a:t>nop</a:t>
            </a:r>
            <a:r>
              <a:rPr lang="en-US" altLang="ko-KR" dirty="0"/>
              <a:t>” after every jump/branch instruction (delay slot)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88DC3-60E9-4F7D-A17A-FB9FE7EAE751}"/>
              </a:ext>
            </a:extLst>
          </p:cNvPr>
          <p:cNvSpPr txBox="1"/>
          <p:nvPr/>
        </p:nvSpPr>
        <p:spPr>
          <a:xfrm>
            <a:off x="5847920" y="1417638"/>
            <a:ext cx="244009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$0, 0x1000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 main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func2: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func1: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func2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func1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1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DA0F7-DE75-4FAC-93B9-48C8404F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72DF8-AC0F-48F6-8FEB-F80F1AD4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MIPS assembly code to compute the Fibonacci sequence.</a:t>
            </a:r>
          </a:p>
          <a:p>
            <a:r>
              <a:rPr lang="en-US" altLang="ko-KR" dirty="0"/>
              <a:t>The Fibonacci numbers from 1st to 10th should be stored in the memory from the address 0x0001f000 to 0x0001f024 when the code completes</a:t>
            </a:r>
          </a:p>
          <a:p>
            <a:r>
              <a:rPr lang="en-US" altLang="ko-KR" dirty="0"/>
              <a:t>Each number is stored in a word (4 bytes).</a:t>
            </a:r>
          </a:p>
          <a:p>
            <a:r>
              <a:rPr lang="en-US" altLang="ko-KR" dirty="0"/>
              <a:t>The recursive function call must be used.</a:t>
            </a:r>
          </a:p>
          <a:p>
            <a:pPr lvl="1"/>
            <a:r>
              <a:rPr lang="en-US" altLang="ko-KR" dirty="0"/>
              <a:t>The first two elements can be stored manually.</a:t>
            </a:r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initial stack pointer is 0x0001000.</a:t>
            </a:r>
          </a:p>
        </p:txBody>
      </p:sp>
    </p:spTree>
    <p:extLst>
      <p:ext uri="{BB962C8B-B14F-4D97-AF65-F5344CB8AC3E}">
        <p14:creationId xmlns:p14="http://schemas.microsoft.com/office/powerpoint/2010/main" val="62613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8CF7-C892-46AB-922B-052B4A4C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Results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007"/>
            <a:ext cx="9144000" cy="26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807</TotalTime>
  <Words>240</Words>
  <Application>Microsoft Office PowerPoint</Application>
  <PresentationFormat>화면 슬라이드 쇼(4:3)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Courier New</vt:lpstr>
      <vt:lpstr>Times New Roman</vt:lpstr>
      <vt:lpstr>Office 테마</vt:lpstr>
      <vt:lpstr>Computer Architecture</vt:lpstr>
      <vt:lpstr>Getting Started</vt:lpstr>
      <vt:lpstr>Registers</vt:lpstr>
      <vt:lpstr>Lab 3-1</vt:lpstr>
      <vt:lpstr>Lab Assignment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이중희[ 조교수 / 정보보호학과 ]</cp:lastModifiedBy>
  <cp:revision>46</cp:revision>
  <dcterms:created xsi:type="dcterms:W3CDTF">2019-02-16T08:44:08Z</dcterms:created>
  <dcterms:modified xsi:type="dcterms:W3CDTF">2023-08-04T05:06:45Z</dcterms:modified>
</cp:coreProperties>
</file>