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3" r:id="rId4"/>
    <p:sldId id="272" r:id="rId5"/>
    <p:sldId id="265" r:id="rId6"/>
    <p:sldId id="266" r:id="rId7"/>
    <p:sldId id="267" r:id="rId8"/>
    <p:sldId id="271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9: R-type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alu.sv, regfile.sv, imem.sv, dmem.sv and controller.sv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r>
              <a:rPr lang="en-US" dirty="0"/>
              <a:t>: R-Type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Read from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rt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Write </a:t>
            </a:r>
            <a:r>
              <a:rPr lang="en-US" i="1" dirty="0" err="1"/>
              <a:t>ALUResult</a:t>
            </a:r>
            <a:r>
              <a:rPr lang="en-US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dirty="0"/>
              <a:t>Write to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/>
              <a:t> (instead of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09600" y="2778125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01560" imgH="2143080" progId="Visio.Drawing.6">
                  <p:embed/>
                </p:oleObj>
              </mc:Choice>
              <mc:Fallback>
                <p:oleObj name="VISIO" r:id="rId3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78125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6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Unit: Main Decoder</a:t>
            </a: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8100107"/>
              </p:ext>
            </p:extLst>
          </p:nvPr>
        </p:nvGraphicFramePr>
        <p:xfrm>
          <a:off x="457200" y="4740578"/>
          <a:ext cx="8153400" cy="172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7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790700" y="1417637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417637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63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</a:t>
            </a:r>
            <a:r>
              <a:rPr lang="en-US" dirty="0" err="1"/>
              <a:t>testbench</a:t>
            </a:r>
            <a:r>
              <a:rPr lang="en-US" dirty="0"/>
              <a:t> code to “testbench.sv” on the left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802178"/>
            <a:ext cx="70299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(reset)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#20;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code to “design.sv” on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645" y="2130735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"alu.sv"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"regfile.sv"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"dmem.sv"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"controller.sv"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pc;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ALU(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({{16{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[15]}},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[15:0]}),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oY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oZero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REG(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[25:21]),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.iRaddr2(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[20:16]),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[20:16]),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.oRdata2(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IMEM(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(pc),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DMEM(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 CTL(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[31:26]),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0;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pc + 4;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“+” right after “design.sv”</a:t>
            </a:r>
          </a:p>
          <a:p>
            <a:r>
              <a:rPr lang="en-US" dirty="0"/>
              <a:t>Upload “alu.sv”</a:t>
            </a:r>
          </a:p>
          <a:p>
            <a:endParaRPr lang="en-US" dirty="0"/>
          </a:p>
          <a:p>
            <a:r>
              <a:rPr lang="en-US" dirty="0"/>
              <a:t>Upload regfile.sv, imem.sv, dmem.sv, and controller.sv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5839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SystemVerilog</a:t>
            </a:r>
            <a:r>
              <a:rPr lang="en-US" dirty="0"/>
              <a:t> modules to implement the R-type instructions</a:t>
            </a:r>
          </a:p>
          <a:p>
            <a:r>
              <a:rPr lang="en-US" altLang="ko-KR"/>
              <a:t>Save and submit the link of your design to the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71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41FA0-2613-B920-7865-4DD8B35F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" y="1902142"/>
            <a:ext cx="9000985" cy="30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7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918</TotalTime>
  <Words>724</Words>
  <Application>Microsoft Office PowerPoint</Application>
  <PresentationFormat>화면 슬라이드 쇼(4:3)</PresentationFormat>
  <Paragraphs>150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Courier New</vt:lpstr>
      <vt:lpstr>Times New Roman</vt:lpstr>
      <vt:lpstr>Office 테마</vt:lpstr>
      <vt:lpstr>VISIO</vt:lpstr>
      <vt:lpstr>Computer Architecture</vt:lpstr>
      <vt:lpstr>Getting Started</vt:lpstr>
      <vt:lpstr>Single-Cycle Datapath: R-Type</vt:lpstr>
      <vt:lpstr>Control Unit: Main Decoder</vt:lpstr>
      <vt:lpstr>Testbench</vt:lpstr>
      <vt:lpstr>Datapath</vt:lpstr>
      <vt:lpstr>Building Blocks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69</cp:revision>
  <dcterms:created xsi:type="dcterms:W3CDTF">2019-02-16T08:44:08Z</dcterms:created>
  <dcterms:modified xsi:type="dcterms:W3CDTF">2023-07-13T03:02:51Z</dcterms:modified>
</cp:coreProperties>
</file>