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1526E9-C4F3-45DF-BE68-6899F240616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851F973F-5688-4E42-A7B3-C451C3666EDC}">
      <dgm:prSet phldrT="[Text]"/>
      <dgm:spPr/>
      <dgm:t>
        <a:bodyPr/>
        <a:lstStyle/>
        <a:p>
          <a:r>
            <a:rPr lang="en-GB" dirty="0" err="1" smtClean="0">
              <a:latin typeface="Calibri Light (Headings)"/>
            </a:rPr>
            <a:t>Giới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thiệu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đề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tài</a:t>
          </a:r>
          <a:endParaRPr lang="en-US" dirty="0">
            <a:latin typeface="Calibri Light (Headings)"/>
          </a:endParaRPr>
        </a:p>
      </dgm:t>
    </dgm:pt>
    <dgm:pt modelId="{271E80E3-9DDA-42E8-8DB3-555733A8D11A}" type="parTrans" cxnId="{1694BA9D-E42E-4E66-B649-125412A713DA}">
      <dgm:prSet/>
      <dgm:spPr/>
      <dgm:t>
        <a:bodyPr/>
        <a:lstStyle/>
        <a:p>
          <a:endParaRPr lang="en-US"/>
        </a:p>
      </dgm:t>
    </dgm:pt>
    <dgm:pt modelId="{0E71F6A8-3A19-490D-A92A-7EC6BCFF9879}" type="sibTrans" cxnId="{1694BA9D-E42E-4E66-B649-125412A713DA}">
      <dgm:prSet/>
      <dgm:spPr/>
      <dgm:t>
        <a:bodyPr/>
        <a:lstStyle/>
        <a:p>
          <a:endParaRPr lang="en-US"/>
        </a:p>
      </dgm:t>
    </dgm:pt>
    <dgm:pt modelId="{F6396374-9B36-482F-9943-EA65260E3DED}">
      <dgm:prSet phldrT="[Text]"/>
      <dgm:spPr/>
      <dgm:t>
        <a:bodyPr/>
        <a:lstStyle/>
        <a:p>
          <a:r>
            <a:rPr lang="en-GB" dirty="0" err="1" smtClean="0">
              <a:latin typeface="Calibri Light (Headings)"/>
            </a:rPr>
            <a:t>Phân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tích</a:t>
          </a:r>
          <a:r>
            <a:rPr lang="en-GB" dirty="0" smtClean="0">
              <a:latin typeface="Calibri Light (Headings)"/>
            </a:rPr>
            <a:t>, </a:t>
          </a:r>
          <a:r>
            <a:rPr lang="en-GB" dirty="0" err="1" smtClean="0">
              <a:latin typeface="Calibri Light (Headings)"/>
            </a:rPr>
            <a:t>thiết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kế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cơ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sở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dữ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liệu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tập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trung</a:t>
          </a:r>
          <a:endParaRPr lang="en-US" dirty="0">
            <a:latin typeface="Calibri Light (Headings)"/>
          </a:endParaRPr>
        </a:p>
      </dgm:t>
    </dgm:pt>
    <dgm:pt modelId="{1743E0BD-5CC6-4507-891A-6CAE9C2E17D8}" type="parTrans" cxnId="{57DBFBC5-C722-43F4-9211-062CA7FDF57D}">
      <dgm:prSet/>
      <dgm:spPr/>
      <dgm:t>
        <a:bodyPr/>
        <a:lstStyle/>
        <a:p>
          <a:endParaRPr lang="en-US"/>
        </a:p>
      </dgm:t>
    </dgm:pt>
    <dgm:pt modelId="{497CB319-A659-4F89-90EA-FF2D2B83D1D3}" type="sibTrans" cxnId="{57DBFBC5-C722-43F4-9211-062CA7FDF57D}">
      <dgm:prSet/>
      <dgm:spPr/>
      <dgm:t>
        <a:bodyPr/>
        <a:lstStyle/>
        <a:p>
          <a:endParaRPr lang="en-US"/>
        </a:p>
      </dgm:t>
    </dgm:pt>
    <dgm:pt modelId="{CDE0F389-4F00-4F62-9E12-EF2BB6CEBFF9}">
      <dgm:prSet phldrT="[Text]"/>
      <dgm:spPr/>
      <dgm:t>
        <a:bodyPr/>
        <a:lstStyle/>
        <a:p>
          <a:r>
            <a:rPr lang="en-GB" dirty="0" err="1" smtClean="0">
              <a:latin typeface="Calibri Light (Headings)"/>
            </a:rPr>
            <a:t>Các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công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cụ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hỗ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trợ</a:t>
          </a:r>
          <a:endParaRPr lang="en-US" dirty="0">
            <a:latin typeface="Calibri Light (Headings)"/>
          </a:endParaRPr>
        </a:p>
      </dgm:t>
    </dgm:pt>
    <dgm:pt modelId="{71297085-2B88-47D0-927A-CF13BC809B45}" type="parTrans" cxnId="{9929508C-C1C7-4ABE-A1C6-B05307BD626C}">
      <dgm:prSet/>
      <dgm:spPr/>
      <dgm:t>
        <a:bodyPr/>
        <a:lstStyle/>
        <a:p>
          <a:endParaRPr lang="en-US"/>
        </a:p>
      </dgm:t>
    </dgm:pt>
    <dgm:pt modelId="{E784AB64-8E8F-40B7-AFD8-775A9764270F}" type="sibTrans" cxnId="{9929508C-C1C7-4ABE-A1C6-B05307BD626C}">
      <dgm:prSet/>
      <dgm:spPr/>
      <dgm:t>
        <a:bodyPr/>
        <a:lstStyle/>
        <a:p>
          <a:endParaRPr lang="en-US"/>
        </a:p>
      </dgm:t>
    </dgm:pt>
    <dgm:pt modelId="{07634B1E-7469-486F-834D-A519DD6A8907}">
      <dgm:prSet phldrT="[Text]"/>
      <dgm:spPr/>
      <dgm:t>
        <a:bodyPr/>
        <a:lstStyle/>
        <a:p>
          <a:r>
            <a:rPr lang="en-GB" dirty="0" err="1" smtClean="0">
              <a:latin typeface="Calibri Light (Headings)"/>
            </a:rPr>
            <a:t>Kết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luận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và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hướng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phát</a:t>
          </a:r>
          <a:r>
            <a:rPr lang="en-GB" dirty="0" smtClean="0">
              <a:latin typeface="Calibri Light (Headings)"/>
            </a:rPr>
            <a:t> </a:t>
          </a:r>
          <a:r>
            <a:rPr lang="en-GB" dirty="0" err="1" smtClean="0">
              <a:latin typeface="Calibri Light (Headings)"/>
            </a:rPr>
            <a:t>triển</a:t>
          </a:r>
          <a:endParaRPr lang="en-US" dirty="0">
            <a:latin typeface="Calibri Light (Headings)"/>
          </a:endParaRPr>
        </a:p>
      </dgm:t>
    </dgm:pt>
    <dgm:pt modelId="{EC3BFBBA-2167-4524-887A-975D375965EE}" type="parTrans" cxnId="{0DEB9F5C-7F26-4CFA-A03F-B99A51BB4DD2}">
      <dgm:prSet/>
      <dgm:spPr/>
      <dgm:t>
        <a:bodyPr/>
        <a:lstStyle/>
        <a:p>
          <a:endParaRPr lang="en-US"/>
        </a:p>
      </dgm:t>
    </dgm:pt>
    <dgm:pt modelId="{2639E284-4317-4BE8-AABB-407E77317330}" type="sibTrans" cxnId="{0DEB9F5C-7F26-4CFA-A03F-B99A51BB4DD2}">
      <dgm:prSet/>
      <dgm:spPr/>
      <dgm:t>
        <a:bodyPr/>
        <a:lstStyle/>
        <a:p>
          <a:endParaRPr lang="en-US"/>
        </a:p>
      </dgm:t>
    </dgm:pt>
    <dgm:pt modelId="{2D924AA5-E9EE-445C-827D-118EFAA0CBC5}" type="pres">
      <dgm:prSet presAssocID="{B91526E9-C4F3-45DF-BE68-6899F2406161}" presName="linearFlow" presStyleCnt="0">
        <dgm:presLayoutVars>
          <dgm:dir/>
          <dgm:resizeHandles val="exact"/>
        </dgm:presLayoutVars>
      </dgm:prSet>
      <dgm:spPr/>
    </dgm:pt>
    <dgm:pt modelId="{8A7590B4-6E74-4502-B2EC-450B15DA9FDA}" type="pres">
      <dgm:prSet presAssocID="{851F973F-5688-4E42-A7B3-C451C3666EDC}" presName="composite" presStyleCnt="0"/>
      <dgm:spPr/>
    </dgm:pt>
    <dgm:pt modelId="{134072F8-990D-4F28-8098-E358C2891C43}" type="pres">
      <dgm:prSet presAssocID="{851F973F-5688-4E42-A7B3-C451C3666EDC}" presName="imgShp" presStyleLbl="fgImgPlace1" presStyleIdx="0" presStyleCnt="4"/>
      <dgm:spPr/>
    </dgm:pt>
    <dgm:pt modelId="{59C611F7-35D2-44F1-8566-3E91877F7404}" type="pres">
      <dgm:prSet presAssocID="{851F973F-5688-4E42-A7B3-C451C3666EDC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CC58C-5162-422F-B270-D74656B0997B}" type="pres">
      <dgm:prSet presAssocID="{0E71F6A8-3A19-490D-A92A-7EC6BCFF9879}" presName="spacing" presStyleCnt="0"/>
      <dgm:spPr/>
    </dgm:pt>
    <dgm:pt modelId="{93C9489F-3172-4D8B-B461-8D80C1117B8B}" type="pres">
      <dgm:prSet presAssocID="{F6396374-9B36-482F-9943-EA65260E3DED}" presName="composite" presStyleCnt="0"/>
      <dgm:spPr/>
    </dgm:pt>
    <dgm:pt modelId="{2419CB44-8844-4645-848B-E42E84F935C1}" type="pres">
      <dgm:prSet presAssocID="{F6396374-9B36-482F-9943-EA65260E3DED}" presName="imgShp" presStyleLbl="fgImgPlace1" presStyleIdx="1" presStyleCnt="4"/>
      <dgm:spPr/>
    </dgm:pt>
    <dgm:pt modelId="{574FB332-2507-4CD1-8475-72F84FD9B612}" type="pres">
      <dgm:prSet presAssocID="{F6396374-9B36-482F-9943-EA65260E3DED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910A4-8CD9-488F-A56C-045A2A30938C}" type="pres">
      <dgm:prSet presAssocID="{497CB319-A659-4F89-90EA-FF2D2B83D1D3}" presName="spacing" presStyleCnt="0"/>
      <dgm:spPr/>
    </dgm:pt>
    <dgm:pt modelId="{8B486CF9-7FE9-4294-9400-DFC619C3040B}" type="pres">
      <dgm:prSet presAssocID="{CDE0F389-4F00-4F62-9E12-EF2BB6CEBFF9}" presName="composite" presStyleCnt="0"/>
      <dgm:spPr/>
    </dgm:pt>
    <dgm:pt modelId="{E175167C-D326-4483-AAF7-9C4799FAA921}" type="pres">
      <dgm:prSet presAssocID="{CDE0F389-4F00-4F62-9E12-EF2BB6CEBFF9}" presName="imgShp" presStyleLbl="fgImgPlace1" presStyleIdx="2" presStyleCnt="4"/>
      <dgm:spPr/>
    </dgm:pt>
    <dgm:pt modelId="{E903CD9D-362D-4979-BD25-216861478160}" type="pres">
      <dgm:prSet presAssocID="{CDE0F389-4F00-4F62-9E12-EF2BB6CEBFF9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CECF0-97DB-448D-9E0D-499BB438A44C}" type="pres">
      <dgm:prSet presAssocID="{E784AB64-8E8F-40B7-AFD8-775A9764270F}" presName="spacing" presStyleCnt="0"/>
      <dgm:spPr/>
    </dgm:pt>
    <dgm:pt modelId="{23FD4773-7C96-48C7-9ABB-375E53D25D68}" type="pres">
      <dgm:prSet presAssocID="{07634B1E-7469-486F-834D-A519DD6A8907}" presName="composite" presStyleCnt="0"/>
      <dgm:spPr/>
    </dgm:pt>
    <dgm:pt modelId="{E55BE60E-5DEF-49E8-839E-C9C26CF78301}" type="pres">
      <dgm:prSet presAssocID="{07634B1E-7469-486F-834D-A519DD6A8907}" presName="imgShp" presStyleLbl="fgImgPlace1" presStyleIdx="3" presStyleCnt="4"/>
      <dgm:spPr/>
    </dgm:pt>
    <dgm:pt modelId="{DF6CA695-19CC-49B3-BBB8-D011FDBC8062}" type="pres">
      <dgm:prSet presAssocID="{07634B1E-7469-486F-834D-A519DD6A890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EB9F5C-7F26-4CFA-A03F-B99A51BB4DD2}" srcId="{B91526E9-C4F3-45DF-BE68-6899F2406161}" destId="{07634B1E-7469-486F-834D-A519DD6A8907}" srcOrd="3" destOrd="0" parTransId="{EC3BFBBA-2167-4524-887A-975D375965EE}" sibTransId="{2639E284-4317-4BE8-AABB-407E77317330}"/>
    <dgm:cxn modelId="{3EBE499A-A01C-44E1-B999-5C42939C0766}" type="presOf" srcId="{07634B1E-7469-486F-834D-A519DD6A8907}" destId="{DF6CA695-19CC-49B3-BBB8-D011FDBC8062}" srcOrd="0" destOrd="0" presId="urn:microsoft.com/office/officeart/2005/8/layout/vList3"/>
    <dgm:cxn modelId="{57DBFBC5-C722-43F4-9211-062CA7FDF57D}" srcId="{B91526E9-C4F3-45DF-BE68-6899F2406161}" destId="{F6396374-9B36-482F-9943-EA65260E3DED}" srcOrd="1" destOrd="0" parTransId="{1743E0BD-5CC6-4507-891A-6CAE9C2E17D8}" sibTransId="{497CB319-A659-4F89-90EA-FF2D2B83D1D3}"/>
    <dgm:cxn modelId="{FB1ABE3A-FE08-409B-9487-F94F839D295D}" type="presOf" srcId="{B91526E9-C4F3-45DF-BE68-6899F2406161}" destId="{2D924AA5-E9EE-445C-827D-118EFAA0CBC5}" srcOrd="0" destOrd="0" presId="urn:microsoft.com/office/officeart/2005/8/layout/vList3"/>
    <dgm:cxn modelId="{77AB2712-B95F-47F1-A1BA-14FB169109C5}" type="presOf" srcId="{CDE0F389-4F00-4F62-9E12-EF2BB6CEBFF9}" destId="{E903CD9D-362D-4979-BD25-216861478160}" srcOrd="0" destOrd="0" presId="urn:microsoft.com/office/officeart/2005/8/layout/vList3"/>
    <dgm:cxn modelId="{9929508C-C1C7-4ABE-A1C6-B05307BD626C}" srcId="{B91526E9-C4F3-45DF-BE68-6899F2406161}" destId="{CDE0F389-4F00-4F62-9E12-EF2BB6CEBFF9}" srcOrd="2" destOrd="0" parTransId="{71297085-2B88-47D0-927A-CF13BC809B45}" sibTransId="{E784AB64-8E8F-40B7-AFD8-775A9764270F}"/>
    <dgm:cxn modelId="{87317571-E1D7-40B4-B3D2-7799DFD19634}" type="presOf" srcId="{F6396374-9B36-482F-9943-EA65260E3DED}" destId="{574FB332-2507-4CD1-8475-72F84FD9B612}" srcOrd="0" destOrd="0" presId="urn:microsoft.com/office/officeart/2005/8/layout/vList3"/>
    <dgm:cxn modelId="{5070D11F-20B3-4CB0-BC79-C6F8D66BCD05}" type="presOf" srcId="{851F973F-5688-4E42-A7B3-C451C3666EDC}" destId="{59C611F7-35D2-44F1-8566-3E91877F7404}" srcOrd="0" destOrd="0" presId="urn:microsoft.com/office/officeart/2005/8/layout/vList3"/>
    <dgm:cxn modelId="{1694BA9D-E42E-4E66-B649-125412A713DA}" srcId="{B91526E9-C4F3-45DF-BE68-6899F2406161}" destId="{851F973F-5688-4E42-A7B3-C451C3666EDC}" srcOrd="0" destOrd="0" parTransId="{271E80E3-9DDA-42E8-8DB3-555733A8D11A}" sibTransId="{0E71F6A8-3A19-490D-A92A-7EC6BCFF9879}"/>
    <dgm:cxn modelId="{99B1406F-4A0A-4CF0-8CEF-54779A5B8960}" type="presParOf" srcId="{2D924AA5-E9EE-445C-827D-118EFAA0CBC5}" destId="{8A7590B4-6E74-4502-B2EC-450B15DA9FDA}" srcOrd="0" destOrd="0" presId="urn:microsoft.com/office/officeart/2005/8/layout/vList3"/>
    <dgm:cxn modelId="{DE0B6FF8-63FC-47D9-8B44-370F0028CBCC}" type="presParOf" srcId="{8A7590B4-6E74-4502-B2EC-450B15DA9FDA}" destId="{134072F8-990D-4F28-8098-E358C2891C43}" srcOrd="0" destOrd="0" presId="urn:microsoft.com/office/officeart/2005/8/layout/vList3"/>
    <dgm:cxn modelId="{8A7608D2-B065-4E28-953E-F3E4B47C6EB0}" type="presParOf" srcId="{8A7590B4-6E74-4502-B2EC-450B15DA9FDA}" destId="{59C611F7-35D2-44F1-8566-3E91877F7404}" srcOrd="1" destOrd="0" presId="urn:microsoft.com/office/officeart/2005/8/layout/vList3"/>
    <dgm:cxn modelId="{D0A52655-9E29-4D42-9CF4-EF6F65509330}" type="presParOf" srcId="{2D924AA5-E9EE-445C-827D-118EFAA0CBC5}" destId="{D08CC58C-5162-422F-B270-D74656B0997B}" srcOrd="1" destOrd="0" presId="urn:microsoft.com/office/officeart/2005/8/layout/vList3"/>
    <dgm:cxn modelId="{822837E9-922C-43BE-A7F5-2B059E10CCC0}" type="presParOf" srcId="{2D924AA5-E9EE-445C-827D-118EFAA0CBC5}" destId="{93C9489F-3172-4D8B-B461-8D80C1117B8B}" srcOrd="2" destOrd="0" presId="urn:microsoft.com/office/officeart/2005/8/layout/vList3"/>
    <dgm:cxn modelId="{FB23F7FA-ABB6-426A-9F8E-ED306C1F5335}" type="presParOf" srcId="{93C9489F-3172-4D8B-B461-8D80C1117B8B}" destId="{2419CB44-8844-4645-848B-E42E84F935C1}" srcOrd="0" destOrd="0" presId="urn:microsoft.com/office/officeart/2005/8/layout/vList3"/>
    <dgm:cxn modelId="{E328A3DA-045B-45D7-9157-F74EC88F8713}" type="presParOf" srcId="{93C9489F-3172-4D8B-B461-8D80C1117B8B}" destId="{574FB332-2507-4CD1-8475-72F84FD9B612}" srcOrd="1" destOrd="0" presId="urn:microsoft.com/office/officeart/2005/8/layout/vList3"/>
    <dgm:cxn modelId="{96DBA530-34F1-425D-909B-4199B9948CC7}" type="presParOf" srcId="{2D924AA5-E9EE-445C-827D-118EFAA0CBC5}" destId="{184910A4-8CD9-488F-A56C-045A2A30938C}" srcOrd="3" destOrd="0" presId="urn:microsoft.com/office/officeart/2005/8/layout/vList3"/>
    <dgm:cxn modelId="{F7B5F0D1-0600-41C2-B4A6-F889FE9FF195}" type="presParOf" srcId="{2D924AA5-E9EE-445C-827D-118EFAA0CBC5}" destId="{8B486CF9-7FE9-4294-9400-DFC619C3040B}" srcOrd="4" destOrd="0" presId="urn:microsoft.com/office/officeart/2005/8/layout/vList3"/>
    <dgm:cxn modelId="{E599CE47-F58D-4B41-8F17-219B227526FA}" type="presParOf" srcId="{8B486CF9-7FE9-4294-9400-DFC619C3040B}" destId="{E175167C-D326-4483-AAF7-9C4799FAA921}" srcOrd="0" destOrd="0" presId="urn:microsoft.com/office/officeart/2005/8/layout/vList3"/>
    <dgm:cxn modelId="{3A2F6D51-2F53-4202-86AF-4BE53AD57C8D}" type="presParOf" srcId="{8B486CF9-7FE9-4294-9400-DFC619C3040B}" destId="{E903CD9D-362D-4979-BD25-216861478160}" srcOrd="1" destOrd="0" presId="urn:microsoft.com/office/officeart/2005/8/layout/vList3"/>
    <dgm:cxn modelId="{49A5BDE1-A450-45A5-B6AD-521BCD102265}" type="presParOf" srcId="{2D924AA5-E9EE-445C-827D-118EFAA0CBC5}" destId="{BB9CECF0-97DB-448D-9E0D-499BB438A44C}" srcOrd="5" destOrd="0" presId="urn:microsoft.com/office/officeart/2005/8/layout/vList3"/>
    <dgm:cxn modelId="{C4E6F2A8-F755-4D88-99D9-35533E66798B}" type="presParOf" srcId="{2D924AA5-E9EE-445C-827D-118EFAA0CBC5}" destId="{23FD4773-7C96-48C7-9ABB-375E53D25D68}" srcOrd="6" destOrd="0" presId="urn:microsoft.com/office/officeart/2005/8/layout/vList3"/>
    <dgm:cxn modelId="{E17C1E3F-E335-4146-BBAA-F000C463352C}" type="presParOf" srcId="{23FD4773-7C96-48C7-9ABB-375E53D25D68}" destId="{E55BE60E-5DEF-49E8-839E-C9C26CF78301}" srcOrd="0" destOrd="0" presId="urn:microsoft.com/office/officeart/2005/8/layout/vList3"/>
    <dgm:cxn modelId="{7D178098-59D7-41DA-BCA9-2B5075F33586}" type="presParOf" srcId="{23FD4773-7C96-48C7-9ABB-375E53D25D68}" destId="{DF6CA695-19CC-49B3-BBB8-D011FDBC806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611F7-35D2-44F1-8566-3E91877F7404}">
      <dsp:nvSpPr>
        <dsp:cNvPr id="0" name=""/>
        <dsp:cNvSpPr/>
      </dsp:nvSpPr>
      <dsp:spPr>
        <a:xfrm rot="10800000">
          <a:off x="1877782" y="1714"/>
          <a:ext cx="6714896" cy="7457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853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err="1" smtClean="0">
              <a:latin typeface="Calibri Light (Headings)"/>
            </a:rPr>
            <a:t>Giới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thiệu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đề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tài</a:t>
          </a:r>
          <a:endParaRPr lang="en-US" sz="2500" kern="1200" dirty="0">
            <a:latin typeface="Calibri Light (Headings)"/>
          </a:endParaRPr>
        </a:p>
      </dsp:txBody>
      <dsp:txXfrm rot="10800000">
        <a:off x="2064218" y="1714"/>
        <a:ext cx="6528460" cy="745744"/>
      </dsp:txXfrm>
    </dsp:sp>
    <dsp:sp modelId="{134072F8-990D-4F28-8098-E358C2891C43}">
      <dsp:nvSpPr>
        <dsp:cNvPr id="0" name=""/>
        <dsp:cNvSpPr/>
      </dsp:nvSpPr>
      <dsp:spPr>
        <a:xfrm>
          <a:off x="1504909" y="1714"/>
          <a:ext cx="745744" cy="74574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FB332-2507-4CD1-8475-72F84FD9B612}">
      <dsp:nvSpPr>
        <dsp:cNvPr id="0" name=""/>
        <dsp:cNvSpPr/>
      </dsp:nvSpPr>
      <dsp:spPr>
        <a:xfrm rot="10800000">
          <a:off x="1877782" y="944660"/>
          <a:ext cx="6714896" cy="7457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853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err="1" smtClean="0">
              <a:latin typeface="Calibri Light (Headings)"/>
            </a:rPr>
            <a:t>Phân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tích</a:t>
          </a:r>
          <a:r>
            <a:rPr lang="en-GB" sz="2500" kern="1200" dirty="0" smtClean="0">
              <a:latin typeface="Calibri Light (Headings)"/>
            </a:rPr>
            <a:t>, </a:t>
          </a:r>
          <a:r>
            <a:rPr lang="en-GB" sz="2500" kern="1200" dirty="0" err="1" smtClean="0">
              <a:latin typeface="Calibri Light (Headings)"/>
            </a:rPr>
            <a:t>thiết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kế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cơ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sở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dữ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liệu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tập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trung</a:t>
          </a:r>
          <a:endParaRPr lang="en-US" sz="2500" kern="1200" dirty="0">
            <a:latin typeface="Calibri Light (Headings)"/>
          </a:endParaRPr>
        </a:p>
      </dsp:txBody>
      <dsp:txXfrm rot="10800000">
        <a:off x="2064218" y="944660"/>
        <a:ext cx="6528460" cy="745744"/>
      </dsp:txXfrm>
    </dsp:sp>
    <dsp:sp modelId="{2419CB44-8844-4645-848B-E42E84F935C1}">
      <dsp:nvSpPr>
        <dsp:cNvPr id="0" name=""/>
        <dsp:cNvSpPr/>
      </dsp:nvSpPr>
      <dsp:spPr>
        <a:xfrm>
          <a:off x="1504909" y="944660"/>
          <a:ext cx="745744" cy="74574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3CD9D-362D-4979-BD25-216861478160}">
      <dsp:nvSpPr>
        <dsp:cNvPr id="0" name=""/>
        <dsp:cNvSpPr/>
      </dsp:nvSpPr>
      <dsp:spPr>
        <a:xfrm rot="10800000">
          <a:off x="1877782" y="1887607"/>
          <a:ext cx="6714896" cy="7457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853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err="1" smtClean="0">
              <a:latin typeface="Calibri Light (Headings)"/>
            </a:rPr>
            <a:t>Các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công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cụ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hỗ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trợ</a:t>
          </a:r>
          <a:endParaRPr lang="en-US" sz="2500" kern="1200" dirty="0">
            <a:latin typeface="Calibri Light (Headings)"/>
          </a:endParaRPr>
        </a:p>
      </dsp:txBody>
      <dsp:txXfrm rot="10800000">
        <a:off x="2064218" y="1887607"/>
        <a:ext cx="6528460" cy="745744"/>
      </dsp:txXfrm>
    </dsp:sp>
    <dsp:sp modelId="{E175167C-D326-4483-AAF7-9C4799FAA921}">
      <dsp:nvSpPr>
        <dsp:cNvPr id="0" name=""/>
        <dsp:cNvSpPr/>
      </dsp:nvSpPr>
      <dsp:spPr>
        <a:xfrm>
          <a:off x="1504909" y="1887607"/>
          <a:ext cx="745744" cy="74574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CA695-19CC-49B3-BBB8-D011FDBC8062}">
      <dsp:nvSpPr>
        <dsp:cNvPr id="0" name=""/>
        <dsp:cNvSpPr/>
      </dsp:nvSpPr>
      <dsp:spPr>
        <a:xfrm rot="10800000">
          <a:off x="1877782" y="2830553"/>
          <a:ext cx="6714896" cy="7457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853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err="1" smtClean="0">
              <a:latin typeface="Calibri Light (Headings)"/>
            </a:rPr>
            <a:t>Kết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luận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và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hướng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phát</a:t>
          </a:r>
          <a:r>
            <a:rPr lang="en-GB" sz="2500" kern="1200" dirty="0" smtClean="0">
              <a:latin typeface="Calibri Light (Headings)"/>
            </a:rPr>
            <a:t> </a:t>
          </a:r>
          <a:r>
            <a:rPr lang="en-GB" sz="2500" kern="1200" dirty="0" err="1" smtClean="0">
              <a:latin typeface="Calibri Light (Headings)"/>
            </a:rPr>
            <a:t>triển</a:t>
          </a:r>
          <a:endParaRPr lang="en-US" sz="2500" kern="1200" dirty="0">
            <a:latin typeface="Calibri Light (Headings)"/>
          </a:endParaRPr>
        </a:p>
      </dsp:txBody>
      <dsp:txXfrm rot="10800000">
        <a:off x="2064218" y="2830553"/>
        <a:ext cx="6528460" cy="745744"/>
      </dsp:txXfrm>
    </dsp:sp>
    <dsp:sp modelId="{E55BE60E-5DEF-49E8-839E-C9C26CF78301}">
      <dsp:nvSpPr>
        <dsp:cNvPr id="0" name=""/>
        <dsp:cNvSpPr/>
      </dsp:nvSpPr>
      <dsp:spPr>
        <a:xfrm>
          <a:off x="1504909" y="2830553"/>
          <a:ext cx="745744" cy="74574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8C6-3766-4E6D-8AEA-DC003BB5F83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16C-4C6B-4EC9-A192-41EFB8F76E1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5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8C6-3766-4E6D-8AEA-DC003BB5F83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16C-4C6B-4EC9-A192-41EFB8F76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5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8C6-3766-4E6D-8AEA-DC003BB5F83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16C-4C6B-4EC9-A192-41EFB8F76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5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8C6-3766-4E6D-8AEA-DC003BB5F83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16C-4C6B-4EC9-A192-41EFB8F76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8C6-3766-4E6D-8AEA-DC003BB5F83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16C-4C6B-4EC9-A192-41EFB8F76E1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8C6-3766-4E6D-8AEA-DC003BB5F83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16C-4C6B-4EC9-A192-41EFB8F76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49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8C6-3766-4E6D-8AEA-DC003BB5F83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16C-4C6B-4EC9-A192-41EFB8F76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78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8C6-3766-4E6D-8AEA-DC003BB5F83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16C-4C6B-4EC9-A192-41EFB8F76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8C6-3766-4E6D-8AEA-DC003BB5F83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16C-4C6B-4EC9-A192-41EFB8F76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64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9EC8C6-3766-4E6D-8AEA-DC003BB5F83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2F16C-4C6B-4EC9-A192-41EFB8F76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3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8C6-3766-4E6D-8AEA-DC003BB5F83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16C-4C6B-4EC9-A192-41EFB8F76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9EC8C6-3766-4E6D-8AEA-DC003BB5F839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72F16C-4C6B-4EC9-A192-41EFB8F76E1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4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75" y="4715691"/>
            <a:ext cx="5120641" cy="1567545"/>
          </a:xfrm>
        </p:spPr>
        <p:txBody>
          <a:bodyPr>
            <a:normAutofit/>
          </a:bodyPr>
          <a:lstStyle/>
          <a:p>
            <a:pPr algn="l"/>
            <a:r>
              <a:rPr lang="en-GB" b="1" cap="none" dirty="0" err="1" smtClean="0">
                <a:solidFill>
                  <a:srgbClr val="E48312"/>
                </a:solidFill>
              </a:rPr>
              <a:t>Giảng</a:t>
            </a:r>
            <a:r>
              <a:rPr lang="en-GB" b="1" cap="none" dirty="0" smtClean="0">
                <a:solidFill>
                  <a:srgbClr val="E48312"/>
                </a:solidFill>
              </a:rPr>
              <a:t> </a:t>
            </a:r>
            <a:r>
              <a:rPr lang="en-GB" b="1" cap="none" dirty="0" err="1" smtClean="0">
                <a:solidFill>
                  <a:srgbClr val="E48312"/>
                </a:solidFill>
              </a:rPr>
              <a:t>viên</a:t>
            </a:r>
            <a:r>
              <a:rPr lang="en-GB" b="1" cap="none" dirty="0" smtClean="0">
                <a:solidFill>
                  <a:srgbClr val="E48312"/>
                </a:solidFill>
              </a:rPr>
              <a:t>: 		</a:t>
            </a:r>
            <a:r>
              <a:rPr lang="en-GB" b="1" cap="none" dirty="0" err="1" smtClean="0">
                <a:solidFill>
                  <a:srgbClr val="E48312"/>
                </a:solidFill>
              </a:rPr>
              <a:t>Võ</a:t>
            </a:r>
            <a:r>
              <a:rPr lang="en-GB" b="1" cap="none" dirty="0" smtClean="0">
                <a:solidFill>
                  <a:srgbClr val="E48312"/>
                </a:solidFill>
              </a:rPr>
              <a:t> </a:t>
            </a:r>
            <a:r>
              <a:rPr lang="en-GB" b="1" cap="none" dirty="0" err="1">
                <a:solidFill>
                  <a:srgbClr val="E48312"/>
                </a:solidFill>
              </a:rPr>
              <a:t>C</a:t>
            </a:r>
            <a:r>
              <a:rPr lang="en-GB" b="1" cap="none" dirty="0" err="1" smtClean="0">
                <a:solidFill>
                  <a:srgbClr val="E48312"/>
                </a:solidFill>
              </a:rPr>
              <a:t>ông</a:t>
            </a:r>
            <a:r>
              <a:rPr lang="en-GB" b="1" cap="none" dirty="0" smtClean="0">
                <a:solidFill>
                  <a:srgbClr val="E48312"/>
                </a:solidFill>
              </a:rPr>
              <a:t> </a:t>
            </a:r>
            <a:r>
              <a:rPr lang="en-GB" b="1" cap="none" dirty="0" err="1" smtClean="0">
                <a:solidFill>
                  <a:srgbClr val="E48312"/>
                </a:solidFill>
              </a:rPr>
              <a:t>Đình</a:t>
            </a:r>
            <a:endParaRPr lang="en-GB" b="1" cap="none" dirty="0" smtClean="0">
              <a:solidFill>
                <a:srgbClr val="E48312"/>
              </a:solidFill>
            </a:endParaRPr>
          </a:p>
          <a:p>
            <a:pPr algn="l"/>
            <a:r>
              <a:rPr lang="en-GB" b="1" cap="none" dirty="0" err="1" smtClean="0">
                <a:solidFill>
                  <a:srgbClr val="E48312"/>
                </a:solidFill>
              </a:rPr>
              <a:t>Nhóm</a:t>
            </a:r>
            <a:r>
              <a:rPr lang="en-GB" b="1" cap="none" dirty="0" smtClean="0">
                <a:solidFill>
                  <a:srgbClr val="E48312"/>
                </a:solidFill>
              </a:rPr>
              <a:t> </a:t>
            </a:r>
            <a:r>
              <a:rPr lang="en-GB" b="1" cap="none" dirty="0" err="1" smtClean="0">
                <a:solidFill>
                  <a:srgbClr val="E48312"/>
                </a:solidFill>
              </a:rPr>
              <a:t>thực</a:t>
            </a:r>
            <a:r>
              <a:rPr lang="en-GB" b="1" cap="none" dirty="0" smtClean="0">
                <a:solidFill>
                  <a:srgbClr val="E48312"/>
                </a:solidFill>
              </a:rPr>
              <a:t> </a:t>
            </a:r>
            <a:r>
              <a:rPr lang="en-GB" b="1" cap="none" dirty="0" err="1" smtClean="0">
                <a:solidFill>
                  <a:srgbClr val="E48312"/>
                </a:solidFill>
              </a:rPr>
              <a:t>hiện</a:t>
            </a:r>
            <a:r>
              <a:rPr lang="en-GB" b="1" cap="none" dirty="0" smtClean="0">
                <a:solidFill>
                  <a:srgbClr val="E48312"/>
                </a:solidFill>
              </a:rPr>
              <a:t>: 	</a:t>
            </a:r>
            <a:r>
              <a:rPr lang="en-GB" b="1" cap="none" dirty="0" err="1" smtClean="0">
                <a:solidFill>
                  <a:srgbClr val="E48312"/>
                </a:solidFill>
              </a:rPr>
              <a:t>Nhóm</a:t>
            </a:r>
            <a:r>
              <a:rPr lang="en-GB" b="1" cap="none" dirty="0" smtClean="0">
                <a:solidFill>
                  <a:srgbClr val="E48312"/>
                </a:solidFill>
              </a:rPr>
              <a:t> 7</a:t>
            </a:r>
            <a:endParaRPr lang="en-GB" b="1" cap="none" dirty="0" smtClean="0">
              <a:solidFill>
                <a:srgbClr val="E4831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608" y="1854926"/>
            <a:ext cx="10829108" cy="2037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i="1" dirty="0" err="1" smtClean="0"/>
              <a:t>Đề</a:t>
            </a:r>
            <a:r>
              <a:rPr lang="en-GB" sz="4000" i="1" dirty="0" smtClean="0"/>
              <a:t> </a:t>
            </a:r>
            <a:r>
              <a:rPr lang="en-GB" sz="4000" i="1" dirty="0" err="1" smtClean="0"/>
              <a:t>tài</a:t>
            </a:r>
            <a:r>
              <a:rPr lang="en-GB" sz="4000" i="1" dirty="0" smtClean="0"/>
              <a:t>: </a:t>
            </a:r>
            <a:endParaRPr lang="en-GB" sz="4000" i="1" dirty="0" smtClean="0"/>
          </a:p>
          <a:p>
            <a:r>
              <a:rPr lang="en-GB" sz="4000" b="1" dirty="0" smtClean="0"/>
              <a:t>XÂY DỰNG WEBSITE QUẢN LÝ ĐIỂM TRƯỜNG THPT</a:t>
            </a:r>
          </a:p>
          <a:p>
            <a:r>
              <a:rPr lang="en-GB" sz="4000" b="1" dirty="0" smtClean="0"/>
              <a:t>(CƠ SỞ DỮ LIỆU TẬP TRUNG)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34" y="130630"/>
            <a:ext cx="11234057" cy="180267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  <a:t>BÁO CÁO</a:t>
            </a:r>
            <a:b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  <a:t>CƠ SỞ DỮ LIỆU NÂNG CAO</a:t>
            </a:r>
            <a:endParaRPr lang="en-GB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13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>
            <a:normAutofit/>
          </a:bodyPr>
          <a:lstStyle/>
          <a:p>
            <a:r>
              <a:rPr lang="en-GB" sz="6000" b="1" dirty="0" err="1" smtClean="0">
                <a:solidFill>
                  <a:srgbClr val="BD582C"/>
                </a:solidFill>
              </a:rPr>
              <a:t>Các</a:t>
            </a:r>
            <a:r>
              <a:rPr lang="en-GB" sz="6000" b="1" dirty="0" smtClean="0">
                <a:solidFill>
                  <a:srgbClr val="BD582C"/>
                </a:solidFill>
              </a:rPr>
              <a:t> </a:t>
            </a:r>
            <a:r>
              <a:rPr lang="en-GB" sz="6000" b="1" dirty="0" err="1" smtClean="0">
                <a:solidFill>
                  <a:srgbClr val="BD582C"/>
                </a:solidFill>
              </a:rPr>
              <a:t>công</a:t>
            </a:r>
            <a:r>
              <a:rPr lang="en-GB" sz="6000" b="1" dirty="0" smtClean="0">
                <a:solidFill>
                  <a:srgbClr val="BD582C"/>
                </a:solidFill>
              </a:rPr>
              <a:t> </a:t>
            </a:r>
            <a:r>
              <a:rPr lang="en-GB" sz="6000" b="1" dirty="0" err="1" smtClean="0">
                <a:solidFill>
                  <a:srgbClr val="BD582C"/>
                </a:solidFill>
              </a:rPr>
              <a:t>cụ</a:t>
            </a:r>
            <a:r>
              <a:rPr lang="en-GB" sz="6000" b="1" dirty="0" smtClean="0">
                <a:solidFill>
                  <a:srgbClr val="BD582C"/>
                </a:solidFill>
              </a:rPr>
              <a:t> </a:t>
            </a:r>
            <a:r>
              <a:rPr lang="en-GB" sz="6000" b="1" dirty="0" err="1" smtClean="0">
                <a:solidFill>
                  <a:srgbClr val="BD582C"/>
                </a:solidFill>
              </a:rPr>
              <a:t>hỗ</a:t>
            </a:r>
            <a:r>
              <a:rPr lang="en-GB" sz="6000" b="1" dirty="0" smtClean="0">
                <a:solidFill>
                  <a:srgbClr val="BD582C"/>
                </a:solidFill>
              </a:rPr>
              <a:t> </a:t>
            </a:r>
            <a:r>
              <a:rPr lang="en-GB" sz="6000" b="1" dirty="0" err="1" smtClean="0">
                <a:solidFill>
                  <a:srgbClr val="BD582C"/>
                </a:solidFill>
              </a:rPr>
              <a:t>trợ</a:t>
            </a:r>
            <a:endParaRPr lang="en-GB" sz="6000" b="1" dirty="0">
              <a:solidFill>
                <a:srgbClr val="BD582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02488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rgbClr val="E48312"/>
                </a:solidFill>
              </a:rPr>
              <a:t>Backend</a:t>
            </a:r>
          </a:p>
          <a:p>
            <a:pPr marL="201168" lvl="1" indent="0">
              <a:buNone/>
            </a:pPr>
            <a:r>
              <a:rPr lang="en-GB" sz="2000" dirty="0" smtClean="0"/>
              <a:t>	- </a:t>
            </a:r>
            <a:r>
              <a:rPr lang="en-GB" sz="2000" dirty="0" err="1" smtClean="0"/>
              <a:t>Ngôn</a:t>
            </a:r>
            <a:r>
              <a:rPr lang="en-GB" sz="2000" dirty="0" smtClean="0"/>
              <a:t> </a:t>
            </a:r>
            <a:r>
              <a:rPr lang="en-GB" sz="2000" dirty="0" err="1" smtClean="0"/>
              <a:t>ngữ</a:t>
            </a:r>
            <a:r>
              <a:rPr lang="en-GB" sz="2000" dirty="0" smtClean="0"/>
              <a:t>: Java</a:t>
            </a:r>
          </a:p>
          <a:p>
            <a:pPr marL="201168" lvl="1" indent="0">
              <a:buNone/>
            </a:pPr>
            <a:r>
              <a:rPr lang="en-GB" sz="2000" dirty="0" smtClean="0"/>
              <a:t>	- </a:t>
            </a:r>
            <a:r>
              <a:rPr lang="en-GB" sz="2000" dirty="0" err="1" smtClean="0"/>
              <a:t>Công</a:t>
            </a:r>
            <a:r>
              <a:rPr lang="en-GB" sz="2000" dirty="0" smtClean="0"/>
              <a:t> </a:t>
            </a:r>
            <a:r>
              <a:rPr lang="en-GB" sz="2000" dirty="0" err="1" smtClean="0"/>
              <a:t>nghệ</a:t>
            </a:r>
            <a:r>
              <a:rPr lang="en-GB" sz="2000" dirty="0" smtClean="0"/>
              <a:t>: Spring boot, Spring JPA, </a:t>
            </a:r>
            <a:r>
              <a:rPr lang="en-GB" sz="2000" dirty="0" err="1" smtClean="0"/>
              <a:t>Thymeleaf</a:t>
            </a:r>
            <a:endParaRPr lang="en-GB" sz="2000" dirty="0" smtClean="0"/>
          </a:p>
          <a:p>
            <a:pPr marL="201168" lvl="1" indent="0">
              <a:buNone/>
            </a:pPr>
            <a:r>
              <a:rPr lang="en-GB" sz="2000" dirty="0" smtClean="0"/>
              <a:t>	- </a:t>
            </a:r>
            <a:r>
              <a:rPr lang="en-GB" sz="2000" dirty="0" err="1" smtClean="0"/>
              <a:t>Mô</a:t>
            </a:r>
            <a:r>
              <a:rPr lang="en-GB" sz="2000" dirty="0" smtClean="0"/>
              <a:t> </a:t>
            </a:r>
            <a:r>
              <a:rPr lang="en-GB" sz="2000" dirty="0" err="1" smtClean="0"/>
              <a:t>hình</a:t>
            </a:r>
            <a:r>
              <a:rPr lang="en-GB" sz="2000" dirty="0" smtClean="0"/>
              <a:t>: </a:t>
            </a:r>
            <a:r>
              <a:rPr lang="en-GB" sz="2000" dirty="0" smtClean="0"/>
              <a:t>MVC</a:t>
            </a:r>
          </a:p>
          <a:p>
            <a:pPr marL="201168" lvl="1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- </a:t>
            </a:r>
            <a:r>
              <a:rPr lang="en-GB" sz="2000" dirty="0" err="1" smtClean="0"/>
              <a:t>Cơ</a:t>
            </a:r>
            <a:r>
              <a:rPr lang="en-GB" sz="2000" dirty="0" smtClean="0"/>
              <a:t> </a:t>
            </a:r>
            <a:r>
              <a:rPr lang="en-GB" sz="2000" dirty="0" err="1" smtClean="0"/>
              <a:t>sở</a:t>
            </a:r>
            <a:r>
              <a:rPr lang="en-GB" sz="2000" dirty="0" smtClean="0"/>
              <a:t> </a:t>
            </a:r>
            <a:r>
              <a:rPr lang="en-GB" sz="2000" dirty="0" err="1" smtClean="0"/>
              <a:t>dữ</a:t>
            </a:r>
            <a:r>
              <a:rPr lang="en-GB" sz="2000" dirty="0" smtClean="0"/>
              <a:t> </a:t>
            </a:r>
            <a:r>
              <a:rPr lang="en-GB" sz="2000" dirty="0" err="1" smtClean="0"/>
              <a:t>liệu</a:t>
            </a:r>
            <a:r>
              <a:rPr lang="en-GB" sz="2000" dirty="0" smtClean="0"/>
              <a:t>: MySQL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rgbClr val="E48312"/>
                </a:solidFill>
              </a:rPr>
              <a:t>Frontend</a:t>
            </a:r>
            <a:endParaRPr lang="en-GB" sz="2400" b="1" dirty="0" smtClean="0">
              <a:solidFill>
                <a:srgbClr val="E48312"/>
              </a:solidFill>
            </a:endParaRPr>
          </a:p>
          <a:p>
            <a:pPr marL="201168" lvl="1" indent="0">
              <a:buNone/>
            </a:pPr>
            <a:r>
              <a:rPr lang="en-GB" sz="2000" dirty="0" smtClean="0"/>
              <a:t>	- HTML/CSS</a:t>
            </a:r>
            <a:endParaRPr lang="en-GB" sz="2000" dirty="0" smtClean="0"/>
          </a:p>
          <a:p>
            <a:pPr marL="201168" lvl="1" indent="0">
              <a:buNone/>
            </a:pPr>
            <a:r>
              <a:rPr lang="en-GB" sz="2000" dirty="0" smtClean="0"/>
              <a:t>	- Bootstrap</a:t>
            </a:r>
            <a:endParaRPr lang="en-GB" sz="2000" dirty="0" smtClean="0"/>
          </a:p>
          <a:p>
            <a:pPr marL="201168" lvl="1" indent="0">
              <a:buNone/>
            </a:pPr>
            <a:r>
              <a:rPr lang="en-GB" sz="2000" dirty="0" smtClean="0"/>
              <a:t>	- JavaScript/jQuery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312521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7802"/>
            <a:ext cx="10058400" cy="4023360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E48312"/>
                </a:solidFill>
              </a:rPr>
              <a:t>1.   </a:t>
            </a:r>
            <a:r>
              <a:rPr lang="en-GB" sz="2400" b="1" dirty="0" err="1" smtClean="0">
                <a:solidFill>
                  <a:srgbClr val="E48312"/>
                </a:solidFill>
              </a:rPr>
              <a:t>Kết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luận</a:t>
            </a:r>
            <a:endParaRPr lang="en-GB" sz="2000" dirty="0" smtClean="0"/>
          </a:p>
          <a:p>
            <a:pPr marL="201168" lvl="1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- </a:t>
            </a:r>
            <a:r>
              <a:rPr lang="en-GB" sz="2000" dirty="0" err="1" smtClean="0"/>
              <a:t>Đã</a:t>
            </a:r>
            <a:r>
              <a:rPr lang="en-GB" sz="2000" dirty="0" smtClean="0"/>
              <a:t> </a:t>
            </a:r>
            <a:r>
              <a:rPr lang="en-GB" sz="2000" dirty="0" err="1" smtClean="0"/>
              <a:t>làm</a:t>
            </a:r>
            <a:r>
              <a:rPr lang="en-GB" sz="2000" dirty="0" smtClean="0"/>
              <a:t> </a:t>
            </a:r>
            <a:r>
              <a:rPr lang="en-GB" sz="2000" dirty="0" err="1" smtClean="0"/>
              <a:t>được</a:t>
            </a:r>
            <a:r>
              <a:rPr lang="en-GB" sz="2000" dirty="0" smtClean="0"/>
              <a:t>:</a:t>
            </a:r>
          </a:p>
          <a:p>
            <a:pPr marL="384048" lvl="2" indent="0">
              <a:buNone/>
            </a:pPr>
            <a:r>
              <a:rPr lang="en-GB" sz="2000" dirty="0" smtClean="0"/>
              <a:t>		+ </a:t>
            </a:r>
            <a:r>
              <a:rPr lang="en-GB" sz="2000" dirty="0" err="1" smtClean="0"/>
              <a:t>Xây</a:t>
            </a:r>
            <a:r>
              <a:rPr lang="en-GB" sz="2000" dirty="0" smtClean="0"/>
              <a:t> </a:t>
            </a:r>
            <a:r>
              <a:rPr lang="en-GB" sz="2000" dirty="0" err="1" smtClean="0"/>
              <a:t>dựng</a:t>
            </a:r>
            <a:r>
              <a:rPr lang="en-GB" sz="2000" dirty="0" smtClean="0"/>
              <a:t> </a:t>
            </a:r>
            <a:r>
              <a:rPr lang="en-GB" sz="2000" dirty="0" err="1" smtClean="0"/>
              <a:t>được</a:t>
            </a:r>
            <a:r>
              <a:rPr lang="en-GB" sz="2000" dirty="0" smtClean="0"/>
              <a:t> </a:t>
            </a:r>
            <a:r>
              <a:rPr lang="en-GB" sz="2000" dirty="0" err="1" smtClean="0"/>
              <a:t>cơ</a:t>
            </a:r>
            <a:r>
              <a:rPr lang="en-GB" sz="2000" dirty="0" smtClean="0"/>
              <a:t> </a:t>
            </a:r>
            <a:r>
              <a:rPr lang="en-GB" sz="2000" dirty="0" err="1" smtClean="0"/>
              <a:t>sở</a:t>
            </a:r>
            <a:r>
              <a:rPr lang="en-GB" sz="2000" dirty="0" smtClean="0"/>
              <a:t> </a:t>
            </a:r>
            <a:r>
              <a:rPr lang="en-GB" sz="2000" dirty="0" err="1" smtClean="0"/>
              <a:t>dữ</a:t>
            </a:r>
            <a:r>
              <a:rPr lang="en-GB" sz="2000" dirty="0" smtClean="0"/>
              <a:t> </a:t>
            </a:r>
            <a:r>
              <a:rPr lang="en-GB" sz="2000" dirty="0" err="1" smtClean="0"/>
              <a:t>liệu</a:t>
            </a:r>
            <a:r>
              <a:rPr lang="en-GB" sz="2000" dirty="0" smtClean="0"/>
              <a:t> </a:t>
            </a:r>
            <a:r>
              <a:rPr lang="en-GB" sz="2000" dirty="0" err="1" smtClean="0"/>
              <a:t>tập</a:t>
            </a:r>
            <a:r>
              <a:rPr lang="en-GB" sz="2000" dirty="0" smtClean="0"/>
              <a:t> </a:t>
            </a:r>
            <a:r>
              <a:rPr lang="en-GB" sz="2000" dirty="0" err="1" smtClean="0"/>
              <a:t>trung</a:t>
            </a:r>
            <a:r>
              <a:rPr lang="en-GB" sz="2000" dirty="0" smtClean="0"/>
              <a:t> </a:t>
            </a:r>
            <a:r>
              <a:rPr lang="en-GB" sz="2000" dirty="0" err="1" smtClean="0"/>
              <a:t>cho</a:t>
            </a:r>
            <a:r>
              <a:rPr lang="en-GB" sz="2000" dirty="0" smtClean="0"/>
              <a:t> </a:t>
            </a:r>
            <a:r>
              <a:rPr lang="en-GB" sz="2000" dirty="0" err="1"/>
              <a:t>H</a:t>
            </a:r>
            <a:r>
              <a:rPr lang="en-GB" sz="2000" dirty="0" err="1" smtClean="0"/>
              <a:t>ệ</a:t>
            </a:r>
            <a:r>
              <a:rPr lang="en-GB" sz="2000" dirty="0" smtClean="0"/>
              <a:t> </a:t>
            </a:r>
            <a:r>
              <a:rPr lang="en-GB" sz="2000" dirty="0" err="1" smtClean="0"/>
              <a:t>thống</a:t>
            </a:r>
            <a:r>
              <a:rPr lang="en-GB" sz="2000" dirty="0" smtClean="0"/>
              <a:t> </a:t>
            </a:r>
            <a:r>
              <a:rPr lang="en-GB" sz="2000" dirty="0" err="1" smtClean="0"/>
              <a:t>quản</a:t>
            </a:r>
            <a:r>
              <a:rPr lang="en-GB" sz="2000" dirty="0" smtClean="0"/>
              <a:t> </a:t>
            </a:r>
            <a:r>
              <a:rPr lang="en-GB" sz="2000" dirty="0" err="1" smtClean="0"/>
              <a:t>lý</a:t>
            </a:r>
            <a:r>
              <a:rPr lang="en-GB" sz="2000" dirty="0" smtClean="0"/>
              <a:t> </a:t>
            </a:r>
            <a:r>
              <a:rPr lang="en-GB" sz="2000" dirty="0" err="1" smtClean="0"/>
              <a:t>trường</a:t>
            </a:r>
            <a:r>
              <a:rPr lang="en-GB" sz="2000" dirty="0" smtClean="0"/>
              <a:t> THPT</a:t>
            </a:r>
          </a:p>
          <a:p>
            <a:pPr marL="384048" lvl="2" indent="0">
              <a:buNone/>
            </a:pPr>
            <a:r>
              <a:rPr lang="en-GB" sz="2000" dirty="0" smtClean="0"/>
              <a:t>		+ </a:t>
            </a:r>
            <a:r>
              <a:rPr lang="en-GB" sz="2000" dirty="0" err="1" smtClean="0"/>
              <a:t>Xây</a:t>
            </a:r>
            <a:r>
              <a:rPr lang="en-GB" sz="2000" dirty="0" smtClean="0"/>
              <a:t> </a:t>
            </a:r>
            <a:r>
              <a:rPr lang="en-GB" sz="2000" dirty="0" err="1" smtClean="0"/>
              <a:t>dựng</a:t>
            </a:r>
            <a:r>
              <a:rPr lang="en-GB" sz="2000" dirty="0" smtClean="0"/>
              <a:t> </a:t>
            </a:r>
            <a:r>
              <a:rPr lang="en-GB" sz="2000" dirty="0" err="1" smtClean="0"/>
              <a:t>được</a:t>
            </a:r>
            <a:r>
              <a:rPr lang="en-GB" sz="2000" dirty="0" smtClean="0"/>
              <a:t> website </a:t>
            </a:r>
            <a:r>
              <a:rPr lang="en-GB" sz="2000" dirty="0" err="1" smtClean="0"/>
              <a:t>quản</a:t>
            </a:r>
            <a:r>
              <a:rPr lang="en-GB" sz="2000" dirty="0" smtClean="0"/>
              <a:t> </a:t>
            </a:r>
            <a:r>
              <a:rPr lang="en-GB" sz="2000" dirty="0" err="1" smtClean="0"/>
              <a:t>lý</a:t>
            </a:r>
            <a:r>
              <a:rPr lang="en-GB" sz="2000" dirty="0" smtClean="0"/>
              <a:t> </a:t>
            </a:r>
            <a:r>
              <a:rPr lang="en-GB" sz="2000" dirty="0" err="1" smtClean="0"/>
              <a:t>trường</a:t>
            </a:r>
            <a:r>
              <a:rPr lang="en-GB" sz="2000" dirty="0" smtClean="0"/>
              <a:t> THPT</a:t>
            </a:r>
          </a:p>
          <a:p>
            <a:pPr marL="384048" lvl="2" indent="0">
              <a:buNone/>
            </a:pPr>
            <a:r>
              <a:rPr lang="en-GB" sz="2000" dirty="0" smtClean="0"/>
              <a:t>		+ </a:t>
            </a:r>
            <a:r>
              <a:rPr lang="en-GB" sz="2000" dirty="0" err="1" smtClean="0"/>
              <a:t>Dùng</a:t>
            </a:r>
            <a:r>
              <a:rPr lang="en-GB" sz="2000" dirty="0" smtClean="0"/>
              <a:t> </a:t>
            </a:r>
            <a:r>
              <a:rPr lang="en-GB" sz="2000" dirty="0" err="1" smtClean="0"/>
              <a:t>hàm</a:t>
            </a:r>
            <a:r>
              <a:rPr lang="en-GB" sz="2000" dirty="0" smtClean="0"/>
              <a:t>, </a:t>
            </a:r>
            <a:r>
              <a:rPr lang="en-GB" sz="2000" dirty="0" err="1" smtClean="0"/>
              <a:t>thủ</a:t>
            </a:r>
            <a:r>
              <a:rPr lang="en-GB" sz="2000" dirty="0" smtClean="0"/>
              <a:t> </a:t>
            </a:r>
            <a:r>
              <a:rPr lang="en-GB" sz="2000" dirty="0" err="1" smtClean="0"/>
              <a:t>tục</a:t>
            </a:r>
            <a:r>
              <a:rPr lang="en-GB" sz="2000" dirty="0" smtClean="0"/>
              <a:t>, trigger </a:t>
            </a:r>
            <a:r>
              <a:rPr lang="en-GB" sz="2000" dirty="0" err="1" smtClean="0"/>
              <a:t>trong</a:t>
            </a:r>
            <a:r>
              <a:rPr lang="en-GB" sz="2000" dirty="0" smtClean="0"/>
              <a:t> MySQL </a:t>
            </a:r>
            <a:r>
              <a:rPr lang="en-GB" sz="2000" dirty="0" err="1" smtClean="0"/>
              <a:t>hỗ</a:t>
            </a:r>
            <a:r>
              <a:rPr lang="en-GB" sz="2000" dirty="0" smtClean="0"/>
              <a:t> </a:t>
            </a:r>
            <a:r>
              <a:rPr lang="en-GB" sz="2000" dirty="0" err="1" smtClean="0"/>
              <a:t>trợ</a:t>
            </a:r>
            <a:r>
              <a:rPr lang="en-GB" sz="2000" dirty="0" smtClean="0"/>
              <a:t> </a:t>
            </a:r>
            <a:r>
              <a:rPr lang="en-GB" sz="2000" dirty="0" err="1" smtClean="0"/>
              <a:t>truy</a:t>
            </a:r>
            <a:r>
              <a:rPr lang="en-GB" sz="2000" dirty="0" smtClean="0"/>
              <a:t> </a:t>
            </a:r>
            <a:r>
              <a:rPr lang="en-GB" sz="2000" dirty="0" err="1" smtClean="0"/>
              <a:t>vấn</a:t>
            </a:r>
            <a:r>
              <a:rPr lang="en-GB" sz="2000" dirty="0" smtClean="0"/>
              <a:t> </a:t>
            </a:r>
            <a:r>
              <a:rPr lang="en-GB" sz="2000" dirty="0" err="1" smtClean="0"/>
              <a:t>dữ</a:t>
            </a:r>
            <a:r>
              <a:rPr lang="en-GB" sz="2000" dirty="0" smtClean="0"/>
              <a:t> </a:t>
            </a:r>
            <a:r>
              <a:rPr lang="en-GB" sz="2000" dirty="0" err="1" smtClean="0"/>
              <a:t>liệu</a:t>
            </a:r>
            <a:endParaRPr lang="en-GB" sz="2000" dirty="0" smtClean="0"/>
          </a:p>
          <a:p>
            <a:pPr marL="201168" lvl="1" indent="0">
              <a:buNone/>
            </a:pPr>
            <a:r>
              <a:rPr lang="en-GB" sz="2000" dirty="0" smtClean="0"/>
              <a:t>	- </a:t>
            </a:r>
            <a:r>
              <a:rPr lang="en-GB" sz="2000" dirty="0" err="1" smtClean="0"/>
              <a:t>Chưa</a:t>
            </a:r>
            <a:r>
              <a:rPr lang="en-GB" sz="2000" dirty="0" smtClean="0"/>
              <a:t> </a:t>
            </a:r>
            <a:r>
              <a:rPr lang="en-GB" sz="2000" dirty="0" err="1" smtClean="0"/>
              <a:t>làm</a:t>
            </a:r>
            <a:r>
              <a:rPr lang="en-GB" sz="2000" dirty="0" smtClean="0"/>
              <a:t> </a:t>
            </a:r>
            <a:r>
              <a:rPr lang="en-GB" sz="2000" dirty="0" err="1" smtClean="0"/>
              <a:t>được</a:t>
            </a:r>
            <a:r>
              <a:rPr lang="en-GB" sz="2000" dirty="0" smtClean="0"/>
              <a:t>:</a:t>
            </a:r>
          </a:p>
          <a:p>
            <a:pPr marL="384048" lvl="2" indent="0">
              <a:buNone/>
            </a:pPr>
            <a:r>
              <a:rPr lang="en-GB" sz="2000" dirty="0" smtClean="0"/>
              <a:t>		+ </a:t>
            </a:r>
            <a:r>
              <a:rPr lang="en-GB" sz="2000" dirty="0" err="1" smtClean="0"/>
              <a:t>Một</a:t>
            </a:r>
            <a:r>
              <a:rPr lang="en-GB" sz="2000" dirty="0" smtClean="0"/>
              <a:t> </a:t>
            </a:r>
            <a:r>
              <a:rPr lang="en-GB" sz="2000" dirty="0" err="1" smtClean="0"/>
              <a:t>số</a:t>
            </a:r>
            <a:r>
              <a:rPr lang="en-GB" sz="2000" dirty="0" smtClean="0"/>
              <a:t> </a:t>
            </a:r>
            <a:r>
              <a:rPr lang="en-GB" sz="2000" dirty="0" err="1" smtClean="0"/>
              <a:t>chức</a:t>
            </a:r>
            <a:r>
              <a:rPr lang="en-GB" sz="2000" dirty="0" smtClean="0"/>
              <a:t> </a:t>
            </a:r>
            <a:r>
              <a:rPr lang="en-GB" sz="2000" dirty="0" err="1" smtClean="0"/>
              <a:t>năng</a:t>
            </a:r>
            <a:r>
              <a:rPr lang="en-GB" sz="2000" dirty="0" smtClean="0"/>
              <a:t> </a:t>
            </a:r>
            <a:r>
              <a:rPr lang="en-GB" sz="2000" dirty="0" err="1" smtClean="0"/>
              <a:t>còn</a:t>
            </a:r>
            <a:r>
              <a:rPr lang="en-GB" sz="2000" dirty="0" smtClean="0"/>
              <a:t> </a:t>
            </a:r>
            <a:r>
              <a:rPr lang="en-GB" sz="2000" dirty="0" err="1" smtClean="0"/>
              <a:t>sơ</a:t>
            </a:r>
            <a:r>
              <a:rPr lang="en-GB" sz="2000" dirty="0" smtClean="0"/>
              <a:t> </a:t>
            </a:r>
            <a:r>
              <a:rPr lang="en-GB" sz="2000" dirty="0" err="1" smtClean="0"/>
              <a:t>xài</a:t>
            </a:r>
            <a:endParaRPr lang="en-GB" sz="2000" dirty="0" smtClean="0"/>
          </a:p>
          <a:p>
            <a:pPr marL="384048" lvl="2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	+ </a:t>
            </a:r>
            <a:r>
              <a:rPr lang="en-GB" sz="2000" dirty="0" err="1" smtClean="0"/>
              <a:t>Chưa</a:t>
            </a:r>
            <a:r>
              <a:rPr lang="en-GB" sz="2000" dirty="0" smtClean="0"/>
              <a:t> </a:t>
            </a:r>
            <a:r>
              <a:rPr lang="en-GB" sz="2000" dirty="0" err="1" smtClean="0"/>
              <a:t>vận</a:t>
            </a:r>
            <a:r>
              <a:rPr lang="en-GB" sz="2000" dirty="0" smtClean="0"/>
              <a:t> </a:t>
            </a:r>
            <a:r>
              <a:rPr lang="en-GB" sz="2000" dirty="0" err="1" smtClean="0"/>
              <a:t>dụng</a:t>
            </a:r>
            <a:r>
              <a:rPr lang="en-GB" sz="2000" dirty="0" smtClean="0"/>
              <a:t> </a:t>
            </a:r>
            <a:r>
              <a:rPr lang="en-GB" sz="2000" dirty="0" err="1" smtClean="0"/>
              <a:t>được</a:t>
            </a:r>
            <a:r>
              <a:rPr lang="en-GB" sz="2000" dirty="0" smtClean="0"/>
              <a:t> trigger</a:t>
            </a:r>
            <a:endParaRPr lang="en-GB" sz="2000" dirty="0" smtClean="0"/>
          </a:p>
          <a:p>
            <a:pPr lvl="1"/>
            <a:endParaRPr lang="en-GB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>
            <a:normAutofit/>
          </a:bodyPr>
          <a:lstStyle/>
          <a:p>
            <a:r>
              <a:rPr lang="en-GB" sz="6000" b="1" dirty="0" err="1" smtClean="0">
                <a:solidFill>
                  <a:srgbClr val="BD582C"/>
                </a:solidFill>
              </a:rPr>
              <a:t>Kết</a:t>
            </a:r>
            <a:r>
              <a:rPr lang="en-GB" sz="6000" b="1" dirty="0" smtClean="0">
                <a:solidFill>
                  <a:srgbClr val="BD582C"/>
                </a:solidFill>
              </a:rPr>
              <a:t> </a:t>
            </a:r>
            <a:r>
              <a:rPr lang="en-GB" sz="6000" b="1" dirty="0" err="1" smtClean="0">
                <a:solidFill>
                  <a:srgbClr val="BD582C"/>
                </a:solidFill>
              </a:rPr>
              <a:t>luận</a:t>
            </a:r>
            <a:r>
              <a:rPr lang="en-GB" sz="6000" b="1" dirty="0" smtClean="0">
                <a:solidFill>
                  <a:srgbClr val="BD582C"/>
                </a:solidFill>
              </a:rPr>
              <a:t> </a:t>
            </a:r>
            <a:r>
              <a:rPr lang="en-GB" sz="6000" b="1" dirty="0" err="1" smtClean="0">
                <a:solidFill>
                  <a:srgbClr val="BD582C"/>
                </a:solidFill>
              </a:rPr>
              <a:t>và</a:t>
            </a:r>
            <a:r>
              <a:rPr lang="en-GB" sz="6000" b="1" dirty="0" smtClean="0">
                <a:solidFill>
                  <a:srgbClr val="BD582C"/>
                </a:solidFill>
              </a:rPr>
              <a:t> </a:t>
            </a:r>
            <a:r>
              <a:rPr lang="en-GB" sz="6000" b="1" dirty="0" err="1" smtClean="0">
                <a:solidFill>
                  <a:srgbClr val="BD582C"/>
                </a:solidFill>
              </a:rPr>
              <a:t>hướng</a:t>
            </a:r>
            <a:r>
              <a:rPr lang="en-GB" sz="6000" b="1" dirty="0" smtClean="0">
                <a:solidFill>
                  <a:srgbClr val="BD582C"/>
                </a:solidFill>
              </a:rPr>
              <a:t> </a:t>
            </a:r>
            <a:r>
              <a:rPr lang="en-GB" sz="6000" b="1" dirty="0" err="1" smtClean="0">
                <a:solidFill>
                  <a:srgbClr val="BD582C"/>
                </a:solidFill>
              </a:rPr>
              <a:t>phát</a:t>
            </a:r>
            <a:r>
              <a:rPr lang="en-GB" sz="6000" b="1" dirty="0" smtClean="0">
                <a:solidFill>
                  <a:srgbClr val="BD582C"/>
                </a:solidFill>
              </a:rPr>
              <a:t> </a:t>
            </a:r>
            <a:r>
              <a:rPr lang="en-GB" sz="6000" b="1" dirty="0" err="1" smtClean="0">
                <a:solidFill>
                  <a:srgbClr val="BD582C"/>
                </a:solidFill>
              </a:rPr>
              <a:t>triển</a:t>
            </a:r>
            <a:endParaRPr lang="en-GB" sz="6000" b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8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4739"/>
            <a:ext cx="10058400" cy="4023360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E48312"/>
                </a:solidFill>
              </a:rPr>
              <a:t>2.   </a:t>
            </a:r>
            <a:r>
              <a:rPr lang="en-GB" sz="2400" b="1" dirty="0" err="1" smtClean="0">
                <a:solidFill>
                  <a:srgbClr val="E48312"/>
                </a:solidFill>
              </a:rPr>
              <a:t>Hướng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phát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triển</a:t>
            </a:r>
            <a:endParaRPr lang="en-GB" sz="2400" b="1" dirty="0" smtClean="0">
              <a:solidFill>
                <a:srgbClr val="E48312"/>
              </a:solidFill>
            </a:endParaRPr>
          </a:p>
          <a:p>
            <a:pPr marL="201168" lvl="1" indent="0">
              <a:buNone/>
            </a:pPr>
            <a:r>
              <a:rPr lang="en-GB" sz="2000" dirty="0" smtClean="0"/>
              <a:t>	- </a:t>
            </a:r>
            <a:r>
              <a:rPr lang="en-GB" sz="2000" dirty="0" err="1" smtClean="0"/>
              <a:t>Thêm</a:t>
            </a:r>
            <a:r>
              <a:rPr lang="en-GB" sz="2000" dirty="0" smtClean="0"/>
              <a:t> </a:t>
            </a:r>
            <a:r>
              <a:rPr lang="en-GB" sz="2000" dirty="0" err="1" smtClean="0"/>
              <a:t>một</a:t>
            </a:r>
            <a:r>
              <a:rPr lang="en-GB" sz="2000" dirty="0" smtClean="0"/>
              <a:t> </a:t>
            </a:r>
            <a:r>
              <a:rPr lang="en-GB" sz="2000" dirty="0" err="1" smtClean="0"/>
              <a:t>số</a:t>
            </a:r>
            <a:r>
              <a:rPr lang="en-GB" sz="2000" dirty="0" smtClean="0"/>
              <a:t> </a:t>
            </a:r>
            <a:r>
              <a:rPr lang="en-GB" sz="2000" dirty="0" err="1" smtClean="0"/>
              <a:t>chức</a:t>
            </a:r>
            <a:r>
              <a:rPr lang="en-GB" sz="2000" dirty="0" smtClean="0"/>
              <a:t> </a:t>
            </a:r>
            <a:r>
              <a:rPr lang="en-GB" sz="2000" dirty="0" err="1" smtClean="0"/>
              <a:t>năng</a:t>
            </a:r>
            <a:r>
              <a:rPr lang="en-GB" sz="2000" dirty="0" smtClean="0"/>
              <a:t> </a:t>
            </a:r>
            <a:r>
              <a:rPr lang="en-GB" sz="2000" dirty="0" err="1" smtClean="0"/>
              <a:t>nhập</a:t>
            </a:r>
            <a:r>
              <a:rPr lang="en-GB" sz="2000" dirty="0" smtClean="0"/>
              <a:t>, </a:t>
            </a:r>
            <a:r>
              <a:rPr lang="en-GB" sz="2000" dirty="0" err="1" smtClean="0"/>
              <a:t>xuất</a:t>
            </a:r>
            <a:r>
              <a:rPr lang="en-GB" sz="2000" dirty="0" smtClean="0"/>
              <a:t> file</a:t>
            </a:r>
          </a:p>
          <a:p>
            <a:pPr marL="201168" lvl="1" indent="0">
              <a:buNone/>
            </a:pPr>
            <a:r>
              <a:rPr lang="en-GB" sz="2000" dirty="0" smtClean="0"/>
              <a:t>	- </a:t>
            </a:r>
            <a:r>
              <a:rPr lang="en-GB" sz="2000" dirty="0" err="1" smtClean="0"/>
              <a:t>Có</a:t>
            </a:r>
            <a:r>
              <a:rPr lang="en-GB" sz="2000" dirty="0" smtClean="0"/>
              <a:t> </a:t>
            </a:r>
            <a:r>
              <a:rPr lang="en-GB" sz="2000" dirty="0" err="1" smtClean="0"/>
              <a:t>thêm</a:t>
            </a:r>
            <a:r>
              <a:rPr lang="en-GB" sz="2000" dirty="0" smtClean="0"/>
              <a:t> </a:t>
            </a:r>
            <a:r>
              <a:rPr lang="en-GB" sz="2000" dirty="0" err="1" smtClean="0"/>
              <a:t>phân</a:t>
            </a:r>
            <a:r>
              <a:rPr lang="en-GB" sz="2000" dirty="0" smtClean="0"/>
              <a:t> </a:t>
            </a:r>
            <a:r>
              <a:rPr lang="en-GB" sz="2000" dirty="0" err="1" smtClean="0"/>
              <a:t>quyền</a:t>
            </a:r>
            <a:r>
              <a:rPr lang="en-GB" sz="2000" dirty="0" smtClean="0"/>
              <a:t> </a:t>
            </a:r>
            <a:r>
              <a:rPr lang="en-GB" sz="2000" dirty="0" err="1" smtClean="0"/>
              <a:t>dành</a:t>
            </a:r>
            <a:r>
              <a:rPr lang="en-GB" sz="2000" dirty="0" smtClean="0"/>
              <a:t> </a:t>
            </a:r>
            <a:r>
              <a:rPr lang="en-GB" sz="2000" dirty="0" err="1" smtClean="0"/>
              <a:t>cho</a:t>
            </a:r>
            <a:r>
              <a:rPr lang="en-GB" sz="2000" dirty="0" smtClean="0"/>
              <a:t> </a:t>
            </a:r>
            <a:r>
              <a:rPr lang="en-GB" sz="2000" dirty="0" err="1" smtClean="0"/>
              <a:t>học</a:t>
            </a:r>
            <a:r>
              <a:rPr lang="en-GB" sz="2000" dirty="0" smtClean="0"/>
              <a:t> </a:t>
            </a:r>
            <a:r>
              <a:rPr lang="en-GB" sz="2000" dirty="0" err="1" smtClean="0"/>
              <a:t>sinh</a:t>
            </a:r>
            <a:endParaRPr lang="en-GB" sz="2000" dirty="0" smtClean="0"/>
          </a:p>
          <a:p>
            <a:pPr marL="201168" lvl="1" indent="0">
              <a:buNone/>
            </a:pPr>
            <a:r>
              <a:rPr lang="en-GB" sz="2000" dirty="0" smtClean="0"/>
              <a:t>	- </a:t>
            </a:r>
            <a:r>
              <a:rPr lang="en-GB" sz="2000" dirty="0" err="1" smtClean="0"/>
              <a:t>Mở</a:t>
            </a:r>
            <a:r>
              <a:rPr lang="en-GB" sz="2000" dirty="0" smtClean="0"/>
              <a:t> </a:t>
            </a:r>
            <a:r>
              <a:rPr lang="en-GB" sz="2000" dirty="0" err="1" smtClean="0"/>
              <a:t>rộng</a:t>
            </a:r>
            <a:r>
              <a:rPr lang="en-GB" sz="2000" dirty="0" smtClean="0"/>
              <a:t> </a:t>
            </a:r>
            <a:r>
              <a:rPr lang="en-GB" sz="2000" dirty="0" err="1" smtClean="0"/>
              <a:t>quản</a:t>
            </a:r>
            <a:r>
              <a:rPr lang="en-GB" sz="2000" dirty="0" smtClean="0"/>
              <a:t> </a:t>
            </a:r>
            <a:r>
              <a:rPr lang="en-GB" sz="2000" dirty="0" err="1" smtClean="0"/>
              <a:t>lý</a:t>
            </a:r>
            <a:r>
              <a:rPr lang="en-GB" sz="2000" dirty="0" smtClean="0"/>
              <a:t> </a:t>
            </a:r>
            <a:r>
              <a:rPr lang="en-GB" sz="2000" dirty="0" err="1" smtClean="0"/>
              <a:t>thời</a:t>
            </a:r>
            <a:r>
              <a:rPr lang="en-GB" sz="2000" dirty="0" smtClean="0"/>
              <a:t> </a:t>
            </a:r>
            <a:r>
              <a:rPr lang="en-GB" sz="2000" dirty="0" err="1" smtClean="0"/>
              <a:t>khóa</a:t>
            </a:r>
            <a:r>
              <a:rPr lang="en-GB" sz="2000" dirty="0" smtClean="0"/>
              <a:t> </a:t>
            </a:r>
            <a:r>
              <a:rPr lang="en-GB" sz="2000" dirty="0" err="1" smtClean="0"/>
              <a:t>biểu</a:t>
            </a:r>
            <a:r>
              <a:rPr lang="en-GB" sz="2000" dirty="0" smtClean="0"/>
              <a:t>, </a:t>
            </a:r>
            <a:r>
              <a:rPr lang="en-GB" sz="2000" dirty="0" err="1" smtClean="0"/>
              <a:t>phân</a:t>
            </a:r>
            <a:r>
              <a:rPr lang="en-GB" sz="2000" dirty="0" smtClean="0"/>
              <a:t> </a:t>
            </a:r>
            <a:r>
              <a:rPr lang="en-GB" sz="2000" dirty="0" err="1" smtClean="0"/>
              <a:t>công</a:t>
            </a:r>
            <a:r>
              <a:rPr lang="en-GB" sz="2000" dirty="0" smtClean="0"/>
              <a:t> </a:t>
            </a:r>
            <a:r>
              <a:rPr lang="en-GB" sz="2000" dirty="0" err="1" smtClean="0"/>
              <a:t>giảng</a:t>
            </a:r>
            <a:r>
              <a:rPr lang="en-GB" sz="2000" dirty="0" smtClean="0"/>
              <a:t> </a:t>
            </a:r>
            <a:r>
              <a:rPr lang="en-GB" sz="2000" dirty="0" err="1" smtClean="0"/>
              <a:t>dạy</a:t>
            </a:r>
            <a:r>
              <a:rPr lang="en-GB" sz="2000" dirty="0" smtClean="0"/>
              <a:t> </a:t>
            </a:r>
            <a:r>
              <a:rPr lang="en-GB" sz="2000" dirty="0" err="1" smtClean="0"/>
              <a:t>cho</a:t>
            </a:r>
            <a:r>
              <a:rPr lang="en-GB" sz="2000" dirty="0" smtClean="0"/>
              <a:t> </a:t>
            </a:r>
            <a:r>
              <a:rPr lang="en-GB" sz="2000" dirty="0" err="1" smtClean="0"/>
              <a:t>học</a:t>
            </a:r>
            <a:r>
              <a:rPr lang="en-GB" sz="2000" dirty="0" smtClean="0"/>
              <a:t> </a:t>
            </a:r>
            <a:r>
              <a:rPr lang="en-GB" sz="2000" dirty="0" err="1" smtClean="0"/>
              <a:t>sinh</a:t>
            </a:r>
            <a:r>
              <a:rPr lang="en-GB" sz="2000" dirty="0" smtClean="0"/>
              <a:t> </a:t>
            </a:r>
            <a:r>
              <a:rPr lang="en-GB" sz="2000" dirty="0" err="1" smtClean="0"/>
              <a:t>và</a:t>
            </a:r>
            <a:r>
              <a:rPr lang="en-GB" sz="2000" dirty="0" smtClean="0"/>
              <a:t> </a:t>
            </a:r>
            <a:r>
              <a:rPr lang="en-GB" sz="2000" dirty="0" err="1" smtClean="0"/>
              <a:t>giáo</a:t>
            </a:r>
            <a:r>
              <a:rPr lang="en-GB" sz="2000" dirty="0" smtClean="0"/>
              <a:t> </a:t>
            </a:r>
            <a:r>
              <a:rPr lang="en-GB" sz="2000" dirty="0" err="1" smtClean="0"/>
              <a:t>viên</a:t>
            </a:r>
            <a:endParaRPr lang="en-GB" sz="2000" dirty="0"/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286604"/>
            <a:ext cx="10058400" cy="88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b="1" smtClean="0">
                <a:solidFill>
                  <a:srgbClr val="BD582C"/>
                </a:solidFill>
              </a:rPr>
              <a:t>Kết luận và hướng phát triển</a:t>
            </a:r>
            <a:endParaRPr lang="en-GB" sz="6000" b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21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352698"/>
            <a:ext cx="10149840" cy="5372599"/>
          </a:xfrm>
        </p:spPr>
      </p:pic>
    </p:spTree>
    <p:extLst>
      <p:ext uri="{BB962C8B-B14F-4D97-AF65-F5344CB8AC3E}">
        <p14:creationId xmlns:p14="http://schemas.microsoft.com/office/powerpoint/2010/main" val="3650358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0494"/>
          </a:xfrm>
        </p:spPr>
        <p:txBody>
          <a:bodyPr>
            <a:normAutofit/>
          </a:bodyPr>
          <a:lstStyle/>
          <a:p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Nội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dung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báo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cáo</a:t>
            </a:r>
            <a:endParaRPr lang="en-GB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6152331"/>
              </p:ext>
            </p:extLst>
          </p:nvPr>
        </p:nvGraphicFramePr>
        <p:xfrm>
          <a:off x="-1" y="2181497"/>
          <a:ext cx="10097589" cy="3578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41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9682"/>
          </a:xfrm>
        </p:spPr>
        <p:txBody>
          <a:bodyPr>
            <a:noAutofit/>
          </a:bodyPr>
          <a:lstStyle/>
          <a:p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Giới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thiệu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tài</a:t>
            </a:r>
            <a:endParaRPr lang="en-GB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9425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 err="1" smtClean="0">
                <a:solidFill>
                  <a:srgbClr val="E48312"/>
                </a:solidFill>
              </a:rPr>
              <a:t>Lý</a:t>
            </a:r>
            <a:r>
              <a:rPr lang="en-GB" sz="2400" b="1" dirty="0" smtClean="0">
                <a:solidFill>
                  <a:srgbClr val="E48312"/>
                </a:solidFill>
              </a:rPr>
              <a:t> do </a:t>
            </a:r>
            <a:r>
              <a:rPr lang="en-GB" sz="2400" b="1" dirty="0" err="1" smtClean="0">
                <a:solidFill>
                  <a:srgbClr val="E48312"/>
                </a:solidFill>
              </a:rPr>
              <a:t>chọn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đề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tài</a:t>
            </a:r>
            <a:r>
              <a:rPr lang="en-GB" sz="2400" b="1" dirty="0" smtClean="0">
                <a:solidFill>
                  <a:srgbClr val="E48312"/>
                </a:solidFill>
              </a:rPr>
              <a:t>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</a:t>
            </a:r>
            <a:r>
              <a:rPr lang="en-GB" dirty="0" err="1" smtClean="0"/>
              <a:t>Công</a:t>
            </a:r>
            <a:r>
              <a:rPr lang="en-GB" dirty="0" smtClean="0"/>
              <a:t> </a:t>
            </a:r>
            <a:r>
              <a:rPr lang="en-GB" dirty="0" err="1" smtClean="0"/>
              <a:t>nghệ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tin </a:t>
            </a:r>
            <a:r>
              <a:rPr lang="en-GB" dirty="0" err="1" smtClean="0"/>
              <a:t>phát</a:t>
            </a:r>
            <a:r>
              <a:rPr lang="en-GB" dirty="0" smtClean="0"/>
              <a:t> </a:t>
            </a:r>
            <a:r>
              <a:rPr lang="en-GB" dirty="0" err="1" smtClean="0"/>
              <a:t>triển</a:t>
            </a:r>
            <a:r>
              <a:rPr lang="en-GB" dirty="0" smtClean="0"/>
              <a:t> </a:t>
            </a:r>
            <a:r>
              <a:rPr lang="en-GB" dirty="0" err="1" smtClean="0"/>
              <a:t>vượt</a:t>
            </a:r>
            <a:r>
              <a:rPr lang="en-GB" dirty="0" smtClean="0"/>
              <a:t> </a:t>
            </a:r>
            <a:r>
              <a:rPr lang="en-GB" dirty="0" err="1" smtClean="0"/>
              <a:t>bậc</a:t>
            </a:r>
            <a:r>
              <a:rPr lang="en-GB" dirty="0" smtClean="0"/>
              <a:t>,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áp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rộng</a:t>
            </a:r>
            <a:r>
              <a:rPr lang="en-GB" dirty="0" smtClean="0"/>
              <a:t> </a:t>
            </a:r>
            <a:r>
              <a:rPr lang="en-GB" dirty="0" err="1" smtClean="0"/>
              <a:t>rãi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- </a:t>
            </a:r>
            <a:r>
              <a:rPr lang="en-GB" dirty="0" err="1" smtClean="0"/>
              <a:t>Cơ</a:t>
            </a:r>
            <a:r>
              <a:rPr lang="en-GB" dirty="0" smtClean="0"/>
              <a:t> </a:t>
            </a:r>
            <a:r>
              <a:rPr lang="en-GB" dirty="0" err="1" smtClean="0"/>
              <a:t>sở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trường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nguồn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</a:t>
            </a:r>
            <a:r>
              <a:rPr lang="en-GB" dirty="0" err="1" smtClean="0"/>
              <a:t>lớn</a:t>
            </a:r>
            <a:r>
              <a:rPr lang="en-GB" dirty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trọng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=&gt; </a:t>
            </a:r>
            <a:r>
              <a:rPr lang="en-GB" dirty="0" err="1" smtClean="0"/>
              <a:t>Cần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nhà</a:t>
            </a:r>
            <a:r>
              <a:rPr lang="en-GB" dirty="0" smtClean="0"/>
              <a:t> </a:t>
            </a:r>
            <a:r>
              <a:rPr lang="en-GB" dirty="0" err="1" smtClean="0"/>
              <a:t>trường</a:t>
            </a:r>
            <a:r>
              <a:rPr lang="en-GB" dirty="0" smtClean="0"/>
              <a:t> </a:t>
            </a:r>
            <a:r>
              <a:rPr lang="en-GB" dirty="0" err="1" smtClean="0"/>
              <a:t>lưu</a:t>
            </a:r>
            <a:r>
              <a:rPr lang="en-GB" dirty="0" smtClean="0"/>
              <a:t> </a:t>
            </a:r>
            <a:r>
              <a:rPr lang="en-GB" dirty="0" err="1" smtClean="0"/>
              <a:t>trữ</a:t>
            </a:r>
            <a:r>
              <a:rPr lang="en-GB" dirty="0" smtClean="0"/>
              <a:t>, </a:t>
            </a:r>
            <a:r>
              <a:rPr lang="en-GB" dirty="0" err="1" smtClean="0"/>
              <a:t>truy</a:t>
            </a:r>
            <a:r>
              <a:rPr lang="en-GB" dirty="0" smtClean="0"/>
              <a:t> </a:t>
            </a:r>
            <a:r>
              <a:rPr lang="en-GB" dirty="0" err="1" smtClean="0"/>
              <a:t>xuất</a:t>
            </a:r>
            <a:r>
              <a:rPr lang="en-GB" dirty="0" smtClean="0"/>
              <a:t>, </a:t>
            </a:r>
            <a:r>
              <a:rPr lang="en-GB" dirty="0" err="1" smtClean="0"/>
              <a:t>cập</a:t>
            </a:r>
            <a:r>
              <a:rPr lang="en-GB" dirty="0" smtClean="0"/>
              <a:t> </a:t>
            </a:r>
            <a:r>
              <a:rPr lang="en-GB" dirty="0" err="1" smtClean="0"/>
              <a:t>nhật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smtClean="0"/>
              <a:t>tin </a:t>
            </a:r>
            <a:r>
              <a:rPr lang="en-GB" dirty="0" err="1" smtClean="0"/>
              <a:t>trường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16189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1306"/>
          </a:xfrm>
        </p:spPr>
        <p:txBody>
          <a:bodyPr>
            <a:normAutofit/>
          </a:bodyPr>
          <a:lstStyle/>
          <a:p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Giới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thiệu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tài</a:t>
            </a:r>
            <a:endParaRPr lang="en-GB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1677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>
                <a:solidFill>
                  <a:srgbClr val="E48312"/>
                </a:solidFill>
              </a:rPr>
              <a:t>2.   </a:t>
            </a:r>
            <a:r>
              <a:rPr lang="en-GB" sz="2400" b="1" dirty="0" err="1" smtClean="0">
                <a:solidFill>
                  <a:srgbClr val="E48312"/>
                </a:solidFill>
              </a:rPr>
              <a:t>Tổng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quan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về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đề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tài</a:t>
            </a:r>
            <a:endParaRPr lang="en-GB" sz="2400" b="1" dirty="0" smtClean="0">
              <a:solidFill>
                <a:srgbClr val="E48312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</a:t>
            </a:r>
            <a:r>
              <a:rPr lang="en-GB" dirty="0" err="1" smtClean="0"/>
              <a:t>chỉ</a:t>
            </a:r>
            <a:r>
              <a:rPr lang="en-GB" dirty="0" smtClean="0"/>
              <a:t> </a:t>
            </a:r>
            <a:r>
              <a:rPr lang="en-GB" dirty="0" err="1" smtClean="0"/>
              <a:t>dành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giáo</a:t>
            </a:r>
            <a:r>
              <a:rPr lang="en-GB" dirty="0" smtClean="0"/>
              <a:t> </a:t>
            </a:r>
            <a:r>
              <a:rPr lang="en-GB" dirty="0" err="1" smtClean="0"/>
              <a:t>viên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-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chức</a:t>
            </a:r>
            <a:r>
              <a:rPr lang="en-GB" dirty="0" smtClean="0"/>
              <a:t> </a:t>
            </a:r>
            <a:r>
              <a:rPr lang="en-GB" dirty="0" err="1" smtClean="0"/>
              <a:t>năng</a:t>
            </a:r>
            <a:r>
              <a:rPr lang="en-GB" dirty="0" smtClean="0"/>
              <a:t> </a:t>
            </a:r>
            <a:r>
              <a:rPr lang="en-GB" dirty="0" err="1" smtClean="0"/>
              <a:t>xoay</a:t>
            </a:r>
            <a:r>
              <a:rPr lang="en-GB" dirty="0" smtClean="0"/>
              <a:t> </a:t>
            </a:r>
            <a:r>
              <a:rPr lang="en-GB" dirty="0" err="1" smtClean="0"/>
              <a:t>quanh</a:t>
            </a:r>
            <a:r>
              <a:rPr lang="en-GB" dirty="0" smtClean="0"/>
              <a:t> </a:t>
            </a:r>
            <a:r>
              <a:rPr lang="en-GB" dirty="0" err="1" smtClean="0"/>
              <a:t>việc</a:t>
            </a:r>
            <a:r>
              <a:rPr lang="en-GB" dirty="0" smtClean="0"/>
              <a:t>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điểm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 </a:t>
            </a:r>
            <a:r>
              <a:rPr lang="en-GB" dirty="0" err="1" smtClean="0"/>
              <a:t>sinh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</a:t>
            </a:r>
            <a:r>
              <a:rPr lang="en-GB" dirty="0" err="1"/>
              <a:t>P</a:t>
            </a:r>
            <a:r>
              <a:rPr lang="en-GB" dirty="0" err="1" smtClean="0"/>
              <a:t>hân</a:t>
            </a:r>
            <a:r>
              <a:rPr lang="en-GB" dirty="0" smtClean="0"/>
              <a:t> </a:t>
            </a:r>
            <a:r>
              <a:rPr lang="en-GB" dirty="0" err="1" smtClean="0"/>
              <a:t>quyền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+ </a:t>
            </a:r>
            <a:r>
              <a:rPr lang="en-GB" dirty="0" err="1" smtClean="0"/>
              <a:t>Giáo</a:t>
            </a:r>
            <a:r>
              <a:rPr lang="en-GB" dirty="0" smtClean="0"/>
              <a:t> </a:t>
            </a:r>
            <a:r>
              <a:rPr lang="en-GB" dirty="0" err="1" smtClean="0"/>
              <a:t>viên</a:t>
            </a:r>
            <a:r>
              <a:rPr lang="en-GB" dirty="0" smtClean="0"/>
              <a:t> </a:t>
            </a:r>
            <a:r>
              <a:rPr lang="en-GB" dirty="0" err="1" smtClean="0"/>
              <a:t>chủ</a:t>
            </a:r>
            <a:r>
              <a:rPr lang="en-GB" dirty="0" smtClean="0"/>
              <a:t> </a:t>
            </a:r>
            <a:r>
              <a:rPr lang="en-GB" dirty="0" err="1" smtClean="0"/>
              <a:t>nhiệm</a:t>
            </a:r>
            <a:r>
              <a:rPr lang="en-GB" dirty="0" smtClean="0"/>
              <a:t>: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phụ</a:t>
            </a:r>
            <a:r>
              <a:rPr lang="en-GB" dirty="0" smtClean="0"/>
              <a:t> </a:t>
            </a:r>
            <a:r>
              <a:rPr lang="en-GB" dirty="0" err="1" smtClean="0"/>
              <a:t>trách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+ </a:t>
            </a:r>
            <a:r>
              <a:rPr lang="en-GB" dirty="0" err="1" smtClean="0"/>
              <a:t>Giáo</a:t>
            </a:r>
            <a:r>
              <a:rPr lang="en-GB" dirty="0" smtClean="0"/>
              <a:t> </a:t>
            </a:r>
            <a:r>
              <a:rPr lang="en-GB" dirty="0" err="1" smtClean="0"/>
              <a:t>viên</a:t>
            </a:r>
            <a:r>
              <a:rPr lang="en-GB" dirty="0" smtClean="0"/>
              <a:t> </a:t>
            </a:r>
            <a:r>
              <a:rPr lang="en-GB" dirty="0" err="1" smtClean="0"/>
              <a:t>bộ</a:t>
            </a:r>
            <a:r>
              <a:rPr lang="en-GB" dirty="0" smtClean="0"/>
              <a:t> </a:t>
            </a:r>
            <a:r>
              <a:rPr lang="en-GB" dirty="0" err="1" smtClean="0"/>
              <a:t>môn</a:t>
            </a:r>
            <a:r>
              <a:rPr lang="en-GB" dirty="0" smtClean="0"/>
              <a:t>: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phụ</a:t>
            </a:r>
            <a:r>
              <a:rPr lang="en-GB" dirty="0" smtClean="0"/>
              <a:t> </a:t>
            </a:r>
            <a:r>
              <a:rPr lang="en-GB" dirty="0" err="1" smtClean="0"/>
              <a:t>trách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+ </a:t>
            </a:r>
            <a:r>
              <a:rPr lang="en-GB" dirty="0" err="1" smtClean="0"/>
              <a:t>Người</a:t>
            </a:r>
            <a:r>
              <a:rPr lang="en-GB" dirty="0" smtClean="0"/>
              <a:t>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: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toàn</a:t>
            </a:r>
            <a:r>
              <a:rPr lang="en-GB" dirty="0" smtClean="0"/>
              <a:t> </a:t>
            </a:r>
            <a:r>
              <a:rPr lang="en-GB" dirty="0" err="1" smtClean="0"/>
              <a:t>bộ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24582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7" y="286604"/>
            <a:ext cx="10620103" cy="1032746"/>
          </a:xfrm>
        </p:spPr>
        <p:txBody>
          <a:bodyPr>
            <a:noAutofit/>
          </a:bodyPr>
          <a:lstStyle/>
          <a:p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CSDL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tập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trung</a:t>
            </a:r>
            <a:endParaRPr lang="en-GB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874" y="2054739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 err="1" smtClean="0">
                <a:solidFill>
                  <a:srgbClr val="E48312"/>
                </a:solidFill>
              </a:rPr>
              <a:t>Phân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tích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yêu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cầu</a:t>
            </a:r>
            <a:endParaRPr lang="en-GB" sz="2400" b="1" dirty="0" smtClean="0">
              <a:solidFill>
                <a:srgbClr val="E48312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giáo</a:t>
            </a:r>
            <a:r>
              <a:rPr lang="en-GB" dirty="0" smtClean="0"/>
              <a:t> </a:t>
            </a:r>
            <a:r>
              <a:rPr lang="en-GB" dirty="0" err="1" smtClean="0"/>
              <a:t>viên</a:t>
            </a:r>
            <a:r>
              <a:rPr lang="en-GB" dirty="0"/>
              <a:t> </a:t>
            </a:r>
            <a:r>
              <a:rPr lang="en-GB" dirty="0" err="1" smtClean="0"/>
              <a:t>chủ</a:t>
            </a:r>
            <a:r>
              <a:rPr lang="en-GB" dirty="0" smtClean="0"/>
              <a:t> </a:t>
            </a:r>
            <a:r>
              <a:rPr lang="en-GB" dirty="0" err="1" smtClean="0"/>
              <a:t>nhiệm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+ </a:t>
            </a:r>
            <a:r>
              <a:rPr lang="en-GB" dirty="0" err="1" smtClean="0"/>
              <a:t>Xem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sách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đã</a:t>
            </a:r>
            <a:r>
              <a:rPr lang="en-GB" dirty="0" smtClean="0"/>
              <a:t> </a:t>
            </a:r>
            <a:r>
              <a:rPr lang="en-GB" dirty="0" err="1" smtClean="0"/>
              <a:t>phụ</a:t>
            </a:r>
            <a:r>
              <a:rPr lang="en-GB" dirty="0" smtClean="0"/>
              <a:t> </a:t>
            </a:r>
            <a:r>
              <a:rPr lang="en-GB" dirty="0" err="1" smtClean="0"/>
              <a:t>trách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+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đang</a:t>
            </a:r>
            <a:r>
              <a:rPr lang="en-GB" dirty="0" smtClean="0"/>
              <a:t> </a:t>
            </a:r>
            <a:r>
              <a:rPr lang="en-GB" dirty="0" err="1" smtClean="0"/>
              <a:t>phụ</a:t>
            </a:r>
            <a:r>
              <a:rPr lang="en-GB" dirty="0" smtClean="0"/>
              <a:t> </a:t>
            </a:r>
            <a:r>
              <a:rPr lang="en-GB" dirty="0" err="1" smtClean="0"/>
              <a:t>trách</a:t>
            </a:r>
            <a:r>
              <a:rPr lang="en-GB" dirty="0" smtClean="0"/>
              <a:t>: </a:t>
            </a:r>
            <a:r>
              <a:rPr lang="en-GB" dirty="0" err="1" smtClean="0"/>
              <a:t>sửa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smtClean="0"/>
              <a:t>tin, </a:t>
            </a:r>
            <a:r>
              <a:rPr lang="en-GB" dirty="0" err="1" smtClean="0"/>
              <a:t>xem</a:t>
            </a:r>
            <a:r>
              <a:rPr lang="en-GB" dirty="0" smtClean="0"/>
              <a:t> </a:t>
            </a:r>
            <a:r>
              <a:rPr lang="en-GB" dirty="0" err="1" smtClean="0"/>
              <a:t>điểm</a:t>
            </a:r>
            <a:r>
              <a:rPr lang="en-GB" dirty="0" smtClean="0"/>
              <a:t>, </a:t>
            </a:r>
            <a:r>
              <a:rPr lang="en-GB" dirty="0" err="1" smtClean="0"/>
              <a:t>thêm</a:t>
            </a:r>
            <a:r>
              <a:rPr lang="en-GB" dirty="0" smtClean="0"/>
              <a:t> </a:t>
            </a:r>
            <a:r>
              <a:rPr lang="en-GB" dirty="0" err="1" smtClean="0"/>
              <a:t>mới</a:t>
            </a:r>
            <a:r>
              <a:rPr lang="en-GB" dirty="0" smtClean="0"/>
              <a:t>, </a:t>
            </a:r>
            <a:r>
              <a:rPr lang="en-GB" dirty="0" err="1" smtClean="0"/>
              <a:t>xóa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 </a:t>
            </a:r>
            <a:r>
              <a:rPr lang="en-GB" dirty="0" err="1" smtClean="0"/>
              <a:t>sinh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+ </a:t>
            </a:r>
            <a:r>
              <a:rPr lang="en-GB" dirty="0" err="1" smtClean="0"/>
              <a:t>Xem</a:t>
            </a:r>
            <a:r>
              <a:rPr lang="en-GB" dirty="0" smtClean="0"/>
              <a:t>, </a:t>
            </a:r>
            <a:r>
              <a:rPr lang="en-GB" dirty="0" err="1" smtClean="0"/>
              <a:t>sửa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tin </a:t>
            </a:r>
            <a:r>
              <a:rPr lang="en-GB" dirty="0" err="1" smtClean="0"/>
              <a:t>cá</a:t>
            </a:r>
            <a:r>
              <a:rPr lang="en-GB" dirty="0" smtClean="0"/>
              <a:t> </a:t>
            </a:r>
            <a:r>
              <a:rPr lang="en-GB" dirty="0" err="1" smtClean="0"/>
              <a:t>nhân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643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874" y="2041676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 err="1">
                <a:solidFill>
                  <a:srgbClr val="E48312"/>
                </a:solidFill>
              </a:rPr>
              <a:t>Phân</a:t>
            </a:r>
            <a:r>
              <a:rPr lang="en-GB" sz="2400" b="1" dirty="0">
                <a:solidFill>
                  <a:srgbClr val="E48312"/>
                </a:solidFill>
              </a:rPr>
              <a:t> </a:t>
            </a:r>
            <a:r>
              <a:rPr lang="en-GB" sz="2400" b="1" dirty="0" err="1">
                <a:solidFill>
                  <a:srgbClr val="E48312"/>
                </a:solidFill>
              </a:rPr>
              <a:t>tích</a:t>
            </a:r>
            <a:r>
              <a:rPr lang="en-GB" sz="2400" b="1" dirty="0">
                <a:solidFill>
                  <a:srgbClr val="E48312"/>
                </a:solidFill>
              </a:rPr>
              <a:t> </a:t>
            </a:r>
            <a:r>
              <a:rPr lang="en-GB" sz="2400" b="1" dirty="0" err="1">
                <a:solidFill>
                  <a:srgbClr val="E48312"/>
                </a:solidFill>
              </a:rPr>
              <a:t>yêu</a:t>
            </a:r>
            <a:r>
              <a:rPr lang="en-GB" sz="2400" b="1" dirty="0">
                <a:solidFill>
                  <a:srgbClr val="E48312"/>
                </a:solidFill>
              </a:rPr>
              <a:t> </a:t>
            </a:r>
            <a:r>
              <a:rPr lang="en-GB" sz="2400" b="1" dirty="0" err="1">
                <a:solidFill>
                  <a:srgbClr val="E48312"/>
                </a:solidFill>
              </a:rPr>
              <a:t>cầu</a:t>
            </a:r>
            <a:endParaRPr lang="en-GB" sz="2400" b="1" dirty="0">
              <a:solidFill>
                <a:srgbClr val="E48312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giáo</a:t>
            </a:r>
            <a:r>
              <a:rPr lang="en-GB" dirty="0" smtClean="0"/>
              <a:t> </a:t>
            </a:r>
            <a:r>
              <a:rPr lang="en-GB" dirty="0" err="1" smtClean="0"/>
              <a:t>viên</a:t>
            </a:r>
            <a:r>
              <a:rPr lang="en-GB" dirty="0"/>
              <a:t> </a:t>
            </a:r>
            <a:r>
              <a:rPr lang="en-GB" dirty="0" err="1" smtClean="0"/>
              <a:t>bộ</a:t>
            </a:r>
            <a:r>
              <a:rPr lang="en-GB" dirty="0" smtClean="0"/>
              <a:t> </a:t>
            </a:r>
            <a:r>
              <a:rPr lang="en-GB" dirty="0" err="1" smtClean="0"/>
              <a:t>môn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+ </a:t>
            </a:r>
            <a:r>
              <a:rPr lang="en-GB" dirty="0" err="1" smtClean="0"/>
              <a:t>Xem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sách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đã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đang</a:t>
            </a:r>
            <a:r>
              <a:rPr lang="en-GB" dirty="0" smtClean="0"/>
              <a:t> </a:t>
            </a:r>
            <a:r>
              <a:rPr lang="en-GB" dirty="0" err="1" smtClean="0"/>
              <a:t>phụ</a:t>
            </a:r>
            <a:r>
              <a:rPr lang="en-GB" dirty="0" smtClean="0"/>
              <a:t> </a:t>
            </a:r>
            <a:r>
              <a:rPr lang="en-GB" dirty="0" err="1" smtClean="0"/>
              <a:t>trách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+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/>
              <a:t> </a:t>
            </a:r>
            <a:r>
              <a:rPr lang="en-GB" dirty="0" err="1" smtClean="0"/>
              <a:t>phụ</a:t>
            </a:r>
            <a:r>
              <a:rPr lang="en-GB" dirty="0" smtClean="0"/>
              <a:t> </a:t>
            </a:r>
            <a:r>
              <a:rPr lang="en-GB" dirty="0" err="1" smtClean="0"/>
              <a:t>trách</a:t>
            </a:r>
            <a:r>
              <a:rPr lang="en-GB" dirty="0" smtClean="0"/>
              <a:t>: </a:t>
            </a:r>
            <a:r>
              <a:rPr lang="en-GB" dirty="0" err="1" smtClean="0"/>
              <a:t>xem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sách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, </a:t>
            </a:r>
            <a:r>
              <a:rPr lang="en-GB" dirty="0" err="1" smtClean="0"/>
              <a:t>nhập</a:t>
            </a:r>
            <a:r>
              <a:rPr lang="en-GB" dirty="0" smtClean="0"/>
              <a:t> </a:t>
            </a:r>
            <a:r>
              <a:rPr lang="en-GB" dirty="0" err="1" smtClean="0"/>
              <a:t>điểm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+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tin </a:t>
            </a:r>
            <a:r>
              <a:rPr lang="en-GB" dirty="0" err="1" smtClean="0"/>
              <a:t>cá</a:t>
            </a:r>
            <a:r>
              <a:rPr lang="en-GB" dirty="0" smtClean="0"/>
              <a:t> </a:t>
            </a:r>
            <a:r>
              <a:rPr lang="en-GB" dirty="0" err="1" smtClean="0"/>
              <a:t>nhân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86604"/>
            <a:ext cx="10698480" cy="1032746"/>
          </a:xfrm>
        </p:spPr>
        <p:txBody>
          <a:bodyPr>
            <a:noAutofit/>
          </a:bodyPr>
          <a:lstStyle/>
          <a:p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CSDL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tập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trung</a:t>
            </a:r>
            <a:endParaRPr lang="en-GB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916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18" y="2054740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 err="1">
                <a:solidFill>
                  <a:srgbClr val="E48312"/>
                </a:solidFill>
              </a:rPr>
              <a:t>Phân</a:t>
            </a:r>
            <a:r>
              <a:rPr lang="en-GB" sz="2400" b="1" dirty="0">
                <a:solidFill>
                  <a:srgbClr val="E48312"/>
                </a:solidFill>
              </a:rPr>
              <a:t> </a:t>
            </a:r>
            <a:r>
              <a:rPr lang="en-GB" sz="2400" b="1" dirty="0" err="1">
                <a:solidFill>
                  <a:srgbClr val="E48312"/>
                </a:solidFill>
              </a:rPr>
              <a:t>tích</a:t>
            </a:r>
            <a:r>
              <a:rPr lang="en-GB" sz="2400" b="1" dirty="0">
                <a:solidFill>
                  <a:srgbClr val="E48312"/>
                </a:solidFill>
              </a:rPr>
              <a:t> </a:t>
            </a:r>
            <a:r>
              <a:rPr lang="en-GB" sz="2400" b="1" dirty="0" err="1">
                <a:solidFill>
                  <a:srgbClr val="E48312"/>
                </a:solidFill>
              </a:rPr>
              <a:t>yêu</a:t>
            </a:r>
            <a:r>
              <a:rPr lang="en-GB" sz="2400" b="1" dirty="0">
                <a:solidFill>
                  <a:srgbClr val="E48312"/>
                </a:solidFill>
              </a:rPr>
              <a:t> </a:t>
            </a:r>
            <a:r>
              <a:rPr lang="en-GB" sz="2400" b="1" dirty="0" err="1">
                <a:solidFill>
                  <a:srgbClr val="E48312"/>
                </a:solidFill>
              </a:rPr>
              <a:t>cầu</a:t>
            </a:r>
            <a:endParaRPr lang="en-GB" sz="2400" b="1" dirty="0">
              <a:solidFill>
                <a:srgbClr val="E48312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</a:t>
            </a:r>
            <a:r>
              <a:rPr lang="en-GB" dirty="0" err="1" smtClean="0"/>
              <a:t>viên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+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+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 </a:t>
            </a:r>
            <a:r>
              <a:rPr lang="en-GB" dirty="0" err="1" smtClean="0"/>
              <a:t>sinh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+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giáo</a:t>
            </a:r>
            <a:r>
              <a:rPr lang="en-GB" dirty="0" smtClean="0"/>
              <a:t> </a:t>
            </a:r>
            <a:r>
              <a:rPr lang="en-GB" dirty="0" err="1" smtClean="0"/>
              <a:t>viên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+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năm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, </a:t>
            </a:r>
            <a:r>
              <a:rPr lang="en-GB" dirty="0" err="1" smtClean="0"/>
              <a:t>học</a:t>
            </a:r>
            <a:r>
              <a:rPr lang="en-GB" dirty="0" smtClean="0"/>
              <a:t> </a:t>
            </a:r>
            <a:r>
              <a:rPr lang="en-GB" dirty="0" err="1" smtClean="0"/>
              <a:t>kỳ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+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môn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86604"/>
            <a:ext cx="10698480" cy="1032746"/>
          </a:xfrm>
        </p:spPr>
        <p:txBody>
          <a:bodyPr>
            <a:noAutofit/>
          </a:bodyPr>
          <a:lstStyle/>
          <a:p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CSDL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tập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trung</a:t>
            </a:r>
            <a:endParaRPr lang="en-GB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21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 smtClean="0">
                <a:solidFill>
                  <a:srgbClr val="E48312"/>
                </a:solidFill>
              </a:rPr>
              <a:t>2.   </a:t>
            </a:r>
            <a:r>
              <a:rPr lang="en-GB" sz="2400" b="1" dirty="0" err="1" smtClean="0">
                <a:solidFill>
                  <a:srgbClr val="E48312"/>
                </a:solidFill>
              </a:rPr>
              <a:t>Thiết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kế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cơ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sở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dữ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liệu</a:t>
            </a:r>
            <a:endParaRPr lang="en-GB" sz="2400" b="1" dirty="0" smtClean="0">
              <a:solidFill>
                <a:srgbClr val="E48312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82" y="2429692"/>
            <a:ext cx="9392196" cy="376210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86604"/>
            <a:ext cx="10698480" cy="1032746"/>
          </a:xfrm>
        </p:spPr>
        <p:txBody>
          <a:bodyPr>
            <a:noAutofit/>
          </a:bodyPr>
          <a:lstStyle/>
          <a:p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CSDL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tập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trung</a:t>
            </a:r>
            <a:endParaRPr lang="en-GB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05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154" y="1976362"/>
            <a:ext cx="10058400" cy="4023360"/>
          </a:xfrm>
        </p:spPr>
        <p:txBody>
          <a:bodyPr/>
          <a:lstStyle/>
          <a:p>
            <a:r>
              <a:rPr lang="en-GB" sz="2400" b="1" dirty="0" smtClean="0">
                <a:solidFill>
                  <a:srgbClr val="E48312"/>
                </a:solidFill>
              </a:rPr>
              <a:t>3.   </a:t>
            </a:r>
            <a:r>
              <a:rPr lang="en-GB" sz="2400" b="1" dirty="0" err="1" smtClean="0">
                <a:solidFill>
                  <a:srgbClr val="E48312"/>
                </a:solidFill>
              </a:rPr>
              <a:t>Xây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dựng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các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hàm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và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thủ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tục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truy</a:t>
            </a:r>
            <a:r>
              <a:rPr lang="en-GB" sz="2400" b="1" dirty="0" smtClean="0">
                <a:solidFill>
                  <a:srgbClr val="E48312"/>
                </a:solidFill>
              </a:rPr>
              <a:t> </a:t>
            </a:r>
            <a:r>
              <a:rPr lang="en-GB" sz="2400" b="1" dirty="0" err="1" smtClean="0">
                <a:solidFill>
                  <a:srgbClr val="E48312"/>
                </a:solidFill>
              </a:rPr>
              <a:t>vấn</a:t>
            </a:r>
            <a:endParaRPr lang="en-GB" sz="2400" b="1" dirty="0" smtClean="0">
              <a:solidFill>
                <a:srgbClr val="E48312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86604"/>
            <a:ext cx="10698480" cy="1032746"/>
          </a:xfrm>
        </p:spPr>
        <p:txBody>
          <a:bodyPr>
            <a:noAutofit/>
          </a:bodyPr>
          <a:lstStyle/>
          <a:p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CSDL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tập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trung</a:t>
            </a:r>
            <a:endParaRPr lang="en-GB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05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173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 (Headings)</vt:lpstr>
      <vt:lpstr>Calibri</vt:lpstr>
      <vt:lpstr>Calibri Light</vt:lpstr>
      <vt:lpstr>Retrospect</vt:lpstr>
      <vt:lpstr>BÁO CÁO CƠ SỞ DỮ LIỆU NÂNG CAO</vt:lpstr>
      <vt:lpstr>Nội dung báo cáo</vt:lpstr>
      <vt:lpstr>Giới thiệu đề tài</vt:lpstr>
      <vt:lpstr>Giới thiệu đề tài</vt:lpstr>
      <vt:lpstr>Phân tích, thiết kế CSDL tập trung</vt:lpstr>
      <vt:lpstr>Phân tích, thiết kế CSDL tập trung</vt:lpstr>
      <vt:lpstr>Phân tích, thiết kế CSDL tập trung</vt:lpstr>
      <vt:lpstr>Phân tích, thiết kế CSDL tập trung</vt:lpstr>
      <vt:lpstr>Phân tích, thiết kế CSDL tập trung</vt:lpstr>
      <vt:lpstr>Các công cụ hỗ trợ</vt:lpstr>
      <vt:lpstr>Kết luận và hướng phát triển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CƠ SỞ DỮ LIỆU NÂNG CAO</dc:title>
  <dc:creator>Phan Minh Thư Nguyễn</dc:creator>
  <cp:lastModifiedBy>Phan Minh Thư Nguyễn</cp:lastModifiedBy>
  <cp:revision>20</cp:revision>
  <dcterms:created xsi:type="dcterms:W3CDTF">2022-05-27T04:07:53Z</dcterms:created>
  <dcterms:modified xsi:type="dcterms:W3CDTF">2022-05-29T16:59:54Z</dcterms:modified>
</cp:coreProperties>
</file>