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Nunito Light" pitchFamily="2" charset="0"/>
      <p:regular r:id="rId12"/>
      <p:italic r:id="rId13"/>
    </p:embeddedFont>
    <p:embeddedFont>
      <p:font typeface="Playfair Display ExtraBold" panose="020B0604020202020204" charset="0"/>
      <p:bold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41c0ec5b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41c0ec5b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41c0ec5b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41c0ec5b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41c0ec5b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41c0ec5b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41c0ec5b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41c0ec5b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41c0ec5b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41c0ec5b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41c0ec5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41c0ec5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41c0ec5b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41c0ec5b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>
            <a:spLocks noGrp="1"/>
          </p:cNvSpPr>
          <p:nvPr>
            <p:ph type="pic" idx="2"/>
          </p:nvPr>
        </p:nvSpPr>
        <p:spPr>
          <a:xfrm>
            <a:off x="983000" y="1346675"/>
            <a:ext cx="2755200" cy="32607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3840500" y="1343350"/>
            <a:ext cx="4590300" cy="32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277000" y="2571750"/>
            <a:ext cx="4590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444525" y="1687288"/>
            <a:ext cx="6255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4618950" y="1583600"/>
            <a:ext cx="38052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713225" y="1583600"/>
            <a:ext cx="38121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347900" y="16714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720000" y="1017796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200"/>
            </a:lvl1pPr>
            <a:lvl2pPr marL="914400" lvl="1" indent="-2984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05600" y="3855550"/>
            <a:ext cx="6161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017794"/>
            <a:ext cx="77040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4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4618950" y="2846750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1444650" y="2846750"/>
            <a:ext cx="30804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4618950" y="2538725"/>
            <a:ext cx="307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444650" y="2538725"/>
            <a:ext cx="308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>
            <a:spLocks noGrp="1"/>
          </p:cNvSpPr>
          <p:nvPr>
            <p:ph type="pic" idx="2"/>
          </p:nvPr>
        </p:nvSpPr>
        <p:spPr>
          <a:xfrm>
            <a:off x="5083975" y="537575"/>
            <a:ext cx="30201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720000" y="1150025"/>
            <a:ext cx="3852000" cy="3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9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" name="Google Shape;75;p19"/>
          <p:cNvSpPr txBox="1"/>
          <p:nvPr/>
        </p:nvSpPr>
        <p:spPr>
          <a:xfrm>
            <a:off x="238250" y="484838"/>
            <a:ext cx="8731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TRƯỜNG ĐẠI HỌC SƯ PHẠM KỸ THUẬT TP.HCM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KHOA CÔNG NGHỆ THÔNG TIN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sp>
        <p:nvSpPr>
          <p:cNvPr id="76" name="Google Shape;76;p19"/>
          <p:cNvSpPr txBox="1"/>
          <p:nvPr/>
        </p:nvSpPr>
        <p:spPr>
          <a:xfrm>
            <a:off x="2322600" y="1365175"/>
            <a:ext cx="4498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BÁO CÁO ĐỒ ÁN</a:t>
            </a:r>
            <a:endParaRPr sz="2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CÔNG NGHỆ PHẦN MỀM</a:t>
            </a:r>
            <a:endParaRPr sz="2200" b="1"/>
          </a:p>
        </p:txBody>
      </p:sp>
      <p:sp>
        <p:nvSpPr>
          <p:cNvPr id="77" name="Google Shape;77;p19"/>
          <p:cNvSpPr txBox="1"/>
          <p:nvPr/>
        </p:nvSpPr>
        <p:spPr>
          <a:xfrm>
            <a:off x="822350" y="2571750"/>
            <a:ext cx="7563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Phần Mềm Quản Lý Thư Viện Sử Dụng Winform C#</a:t>
            </a:r>
            <a:endParaRPr sz="2500"/>
          </a:p>
        </p:txBody>
      </p:sp>
      <p:sp>
        <p:nvSpPr>
          <p:cNvPr id="78" name="Google Shape;78;p19"/>
          <p:cNvSpPr txBox="1"/>
          <p:nvPr/>
        </p:nvSpPr>
        <p:spPr>
          <a:xfrm>
            <a:off x="939000" y="3363600"/>
            <a:ext cx="490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GVHD: TS. Nguyễn Trường Hải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SVTH: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Nguyễn Thị Nhả Thư 	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dirty="0"/>
              <a:t>Nguyễn Phạm Duy Khiêm 	</a:t>
            </a:r>
            <a:endParaRPr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950C8-704C-C31E-4642-ACBCA1A47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1" y="114207"/>
            <a:ext cx="1210842" cy="14766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/>
        </p:nvSpPr>
        <p:spPr>
          <a:xfrm>
            <a:off x="476500" y="336350"/>
            <a:ext cx="5367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b="1"/>
              <a:t>Các công nghệ sử dụng</a:t>
            </a:r>
            <a:endParaRPr sz="17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Mô hình 3 lớp sử dụng  Winform C# .NET Framework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Data: SQL server</a:t>
            </a:r>
            <a:endParaRPr sz="1700"/>
          </a:p>
        </p:txBody>
      </p:sp>
      <p:sp>
        <p:nvSpPr>
          <p:cNvPr id="84" name="Google Shape;84;p20"/>
          <p:cNvSpPr txBox="1"/>
          <p:nvPr/>
        </p:nvSpPr>
        <p:spPr>
          <a:xfrm>
            <a:off x="644700" y="1331425"/>
            <a:ext cx="43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462500" y="504550"/>
            <a:ext cx="353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2. Tổ chức project</a:t>
            </a:r>
            <a:endParaRPr sz="1800" b="1"/>
          </a:p>
        </p:txBody>
      </p:sp>
      <p:pic>
        <p:nvPicPr>
          <p:cNvPr id="90" name="Google Shape;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25" y="3344100"/>
            <a:ext cx="356235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1"/>
          <p:cNvSpPr txBox="1"/>
          <p:nvPr/>
        </p:nvSpPr>
        <p:spPr>
          <a:xfrm>
            <a:off x="602650" y="1093175"/>
            <a:ext cx="8283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Lớp GUI (QuanLyThuVien): hiển thị giao diện và các chức năng người dùng sử dụng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Lớp BLLayer: nhận yêu cầu từ lớp GUI, xử lý nghiệp vụ, truy xuất đến lớp DALayer và trả kết quả về GUI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Lớp DALayer: truy xuất đến cơ sở dữ liệu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subTitle" idx="1"/>
          </p:nvPr>
        </p:nvSpPr>
        <p:spPr>
          <a:xfrm>
            <a:off x="926388" y="2084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Arial"/>
                <a:ea typeface="Arial"/>
                <a:cs typeface="Arial"/>
                <a:sym typeface="Arial"/>
              </a:rPr>
              <a:t>3. Cơ sở dữ liệu</a:t>
            </a:r>
            <a:endParaRPr sz="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388" y="794880"/>
            <a:ext cx="7291222" cy="3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/>
        </p:nvSpPr>
        <p:spPr>
          <a:xfrm>
            <a:off x="350375" y="406425"/>
            <a:ext cx="38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3"/>
          <p:cNvSpPr txBox="1"/>
          <p:nvPr/>
        </p:nvSpPr>
        <p:spPr>
          <a:xfrm>
            <a:off x="490525" y="868125"/>
            <a:ext cx="6166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Chức năng sẽ được chia theo 3 nhóm đối tượng sử dụng: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686750" y="1317425"/>
            <a:ext cx="70917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Quản lý</a:t>
            </a:r>
            <a:endParaRPr sz="17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Đăng nhập 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Đăng xuất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Thêm, tìm kiếm, xóa nhân viên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Tìm kiếm thông tin sách theo tên sách, tên tác giả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Tìm kiếm, xem thông tin độc giả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05" name="Google Shape;105;p23"/>
          <p:cNvSpPr txBox="1"/>
          <p:nvPr/>
        </p:nvSpPr>
        <p:spPr>
          <a:xfrm>
            <a:off x="490525" y="434475"/>
            <a:ext cx="392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4. Chức năng của phần mềm</a:t>
            </a:r>
            <a:endParaRPr sz="1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644675" y="322350"/>
            <a:ext cx="67692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Nhân viên</a:t>
            </a:r>
            <a:endParaRPr sz="17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Đăng nhập 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Đăng xuất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Tạo , quản lý thẻ thư viện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Tìm kiếm theo tên sách, tên tác giả , chỉnh sửa thông tin sách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Tìm kiếm theo tên và số thẻ , chỉnh sửa thông tin độc giả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Đổi mật khẩu tài khoản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Thống kê độc giả mượn sách, trả sách trễ hẹn, tiền phạt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953000" y="4204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/>
              <a:t>Độc giả</a:t>
            </a:r>
            <a:endParaRPr sz="1700" b="1"/>
          </a:p>
        </p:txBody>
      </p:sp>
      <p:sp>
        <p:nvSpPr>
          <p:cNvPr id="116" name="Google Shape;116;p25"/>
          <p:cNvSpPr txBox="1"/>
          <p:nvPr/>
        </p:nvSpPr>
        <p:spPr>
          <a:xfrm>
            <a:off x="1177275" y="948050"/>
            <a:ext cx="5311800" cy="24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Đăng nhập 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Đăng xuất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Xem thông tin của bản thân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Tìm kiếm thông tin sách theo tên sách, tên tác giả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Thay đổi mật khẩu tài khoản</a:t>
            </a:r>
            <a:endParaRPr sz="17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/>
        </p:nvSpPr>
        <p:spPr>
          <a:xfrm>
            <a:off x="765000" y="1925250"/>
            <a:ext cx="761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Cảm ơn Thầy và các bạn đã lắng nghe !</a:t>
            </a:r>
            <a:endParaRPr sz="3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Basic Template by Slidesgo">
  <a:themeElements>
    <a:clrScheme name="Simple Light">
      <a:dk1>
        <a:srgbClr val="191919"/>
      </a:dk1>
      <a:lt1>
        <a:srgbClr val="F0F0F0"/>
      </a:lt1>
      <a:dk2>
        <a:srgbClr val="E7C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293</Words>
  <Application>Microsoft Office PowerPoint</Application>
  <PresentationFormat>On-screen Show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Bebas Neue</vt:lpstr>
      <vt:lpstr>Roboto</vt:lpstr>
      <vt:lpstr>Arial</vt:lpstr>
      <vt:lpstr>Playfair Display ExtraBold</vt:lpstr>
      <vt:lpstr>Nunito Light</vt:lpstr>
      <vt:lpstr>Minimalist Business Basic Template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thu nha</cp:lastModifiedBy>
  <cp:revision>3</cp:revision>
  <dcterms:modified xsi:type="dcterms:W3CDTF">2022-11-28T00:52:15Z</dcterms:modified>
</cp:coreProperties>
</file>