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16"/>
  </p:notesMasterIdLst>
  <p:handoutMasterIdLst>
    <p:handoutMasterId r:id="rId17"/>
  </p:handoutMasterIdLst>
  <p:sldIdLst>
    <p:sldId id="272" r:id="rId5"/>
    <p:sldId id="257" r:id="rId6"/>
    <p:sldId id="262" r:id="rId7"/>
    <p:sldId id="282" r:id="rId8"/>
    <p:sldId id="283" r:id="rId9"/>
    <p:sldId id="285" r:id="rId10"/>
    <p:sldId id="286" r:id="rId11"/>
    <p:sldId id="258" r:id="rId12"/>
    <p:sldId id="274" r:id="rId13"/>
    <p:sldId id="287" r:id="rId14"/>
    <p:sldId id="264" r:id="rId15"/>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2" autoAdjust="0"/>
    <p:restoredTop sz="93202" autoAdjust="0"/>
  </p:normalViewPr>
  <p:slideViewPr>
    <p:cSldViewPr snapToGrid="0">
      <p:cViewPr>
        <p:scale>
          <a:sx n="100" d="100"/>
          <a:sy n="100" d="100"/>
        </p:scale>
        <p:origin x="990" y="28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9936EA-76EA-4221-8F79-E7A85217C7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F6BB2721-330D-446A-8732-9A69CC39DB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B22D71-1808-4344-87CE-430991802E00}" type="datetime1">
              <a:rPr lang="en-GB" smtClean="0"/>
              <a:t>14/11/2024</a:t>
            </a:fld>
            <a:endParaRPr lang="en-GB"/>
          </a:p>
        </p:txBody>
      </p:sp>
      <p:sp>
        <p:nvSpPr>
          <p:cNvPr id="4" name="Footer Placeholder 3">
            <a:extLst>
              <a:ext uri="{FF2B5EF4-FFF2-40B4-BE49-F238E27FC236}">
                <a16:creationId xmlns:a16="http://schemas.microsoft.com/office/drawing/2014/main" id="{D67CC218-3D7F-4C82-93BF-E6D7A30D04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A108813-25C8-4783-86F8-C303C23D2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F476CCE-055B-4338-9905-78081F969A94}" type="slidenum">
              <a:rPr lang="en-GB" smtClean="0"/>
              <a:t>‹#›</a:t>
            </a:fld>
            <a:endParaRPr lang="en-GB"/>
          </a:p>
        </p:txBody>
      </p:sp>
    </p:spTree>
    <p:extLst>
      <p:ext uri="{BB962C8B-B14F-4D97-AF65-F5344CB8AC3E}">
        <p14:creationId xmlns:p14="http://schemas.microsoft.com/office/powerpoint/2010/main" val="15105845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9EB1013-B844-4C0F-97B0-CCBD764609D3}" type="datetime1">
              <a:rPr lang="en-GB" noProof="0" smtClean="0"/>
              <a:t>14/11/2024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42455A-0D23-4EAB-9AF9-2CC2B3066B0A}" type="slidenum">
              <a:rPr lang="en-GB" noProof="0" smtClean="0"/>
              <a:t>‹#›</a:t>
            </a:fld>
            <a:endParaRPr lang="en-GB" noProof="0"/>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1"/>
          </a:p>
        </p:txBody>
      </p:sp>
      <p:sp>
        <p:nvSpPr>
          <p:cNvPr id="4" name="Slide Number Placeholder 3"/>
          <p:cNvSpPr>
            <a:spLocks noGrp="1"/>
          </p:cNvSpPr>
          <p:nvPr>
            <p:ph type="sldNum" sz="quarter" idx="5"/>
          </p:nvPr>
        </p:nvSpPr>
        <p:spPr/>
        <p:txBody>
          <a:bodyPr rtlCol="0"/>
          <a:lstStyle/>
          <a:p>
            <a:pPr rtl="0"/>
            <a:fld id="{0842455A-0D23-4EAB-9AF9-2CC2B3066B0A}" type="slidenum">
              <a:rPr lang="en-GB" noProof="1" smtClean="0"/>
              <a:t>1</a:t>
            </a:fld>
            <a:endParaRPr lang="en-GB" noProof="1"/>
          </a:p>
        </p:txBody>
      </p:sp>
    </p:spTree>
    <p:extLst>
      <p:ext uri="{BB962C8B-B14F-4D97-AF65-F5344CB8AC3E}">
        <p14:creationId xmlns:p14="http://schemas.microsoft.com/office/powerpoint/2010/main" val="1557331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0842455A-0D23-4EAB-9AF9-2CC2B3066B0A}" type="slidenum">
              <a:rPr lang="en-GB" smtClean="0"/>
              <a:t>2</a:t>
            </a:fld>
            <a:endParaRPr lang="en-GB"/>
          </a:p>
        </p:txBody>
      </p:sp>
    </p:spTree>
    <p:extLst>
      <p:ext uri="{BB962C8B-B14F-4D97-AF65-F5344CB8AC3E}">
        <p14:creationId xmlns:p14="http://schemas.microsoft.com/office/powerpoint/2010/main" val="189133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a:t>
            </a:fld>
            <a:endParaRPr lang="en-GB"/>
          </a:p>
        </p:txBody>
      </p:sp>
    </p:spTree>
    <p:extLst>
      <p:ext uri="{BB962C8B-B14F-4D97-AF65-F5344CB8AC3E}">
        <p14:creationId xmlns:p14="http://schemas.microsoft.com/office/powerpoint/2010/main" val="81616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 hình U-</a:t>
            </a:r>
            <a:r>
              <a:rPr lang="vi-VN" dirty="0" err="1"/>
              <a:t>Net</a:t>
            </a:r>
            <a:r>
              <a:rPr lang="vi-VN" dirty="0"/>
              <a:t> kiến trúc </a:t>
            </a:r>
            <a:r>
              <a:rPr lang="vi-VN" dirty="0" err="1"/>
              <a:t>encoder-decoder</a:t>
            </a:r>
            <a:r>
              <a:rPr lang="vi-VN" dirty="0"/>
              <a:t> và các </a:t>
            </a:r>
            <a:r>
              <a:rPr lang="vi-VN" dirty="0" err="1"/>
              <a:t>skip</a:t>
            </a:r>
            <a:r>
              <a:rPr lang="vi-VN" dirty="0"/>
              <a:t> </a:t>
            </a:r>
            <a:r>
              <a:rPr lang="vi-VN" dirty="0" err="1"/>
              <a:t>connections</a:t>
            </a:r>
            <a:r>
              <a:rPr lang="vi-VN" dirty="0"/>
              <a:t> giúp hỗ trợ mạng nơ-</a:t>
            </a:r>
            <a:r>
              <a:rPr lang="vi-VN" dirty="0" err="1"/>
              <a:t>ron</a:t>
            </a:r>
            <a:r>
              <a:rPr lang="vi-VN" dirty="0"/>
              <a:t> học và bảo toàn chi tiết ảnh trong quá trình phân tích. Trong đó, phần </a:t>
            </a:r>
            <a:r>
              <a:rPr lang="vi-VN" dirty="0" err="1"/>
              <a:t>encoder</a:t>
            </a:r>
            <a:r>
              <a:rPr lang="vi-VN" dirty="0"/>
              <a:t> thu gọn và trích xuất các đặc trưng chính, phần </a:t>
            </a:r>
            <a:r>
              <a:rPr lang="vi-VN" dirty="0" err="1"/>
              <a:t>decoder</a:t>
            </a:r>
            <a:r>
              <a:rPr lang="vi-VN" dirty="0"/>
              <a:t> tái tạo chi tiết ảnh để phân vùng chính xác. Vì vậy, </a:t>
            </a:r>
            <a:r>
              <a:rPr lang="en-GB" dirty="0" err="1"/>
              <a:t>phương</a:t>
            </a:r>
            <a:r>
              <a:rPr lang="en-GB" dirty="0"/>
              <a:t> </a:t>
            </a:r>
            <a:r>
              <a:rPr lang="en-GB" dirty="0" err="1"/>
              <a:t>pháp</a:t>
            </a:r>
            <a:r>
              <a:rPr lang="en-GB" dirty="0"/>
              <a:t> </a:t>
            </a:r>
            <a:r>
              <a:rPr lang="vi-VN" dirty="0"/>
              <a:t>này được kỳ vọng sẽ giúp mô hình nhận diện và phân cách các vùng trong ảnh hiệu quả hơn, đặc biệt hữu ích cho các ứng dụng đòi hỏi phân tích hình ảnh phức tạp như nhận diện đối tượng và phân tích cấu trúc.</a:t>
            </a:r>
            <a:endParaRPr lang="en-US" dirty="0"/>
          </a:p>
        </p:txBody>
      </p:sp>
      <p:sp>
        <p:nvSpPr>
          <p:cNvPr id="4" name="Slide Number Placeholder 3"/>
          <p:cNvSpPr>
            <a:spLocks noGrp="1"/>
          </p:cNvSpPr>
          <p:nvPr>
            <p:ph type="sldNum" sz="quarter" idx="5"/>
          </p:nvPr>
        </p:nvSpPr>
        <p:spPr/>
        <p:txBody>
          <a:bodyPr/>
          <a:lstStyle/>
          <a:p>
            <a:pPr rtl="0"/>
            <a:fld id="{0842455A-0D23-4EAB-9AF9-2CC2B3066B0A}" type="slidenum">
              <a:rPr lang="en-GB" noProof="0" smtClean="0"/>
              <a:t>7</a:t>
            </a:fld>
            <a:endParaRPr lang="en-GB" noProof="0"/>
          </a:p>
        </p:txBody>
      </p:sp>
    </p:spTree>
    <p:extLst>
      <p:ext uri="{BB962C8B-B14F-4D97-AF65-F5344CB8AC3E}">
        <p14:creationId xmlns:p14="http://schemas.microsoft.com/office/powerpoint/2010/main" val="181370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mj-lt"/>
              </a:rPr>
              <a:t> Đầu vào là ảnh không phân vùng, </a:t>
            </a:r>
            <a:r>
              <a:rPr lang="vi-VN" b="0" i="0" dirty="0" err="1">
                <a:effectLst/>
                <a:latin typeface="+mj-lt"/>
              </a:rPr>
              <a:t>model</a:t>
            </a:r>
            <a:r>
              <a:rPr lang="vi-VN" b="0" i="0" dirty="0">
                <a:effectLst/>
                <a:latin typeface="+mj-lt"/>
              </a:rPr>
              <a:t> U-</a:t>
            </a:r>
            <a:r>
              <a:rPr lang="vi-VN" b="0" i="0" dirty="0" err="1">
                <a:effectLst/>
                <a:latin typeface="+mj-lt"/>
              </a:rPr>
              <a:t>net</a:t>
            </a:r>
            <a:r>
              <a:rPr lang="vi-VN" b="0" i="0" dirty="0">
                <a:effectLst/>
                <a:latin typeface="+mj-lt"/>
              </a:rPr>
              <a:t> đã được huấn luyện mà tự động xác định vùng và phân chia các vùng trong ảnh dựa vào những đặc trưng mà chúng đã học được từ dữ liệu. Quá trình này cho phép mạng nơ-</a:t>
            </a:r>
            <a:r>
              <a:rPr lang="vi-VN" b="0" i="0" dirty="0" err="1">
                <a:effectLst/>
                <a:latin typeface="+mj-lt"/>
              </a:rPr>
              <a:t>ron</a:t>
            </a:r>
            <a:r>
              <a:rPr lang="vi-VN" b="0" i="0" dirty="0">
                <a:effectLst/>
                <a:latin typeface="+mj-lt"/>
              </a:rPr>
              <a:t> nhận diện các vùng có nội dung tương tự, như vùng chứa chó, mèo và nền, bằng cách gán nhãn cho từng </a:t>
            </a:r>
            <a:r>
              <a:rPr lang="vi-VN" b="0" i="0" dirty="0" err="1">
                <a:effectLst/>
                <a:latin typeface="+mj-lt"/>
              </a:rPr>
              <a:t>pixel</a:t>
            </a:r>
            <a:r>
              <a:rPr lang="vi-VN" b="0" i="0" dirty="0">
                <a:effectLst/>
                <a:latin typeface="+mj-lt"/>
              </a:rPr>
              <a:t> trong ảnh đầu vào. Kết quả là một bản đồ phân vùng, giúp phân tách rõ ràng các đối tượng trong ảnh một cách chi tiết và chính xác.</a:t>
            </a:r>
            <a:endParaRPr lang="en-GB" dirty="0">
              <a:latin typeface="+mj-lt"/>
            </a:endParaRPr>
          </a:p>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8</a:t>
            </a:fld>
            <a:endParaRPr lang="en-GB"/>
          </a:p>
        </p:txBody>
      </p:sp>
    </p:spTree>
    <p:extLst>
      <p:ext uri="{BB962C8B-B14F-4D97-AF65-F5344CB8AC3E}">
        <p14:creationId xmlns:p14="http://schemas.microsoft.com/office/powerpoint/2010/main" val="406085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0842455A-0D23-4EAB-9AF9-2CC2B3066B0A}" type="slidenum">
              <a:rPr lang="en-GB" smtClean="0"/>
              <a:t>9</a:t>
            </a:fld>
            <a:endParaRPr lang="en-GB"/>
          </a:p>
        </p:txBody>
      </p:sp>
    </p:spTree>
    <p:extLst>
      <p:ext uri="{BB962C8B-B14F-4D97-AF65-F5344CB8AC3E}">
        <p14:creationId xmlns:p14="http://schemas.microsoft.com/office/powerpoint/2010/main" val="19628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0842455A-0D23-4EAB-9AF9-2CC2B3066B0A}" type="slidenum">
              <a:rPr lang="en-GB" smtClean="0"/>
              <a:t>11</a:t>
            </a:fld>
            <a:endParaRPr lang="en-GB"/>
          </a:p>
        </p:txBody>
      </p:sp>
    </p:spTree>
    <p:extLst>
      <p:ext uri="{BB962C8B-B14F-4D97-AF65-F5344CB8AC3E}">
        <p14:creationId xmlns:p14="http://schemas.microsoft.com/office/powerpoint/2010/main" val="129529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E0AB24-7427-4E0C-9E7C-B642B3170AF1}"/>
              </a:ext>
            </a:extLst>
          </p:cNvPr>
          <p:cNvSpPr>
            <a:spLocks noGrp="1"/>
          </p:cNvSpPr>
          <p:nvPr>
            <p:ph type="pic" sz="quarter" idx="13"/>
          </p:nvPr>
        </p:nvSpPr>
        <p:spPr>
          <a:xfrm>
            <a:off x="1524" y="0"/>
            <a:ext cx="12188952" cy="6400800"/>
          </a:xfrm>
          <a:solidFill>
            <a:schemeClr val="accent6"/>
          </a:solidFill>
        </p:spPr>
        <p:txBody>
          <a:bodyPr rtlCol="0"/>
          <a:lstStyle/>
          <a:p>
            <a:pPr rtl="0"/>
            <a:r>
              <a:rPr lang="en-US" noProof="0"/>
              <a:t>Click icon to add picture</a:t>
            </a:r>
            <a:endParaRPr lang="en-GB"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endParaRPr lang="en-GB"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
        <p:nvSpPr>
          <p:cNvPr id="8" name="Title 1">
            <a:extLst>
              <a:ext uri="{FF2B5EF4-FFF2-40B4-BE49-F238E27FC236}">
                <a16:creationId xmlns:a16="http://schemas.microsoft.com/office/drawing/2014/main" id="{CE30A2A8-DADD-44CC-B8A3-9BFFD5E76B66}"/>
              </a:ext>
            </a:extLst>
          </p:cNvPr>
          <p:cNvSpPr>
            <a:spLocks noGrp="1"/>
          </p:cNvSpPr>
          <p:nvPr>
            <p:ph type="ctrTitle"/>
          </p:nvPr>
        </p:nvSpPr>
        <p:spPr>
          <a:xfrm>
            <a:off x="0" y="3118981"/>
            <a:ext cx="7537703" cy="2462667"/>
          </a:xfrm>
          <a:solidFill>
            <a:schemeClr val="bg1">
              <a:alpha val="93000"/>
            </a:schemeClr>
          </a:solidFill>
        </p:spPr>
        <p:txBody>
          <a:bodyPr lIns="822960" tIns="731520" rtlCol="0" anchor="t" anchorCtr="0">
            <a:normAutofit/>
          </a:bodyPr>
          <a:lstStyle/>
          <a:p>
            <a:pPr rtl="0"/>
            <a:r>
              <a:rPr lang="en-US" sz="5400" noProof="0">
                <a:solidFill>
                  <a:schemeClr val="tx1"/>
                </a:solidFill>
              </a:rPr>
              <a:t>Click to edit Master title style</a:t>
            </a:r>
            <a:endParaRPr lang="en-GB" sz="5400" noProof="0">
              <a:solidFill>
                <a:schemeClr val="tx1"/>
              </a:solidFill>
            </a:endParaRPr>
          </a:p>
        </p:txBody>
      </p:sp>
      <p:sp>
        <p:nvSpPr>
          <p:cNvPr id="9" name="Subtitle 2">
            <a:extLst>
              <a:ext uri="{FF2B5EF4-FFF2-40B4-BE49-F238E27FC236}">
                <a16:creationId xmlns:a16="http://schemas.microsoft.com/office/drawing/2014/main" id="{79DF17D8-A326-44D6-A77D-42DA99E92786}"/>
              </a:ext>
            </a:extLst>
          </p:cNvPr>
          <p:cNvSpPr>
            <a:spLocks noGrp="1"/>
          </p:cNvSpPr>
          <p:nvPr>
            <p:ph type="subTitle" idx="1"/>
          </p:nvPr>
        </p:nvSpPr>
        <p:spPr>
          <a:xfrm>
            <a:off x="754841" y="4735799"/>
            <a:ext cx="6470693" cy="605256"/>
          </a:xfrm>
        </p:spPr>
        <p:txBody>
          <a:bodyPr rtlCol="0"/>
          <a:lstStyle/>
          <a:p>
            <a:pPr rtl="0"/>
            <a:r>
              <a:rPr lang="en-US" noProof="0">
                <a:solidFill>
                  <a:schemeClr val="tx1"/>
                </a:solidFill>
              </a:rPr>
              <a:t>Click to edit Master subtitle style</a:t>
            </a:r>
            <a:endParaRPr lang="en-GB" noProof="0">
              <a:solidFill>
                <a:schemeClr val="tx1"/>
              </a:solidFill>
            </a:endParaRPr>
          </a:p>
        </p:txBody>
      </p:sp>
    </p:spTree>
    <p:extLst>
      <p:ext uri="{BB962C8B-B14F-4D97-AF65-F5344CB8AC3E}">
        <p14:creationId xmlns:p14="http://schemas.microsoft.com/office/powerpoint/2010/main" val="48567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1188720" y="2057400"/>
            <a:ext cx="3200400"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188720" y="2958274"/>
            <a:ext cx="3200400" cy="2910821"/>
          </a:xfrm>
        </p:spPr>
        <p:txBody>
          <a:bodyPr rtlCol="0"/>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4572000" y="2051331"/>
            <a:ext cx="3200400"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4572000" y="2952204"/>
            <a:ext cx="3200400" cy="2910821"/>
          </a:xfrm>
        </p:spPr>
        <p:txBody>
          <a:bodyPr rtlCol="0"/>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3" name="Text Placeholder 4">
            <a:extLst>
              <a:ext uri="{FF2B5EF4-FFF2-40B4-BE49-F238E27FC236}">
                <a16:creationId xmlns:a16="http://schemas.microsoft.com/office/drawing/2014/main" id="{9721C62B-6826-4C4A-B41E-814C63BA513E}"/>
              </a:ext>
            </a:extLst>
          </p:cNvPr>
          <p:cNvSpPr>
            <a:spLocks noGrp="1"/>
          </p:cNvSpPr>
          <p:nvPr>
            <p:ph type="body" sz="quarter" idx="13"/>
          </p:nvPr>
        </p:nvSpPr>
        <p:spPr>
          <a:xfrm>
            <a:off x="7955280" y="2057400"/>
            <a:ext cx="3200400"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4" name="Content Placeholder 5">
            <a:extLst>
              <a:ext uri="{FF2B5EF4-FFF2-40B4-BE49-F238E27FC236}">
                <a16:creationId xmlns:a16="http://schemas.microsoft.com/office/drawing/2014/main" id="{9F5CD2DF-69E0-48BA-AFAC-83EFCE2ACC89}"/>
              </a:ext>
            </a:extLst>
          </p:cNvPr>
          <p:cNvSpPr>
            <a:spLocks noGrp="1"/>
          </p:cNvSpPr>
          <p:nvPr>
            <p:ph sz="quarter" idx="14"/>
          </p:nvPr>
        </p:nvSpPr>
        <p:spPr>
          <a:xfrm>
            <a:off x="7955280" y="2958273"/>
            <a:ext cx="3200400" cy="2910821"/>
          </a:xfrm>
        </p:spPr>
        <p:txBody>
          <a:bodyPr rtlCol="0"/>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GB"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endParaRPr lang="en-GB" noProof="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23351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592754-9FDD-4637-8931-8898DCEA2DAF}"/>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33DE7C46-EBCB-4558-B868-C6E743BAE1A2}"/>
              </a:ext>
              <a:ext uri="{C183D7F6-B498-43B3-948B-1728B52AA6E4}">
                <adec:decorative xmlns:adec="http://schemas.microsoft.com/office/drawing/2017/decorative" val="1"/>
              </a:ext>
            </a:extLst>
          </p:cNvPr>
          <p:cNvSpPr/>
          <p:nvPr userDrawn="1"/>
        </p:nvSpPr>
        <p:spPr>
          <a:xfrm>
            <a:off x="707474" y="1238442"/>
            <a:ext cx="3635926" cy="4355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Title 1">
            <a:extLst>
              <a:ext uri="{FF2B5EF4-FFF2-40B4-BE49-F238E27FC236}">
                <a16:creationId xmlns:a16="http://schemas.microsoft.com/office/drawing/2014/main" id="{5EDD7626-E6F6-463F-8041-E2EC32830F0E}"/>
              </a:ext>
            </a:extLst>
          </p:cNvPr>
          <p:cNvSpPr>
            <a:spLocks noGrp="1"/>
          </p:cNvSpPr>
          <p:nvPr>
            <p:ph type="title"/>
          </p:nvPr>
        </p:nvSpPr>
        <p:spPr>
          <a:xfrm>
            <a:off x="948648" y="1419273"/>
            <a:ext cx="3153580" cy="1358188"/>
          </a:xfrm>
        </p:spPr>
        <p:txBody>
          <a:bodyPr rtlCol="0">
            <a:normAutofit/>
          </a:bodyPr>
          <a:lstStyle>
            <a:lvl1pPr>
              <a:defRPr baseline="0">
                <a:solidFill>
                  <a:schemeClr val="bg1"/>
                </a:solidFill>
              </a:defRPr>
            </a:lvl1pPr>
          </a:lstStyle>
          <a:p>
            <a:pPr rtl="0"/>
            <a:r>
              <a:rPr lang="en-US" sz="3600" noProof="0">
                <a:solidFill>
                  <a:schemeClr val="tx1"/>
                </a:solidFill>
              </a:rPr>
              <a:t>Click to edit Master title style</a:t>
            </a:r>
            <a:endParaRPr lang="en-GB" sz="3600" noProof="0">
              <a:solidFill>
                <a:schemeClr val="tx1"/>
              </a:solidFill>
            </a:endParaRPr>
          </a:p>
        </p:txBody>
      </p:sp>
      <p:cxnSp>
        <p:nvCxnSpPr>
          <p:cNvPr id="8" name="Straight Connector 7">
            <a:extLst>
              <a:ext uri="{FF2B5EF4-FFF2-40B4-BE49-F238E27FC236}">
                <a16:creationId xmlns:a16="http://schemas.microsoft.com/office/drawing/2014/main" id="{4D4A9276-3942-47EA-B16C-FEF66FB6F290}"/>
              </a:ext>
              <a:ext uri="{C183D7F6-B498-43B3-948B-1728B52AA6E4}">
                <adec:decorative xmlns:adec="http://schemas.microsoft.com/office/drawing/2017/decorative" val="1"/>
              </a:ext>
            </a:extLst>
          </p:cNvPr>
          <p:cNvCxnSpPr/>
          <p:nvPr userDrawn="1"/>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11DABEC-17D7-4DA3-9DEA-F5D74509D3AC}"/>
              </a:ext>
            </a:extLst>
          </p:cNvPr>
          <p:cNvSpPr>
            <a:spLocks noGrp="1"/>
          </p:cNvSpPr>
          <p:nvPr>
            <p:ph idx="1"/>
          </p:nvPr>
        </p:nvSpPr>
        <p:spPr>
          <a:xfrm>
            <a:off x="948648" y="2978254"/>
            <a:ext cx="3153580" cy="2444238"/>
          </a:xfrm>
        </p:spPr>
        <p:txBody>
          <a:bodyPr lIns="91440" rtlCol="0">
            <a:normAutofit/>
          </a:bodyPr>
          <a:lstStyle>
            <a:lvl1pPr>
              <a:defRPr>
                <a:solidFill>
                  <a:schemeClr val="bg1"/>
                </a:solidFill>
              </a:defRPr>
            </a:lvl1pPr>
          </a:lstStyle>
          <a:p>
            <a:pPr marL="0" lvl="0" indent="0" rtl="0">
              <a:lnSpc>
                <a:spcPct val="100000"/>
              </a:lnSpc>
              <a:buNone/>
            </a:pPr>
            <a:r>
              <a:rPr lang="en-US" sz="1600" noProof="0">
                <a:solidFill>
                  <a:schemeClr val="tx1"/>
                </a:solidFill>
              </a:rPr>
              <a:t>Click to edit Master text styles</a:t>
            </a:r>
          </a:p>
        </p:txBody>
      </p:sp>
      <p:sp>
        <p:nvSpPr>
          <p:cNvPr id="13" name="Picture Placeholder 12">
            <a:extLst>
              <a:ext uri="{FF2B5EF4-FFF2-40B4-BE49-F238E27FC236}">
                <a16:creationId xmlns:a16="http://schemas.microsoft.com/office/drawing/2014/main" id="{0A5B6691-D26A-472B-BB73-55A4E0649246}"/>
              </a:ext>
            </a:extLst>
          </p:cNvPr>
          <p:cNvSpPr>
            <a:spLocks noGrp="1"/>
          </p:cNvSpPr>
          <p:nvPr>
            <p:ph type="pic" sz="quarter" idx="13"/>
          </p:nvPr>
        </p:nvSpPr>
        <p:spPr>
          <a:xfrm>
            <a:off x="4672584" y="1234440"/>
            <a:ext cx="3264408" cy="4352544"/>
          </a:xfrm>
          <a:solidFill>
            <a:schemeClr val="accent6"/>
          </a:solidFill>
        </p:spPr>
        <p:txBody>
          <a:bodyPr rtlCol="0"/>
          <a:lstStyle/>
          <a:p>
            <a:pPr rtl="0"/>
            <a:r>
              <a:rPr lang="en-US" noProof="0"/>
              <a:t>Click icon to add picture</a:t>
            </a:r>
            <a:endParaRPr lang="en-GB" noProof="0"/>
          </a:p>
        </p:txBody>
      </p:sp>
      <p:sp>
        <p:nvSpPr>
          <p:cNvPr id="14" name="Picture Placeholder 12">
            <a:extLst>
              <a:ext uri="{FF2B5EF4-FFF2-40B4-BE49-F238E27FC236}">
                <a16:creationId xmlns:a16="http://schemas.microsoft.com/office/drawing/2014/main" id="{BF1FB629-3697-40BE-A9E2-962CC86418D3}"/>
              </a:ext>
            </a:extLst>
          </p:cNvPr>
          <p:cNvSpPr>
            <a:spLocks noGrp="1"/>
          </p:cNvSpPr>
          <p:nvPr>
            <p:ph type="pic" sz="quarter" idx="14"/>
          </p:nvPr>
        </p:nvSpPr>
        <p:spPr>
          <a:xfrm>
            <a:off x="8275320" y="1234440"/>
            <a:ext cx="3264408" cy="4352544"/>
          </a:xfrm>
          <a:solidFill>
            <a:schemeClr val="accent6"/>
          </a:solidFill>
        </p:spPr>
        <p:txBody>
          <a:bodyPr rtlCol="0"/>
          <a:lstStyle/>
          <a:p>
            <a:pPr rtl="0"/>
            <a:r>
              <a:rPr lang="en-US" noProof="0"/>
              <a:t>Click icon to add picture</a:t>
            </a:r>
            <a:endParaRPr lang="en-GB"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392726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E322D5-1CC3-400A-A187-55543F0E8B93}"/>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3">
            <a:extLst>
              <a:ext uri="{FF2B5EF4-FFF2-40B4-BE49-F238E27FC236}">
                <a16:creationId xmlns:a16="http://schemas.microsoft.com/office/drawing/2014/main" id="{EAD2187F-4097-47C0-8330-56262D32831D}"/>
              </a:ext>
              <a:ext uri="{C183D7F6-B498-43B3-948B-1728B52AA6E4}">
                <adec:decorative xmlns:adec="http://schemas.microsoft.com/office/drawing/2017/decorative" val="0"/>
              </a:ext>
            </a:extLst>
          </p:cNvPr>
          <p:cNvSpPr>
            <a:spLocks noGrp="1"/>
          </p:cNvSpPr>
          <p:nvPr>
            <p:ph type="title"/>
          </p:nvPr>
        </p:nvSpPr>
        <p:spPr>
          <a:xfrm>
            <a:off x="7859485" y="634946"/>
            <a:ext cx="3690257" cy="1450757"/>
          </a:xfrm>
        </p:spPr>
        <p:txBody>
          <a:bodyPr rtlCol="0">
            <a:normAutofit/>
          </a:bodyPr>
          <a:lstStyle/>
          <a:p>
            <a:pPr rtl="0"/>
            <a:r>
              <a:rPr lang="en-US" noProof="0"/>
              <a:t>Click to edit Master title style</a:t>
            </a:r>
            <a:endParaRPr lang="en-GB" noProof="0"/>
          </a:p>
        </p:txBody>
      </p:sp>
      <p:cxnSp>
        <p:nvCxnSpPr>
          <p:cNvPr id="8" name="Straight Connector 7">
            <a:extLst>
              <a:ext uri="{FF2B5EF4-FFF2-40B4-BE49-F238E27FC236}">
                <a16:creationId xmlns:a16="http://schemas.microsoft.com/office/drawing/2014/main" id="{10523EF1-B104-45FE-925A-5C7906FA18C2}"/>
              </a:ext>
              <a:ext uri="{C183D7F6-B498-43B3-948B-1728B52AA6E4}">
                <adec:decorative xmlns:adec="http://schemas.microsoft.com/office/drawing/2017/decorative" val="1"/>
              </a:ext>
            </a:extLst>
          </p:cNvPr>
          <p:cNvCxnSpPr/>
          <p:nvPr userDrawn="1"/>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FA958037-C140-4697-8EAF-21C950A0ECC5}"/>
              </a:ext>
            </a:extLst>
          </p:cNvPr>
          <p:cNvSpPr>
            <a:spLocks noGrp="1"/>
          </p:cNvSpPr>
          <p:nvPr>
            <p:ph type="pic" sz="quarter" idx="13"/>
          </p:nvPr>
        </p:nvSpPr>
        <p:spPr>
          <a:xfrm>
            <a:off x="630936" y="640080"/>
            <a:ext cx="6912864" cy="5312664"/>
          </a:xfrm>
          <a:solidFill>
            <a:schemeClr val="accent6"/>
          </a:solidFill>
        </p:spPr>
        <p:txBody>
          <a:bodyPr rtlCol="0"/>
          <a:lstStyle/>
          <a:p>
            <a:pPr rtl="0"/>
            <a:r>
              <a:rPr lang="en-US" noProof="0"/>
              <a:t>Click icon to add picture</a:t>
            </a:r>
            <a:endParaRPr lang="en-GB" noProof="0"/>
          </a:p>
        </p:txBody>
      </p:sp>
      <p:sp>
        <p:nvSpPr>
          <p:cNvPr id="9" name="Content Placeholder 14">
            <a:extLst>
              <a:ext uri="{FF2B5EF4-FFF2-40B4-BE49-F238E27FC236}">
                <a16:creationId xmlns:a16="http://schemas.microsoft.com/office/drawing/2014/main" id="{44613BB0-E0E0-4B1C-9926-EBE53B5420E1}"/>
              </a:ext>
            </a:extLst>
          </p:cNvPr>
          <p:cNvSpPr>
            <a:spLocks noGrp="1"/>
          </p:cNvSpPr>
          <p:nvPr>
            <p:ph idx="1"/>
          </p:nvPr>
        </p:nvSpPr>
        <p:spPr>
          <a:xfrm>
            <a:off x="7859485" y="2407436"/>
            <a:ext cx="3690257" cy="3461658"/>
          </a:xfrm>
        </p:spPr>
        <p:txBody>
          <a:bodyPr rtlCol="0">
            <a:normAutofit/>
          </a:bodyPr>
          <a:lstStyle/>
          <a:p>
            <a:pPr lvl="0" rtl="0"/>
            <a:r>
              <a:rPr lang="en-US" noProof="0"/>
              <a:t>Click to edit Master text styles</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3631521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810136-7130-4D10-A77D-0A7BA878209B}"/>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endParaRPr lang="en-GB" noProof="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GB" noProof="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82631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1188720" y="2120900"/>
            <a:ext cx="4639736" cy="3748193"/>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6515944" y="2120900"/>
            <a:ext cx="4639736" cy="374819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endParaRPr lang="en-GB" noProof="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GB" noProof="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82675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D637E5-EBAC-4C88-BDAB-D589FAE7B950}"/>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endParaRPr lang="en-GB"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475667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noProof="0"/>
              <a:t>Click to edit Master title style</a:t>
            </a:r>
            <a:endParaRPr lang="en-GB" noProof="0"/>
          </a:p>
        </p:txBody>
      </p:sp>
      <p:sp>
        <p:nvSpPr>
          <p:cNvPr id="3" name="Content Placeholder 2"/>
          <p:cNvSpPr>
            <a:spLocks noGrp="1"/>
          </p:cNvSpPr>
          <p:nvPr>
            <p:ph idx="1"/>
          </p:nvPr>
        </p:nvSpPr>
        <p:spPr>
          <a:xfrm>
            <a:off x="5458984" y="812799"/>
            <a:ext cx="5928344" cy="529475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a:xfrm>
            <a:off x="643464" y="6446520"/>
            <a:ext cx="3517568" cy="365125"/>
          </a:xfrm>
        </p:spPr>
        <p:txBody>
          <a:bodyPr rtlCol="0"/>
          <a:lstStyle>
            <a:lvl1pPr algn="l">
              <a:defRPr/>
            </a:lvl1pPr>
          </a:lstStyle>
          <a:p>
            <a:pPr rtl="0"/>
            <a:endParaRPr lang="en-GB" noProof="0"/>
          </a:p>
        </p:txBody>
      </p:sp>
      <p:sp>
        <p:nvSpPr>
          <p:cNvPr id="6" name="Footer Placehold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GB" noProof="0" smtClean="0"/>
              <a:pPr/>
              <a:t>‹#›</a:t>
            </a:fld>
            <a:endParaRPr lang="en-GB" noProof="0"/>
          </a:p>
        </p:txBody>
      </p:sp>
    </p:spTree>
    <p:extLst>
      <p:ext uri="{BB962C8B-B14F-4D97-AF65-F5344CB8AC3E}">
        <p14:creationId xmlns:p14="http://schemas.microsoft.com/office/powerpoint/2010/main" val="1247128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 name="Titl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noProof="0"/>
              <a:t>Click to edit Master title style</a:t>
            </a:r>
            <a:endParaRPr lang="en-GB" noProof="0"/>
          </a:p>
        </p:txBody>
      </p:sp>
      <p:sp>
        <p:nvSpPr>
          <p:cNvPr id="4" name="Text Placehold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a:lvl1pPr>
          </a:lstStyle>
          <a:p>
            <a:pPr rtl="0"/>
            <a:endParaRPr lang="en-GB" noProof="0"/>
          </a:p>
        </p:txBody>
      </p:sp>
      <p:sp>
        <p:nvSpPr>
          <p:cNvPr id="6" name="Footer Placeholder 5"/>
          <p:cNvSpPr>
            <a:spLocks noGrp="1"/>
          </p:cNvSpPr>
          <p:nvPr>
            <p:ph type="ftr" sz="quarter" idx="11"/>
          </p:nvPr>
        </p:nvSpPr>
        <p:spPr>
          <a:xfrm>
            <a:off x="1097279" y="6446838"/>
            <a:ext cx="6818262" cy="365125"/>
          </a:xfrm>
        </p:spPr>
        <p:txBody>
          <a:bodyPr rtlCol="0"/>
          <a:lstStyle/>
          <a:p>
            <a:pPr algn="l" rtl="0"/>
            <a:endParaRPr lang="en-GB" noProof="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408366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C34A642-8E00-4F15-9BE5-FED7F68AA98B}"/>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EF018FF3-9740-4BA5-8515-EBFCC62322E6}"/>
              </a:ext>
              <a:ext uri="{C183D7F6-B498-43B3-948B-1728B52AA6E4}">
                <adec:decorative xmlns:adec="http://schemas.microsoft.com/office/drawing/2017/decorative" val="1"/>
              </a:ext>
            </a:extLst>
          </p:cNvPr>
          <p:cNvSpPr/>
          <p:nvPr userDrawn="1"/>
        </p:nvSpPr>
        <p:spPr>
          <a:xfrm>
            <a:off x="7848600" y="643467"/>
            <a:ext cx="3635926" cy="51138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1" name="Straight Connector 10">
            <a:extLst>
              <a:ext uri="{FF2B5EF4-FFF2-40B4-BE49-F238E27FC236}">
                <a16:creationId xmlns:a16="http://schemas.microsoft.com/office/drawing/2014/main" id="{89BEFBB5-382E-4634-9782-68859DEE12F7}"/>
              </a:ext>
              <a:ext uri="{C183D7F6-B498-43B3-948B-1728B52AA6E4}">
                <adec:decorative xmlns:adec="http://schemas.microsoft.com/office/drawing/2017/decorative" val="1"/>
              </a:ext>
            </a:extLst>
          </p:cNvPr>
          <p:cNvCxnSpPr/>
          <p:nvPr userDrawn="1"/>
        </p:nvCxnSpPr>
        <p:spPr>
          <a:xfrm>
            <a:off x="8173792"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CE069499-3ED9-4F5B-ADC9-5EBFC522E948}"/>
              </a:ext>
            </a:extLst>
          </p:cNvPr>
          <p:cNvSpPr>
            <a:spLocks noGrp="1"/>
          </p:cNvSpPr>
          <p:nvPr>
            <p:ph type="title" hasCustomPrompt="1"/>
          </p:nvPr>
        </p:nvSpPr>
        <p:spPr>
          <a:xfrm>
            <a:off x="8081400" y="1118014"/>
            <a:ext cx="3379080" cy="1450757"/>
          </a:xfrm>
        </p:spPr>
        <p:txBody>
          <a:bodyPr rtlCol="0"/>
          <a:lstStyle>
            <a:lvl1pPr>
              <a:defRPr>
                <a:solidFill>
                  <a:schemeClr val="bg1"/>
                </a:solidFill>
              </a:defRPr>
            </a:lvl1pPr>
          </a:lstStyle>
          <a:p>
            <a:pPr rtl="0"/>
            <a:r>
              <a:rPr lang="en-GB" noProof="0"/>
              <a:t>Click to add title</a:t>
            </a:r>
          </a:p>
        </p:txBody>
      </p:sp>
      <p:sp>
        <p:nvSpPr>
          <p:cNvPr id="15" name="Picture Placeholder 14">
            <a:extLst>
              <a:ext uri="{FF2B5EF4-FFF2-40B4-BE49-F238E27FC236}">
                <a16:creationId xmlns:a16="http://schemas.microsoft.com/office/drawing/2014/main" id="{04052F90-8192-445D-854C-F144C7CFAC76}"/>
              </a:ext>
            </a:extLst>
          </p:cNvPr>
          <p:cNvSpPr>
            <a:spLocks noGrp="1"/>
          </p:cNvSpPr>
          <p:nvPr>
            <p:ph type="pic" sz="quarter" idx="13"/>
          </p:nvPr>
        </p:nvSpPr>
        <p:spPr>
          <a:xfrm>
            <a:off x="640080" y="640080"/>
            <a:ext cx="3273552" cy="2395728"/>
          </a:xfrm>
          <a:solidFill>
            <a:schemeClr val="accent6"/>
          </a:solidFill>
        </p:spPr>
        <p:txBody>
          <a:bodyPr rtlCol="0"/>
          <a:lstStyle/>
          <a:p>
            <a:pPr rtl="0"/>
            <a:r>
              <a:rPr lang="en-US" noProof="0"/>
              <a:t>Click icon to add picture</a:t>
            </a:r>
            <a:endParaRPr lang="en-GB" noProof="0"/>
          </a:p>
        </p:txBody>
      </p:sp>
      <p:sp>
        <p:nvSpPr>
          <p:cNvPr id="16" name="Picture Placeholder 14">
            <a:extLst>
              <a:ext uri="{FF2B5EF4-FFF2-40B4-BE49-F238E27FC236}">
                <a16:creationId xmlns:a16="http://schemas.microsoft.com/office/drawing/2014/main" id="{51433AC9-3FFE-4C0D-A905-A0CB48FB81A1}"/>
              </a:ext>
            </a:extLst>
          </p:cNvPr>
          <p:cNvSpPr>
            <a:spLocks noGrp="1"/>
          </p:cNvSpPr>
          <p:nvPr>
            <p:ph type="pic" sz="quarter" idx="14"/>
          </p:nvPr>
        </p:nvSpPr>
        <p:spPr>
          <a:xfrm>
            <a:off x="4251960" y="640080"/>
            <a:ext cx="3273552" cy="2395728"/>
          </a:xfrm>
          <a:solidFill>
            <a:schemeClr val="accent6"/>
          </a:solidFill>
        </p:spPr>
        <p:txBody>
          <a:bodyPr rtlCol="0"/>
          <a:lstStyle/>
          <a:p>
            <a:pPr rtl="0"/>
            <a:r>
              <a:rPr lang="en-US" noProof="0"/>
              <a:t>Click icon to add picture</a:t>
            </a:r>
            <a:endParaRPr lang="en-GB" noProof="0"/>
          </a:p>
        </p:txBody>
      </p:sp>
      <p:sp>
        <p:nvSpPr>
          <p:cNvPr id="17" name="Picture Placeholder 14">
            <a:extLst>
              <a:ext uri="{FF2B5EF4-FFF2-40B4-BE49-F238E27FC236}">
                <a16:creationId xmlns:a16="http://schemas.microsoft.com/office/drawing/2014/main" id="{5054A368-7C94-4623-8670-651AAB51F2B6}"/>
              </a:ext>
            </a:extLst>
          </p:cNvPr>
          <p:cNvSpPr>
            <a:spLocks noGrp="1"/>
          </p:cNvSpPr>
          <p:nvPr>
            <p:ph type="pic" sz="quarter" idx="15"/>
          </p:nvPr>
        </p:nvSpPr>
        <p:spPr>
          <a:xfrm>
            <a:off x="640080" y="3364992"/>
            <a:ext cx="3273552" cy="2395728"/>
          </a:xfrm>
          <a:solidFill>
            <a:schemeClr val="accent6"/>
          </a:solidFill>
        </p:spPr>
        <p:txBody>
          <a:bodyPr rtlCol="0"/>
          <a:lstStyle/>
          <a:p>
            <a:pPr rtl="0"/>
            <a:r>
              <a:rPr lang="en-US" noProof="0"/>
              <a:t>Click icon to add picture</a:t>
            </a:r>
            <a:endParaRPr lang="en-GB" noProof="0"/>
          </a:p>
        </p:txBody>
      </p:sp>
      <p:sp>
        <p:nvSpPr>
          <p:cNvPr id="18" name="Picture Placeholder 14">
            <a:extLst>
              <a:ext uri="{FF2B5EF4-FFF2-40B4-BE49-F238E27FC236}">
                <a16:creationId xmlns:a16="http://schemas.microsoft.com/office/drawing/2014/main" id="{04D3A3D1-400C-4822-B959-96FF1469FD68}"/>
              </a:ext>
            </a:extLst>
          </p:cNvPr>
          <p:cNvSpPr>
            <a:spLocks noGrp="1"/>
          </p:cNvSpPr>
          <p:nvPr>
            <p:ph type="pic" sz="quarter" idx="16"/>
          </p:nvPr>
        </p:nvSpPr>
        <p:spPr>
          <a:xfrm>
            <a:off x="4251960" y="3364992"/>
            <a:ext cx="3273552" cy="2395728"/>
          </a:xfrm>
          <a:solidFill>
            <a:schemeClr val="accent6"/>
          </a:solidFill>
        </p:spPr>
        <p:txBody>
          <a:bodyPr rtlCol="0"/>
          <a:lstStyle/>
          <a:p>
            <a:pPr rtl="0"/>
            <a:r>
              <a:rPr lang="en-US" noProof="0"/>
              <a:t>Click icon to add picture</a:t>
            </a:r>
            <a:endParaRPr lang="en-GB" noProof="0"/>
          </a:p>
        </p:txBody>
      </p:sp>
      <p:sp>
        <p:nvSpPr>
          <p:cNvPr id="8" name="Text Placeholder 7">
            <a:extLst>
              <a:ext uri="{FF2B5EF4-FFF2-40B4-BE49-F238E27FC236}">
                <a16:creationId xmlns:a16="http://schemas.microsoft.com/office/drawing/2014/main" id="{D8B04F02-660E-4770-B563-1D977AFF4C66}"/>
              </a:ext>
            </a:extLst>
          </p:cNvPr>
          <p:cNvSpPr>
            <a:spLocks noGrp="1"/>
          </p:cNvSpPr>
          <p:nvPr>
            <p:ph type="body" sz="quarter" idx="17"/>
          </p:nvPr>
        </p:nvSpPr>
        <p:spPr>
          <a:xfrm>
            <a:off x="8086408" y="2789067"/>
            <a:ext cx="3176587" cy="2706687"/>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327377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p:nvPr>
        </p:nvSpPr>
        <p:spPr>
          <a:xfrm>
            <a:off x="1097280" y="286603"/>
            <a:ext cx="10058400" cy="1450757"/>
          </a:xfrm>
        </p:spPr>
        <p:txBody>
          <a:bodyPr rtlCol="0"/>
          <a:lstStyle/>
          <a:p>
            <a:pPr rtl="0"/>
            <a:r>
              <a:rPr lang="en-US" noProof="0"/>
              <a:t>Click to edit Master title style</a:t>
            </a:r>
            <a:endParaRPr lang="en-GB" noProof="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p:nvPr>
        </p:nvSpPr>
        <p:spPr>
          <a:xfrm>
            <a:off x="1097281" y="2108201"/>
            <a:ext cx="3557016" cy="3760891"/>
          </a:xfrm>
        </p:spPr>
        <p:txBody>
          <a:bodyPr rtlCol="0"/>
          <a:lstStyle/>
          <a:p>
            <a:pPr lvl="0" rtl="0"/>
            <a:r>
              <a:rPr lang="en-US" noProof="0"/>
              <a:t>Click to edit Master text styles</a:t>
            </a:r>
          </a:p>
        </p:txBody>
      </p:sp>
      <p:sp>
        <p:nvSpPr>
          <p:cNvPr id="13" name="Picture Placeholder 12">
            <a:extLst>
              <a:ext uri="{FF2B5EF4-FFF2-40B4-BE49-F238E27FC236}">
                <a16:creationId xmlns:a16="http://schemas.microsoft.com/office/drawing/2014/main" id="{8A40EF35-BB21-4D3F-A9D6-2A92BFD0DDD5}"/>
              </a:ext>
            </a:extLst>
          </p:cNvPr>
          <p:cNvSpPr>
            <a:spLocks noGrp="1"/>
          </p:cNvSpPr>
          <p:nvPr>
            <p:ph type="pic" sz="quarter" idx="13"/>
          </p:nvPr>
        </p:nvSpPr>
        <p:spPr>
          <a:xfrm>
            <a:off x="4974336" y="2112264"/>
            <a:ext cx="3035808" cy="1837944"/>
          </a:xfrm>
          <a:solidFill>
            <a:schemeClr val="accent6"/>
          </a:solidFill>
        </p:spPr>
        <p:txBody>
          <a:bodyPr rtlCol="0"/>
          <a:lstStyle/>
          <a:p>
            <a:pPr rtl="0"/>
            <a:r>
              <a:rPr lang="en-US" noProof="0"/>
              <a:t>Click icon to add picture</a:t>
            </a:r>
            <a:endParaRPr lang="en-GB" noProof="0"/>
          </a:p>
        </p:txBody>
      </p:sp>
      <p:sp>
        <p:nvSpPr>
          <p:cNvPr id="14" name="Picture Placeholder 12">
            <a:extLst>
              <a:ext uri="{FF2B5EF4-FFF2-40B4-BE49-F238E27FC236}">
                <a16:creationId xmlns:a16="http://schemas.microsoft.com/office/drawing/2014/main" id="{F7CE5DD4-B27E-482B-8208-FA5A7BBC9AC9}"/>
              </a:ext>
            </a:extLst>
          </p:cNvPr>
          <p:cNvSpPr>
            <a:spLocks noGrp="1"/>
          </p:cNvSpPr>
          <p:nvPr>
            <p:ph type="pic" sz="quarter" idx="14"/>
          </p:nvPr>
        </p:nvSpPr>
        <p:spPr>
          <a:xfrm>
            <a:off x="4974336" y="4032504"/>
            <a:ext cx="3035808" cy="1837944"/>
          </a:xfrm>
          <a:solidFill>
            <a:schemeClr val="accent6"/>
          </a:solidFill>
        </p:spPr>
        <p:txBody>
          <a:bodyPr rtlCol="0"/>
          <a:lstStyle/>
          <a:p>
            <a:pPr rtl="0"/>
            <a:r>
              <a:rPr lang="en-US" noProof="0"/>
              <a:t>Click icon to add picture</a:t>
            </a:r>
            <a:endParaRPr lang="en-GB" noProof="0"/>
          </a:p>
        </p:txBody>
      </p:sp>
      <p:sp>
        <p:nvSpPr>
          <p:cNvPr id="15" name="Picture Placeholder 12">
            <a:extLst>
              <a:ext uri="{FF2B5EF4-FFF2-40B4-BE49-F238E27FC236}">
                <a16:creationId xmlns:a16="http://schemas.microsoft.com/office/drawing/2014/main" id="{1F796570-D07C-4638-8B80-227A6EF1A082}"/>
              </a:ext>
            </a:extLst>
          </p:cNvPr>
          <p:cNvSpPr>
            <a:spLocks noGrp="1"/>
          </p:cNvSpPr>
          <p:nvPr>
            <p:ph type="pic" sz="quarter" idx="15"/>
          </p:nvPr>
        </p:nvSpPr>
        <p:spPr>
          <a:xfrm>
            <a:off x="8110728" y="2112264"/>
            <a:ext cx="3035808" cy="3758184"/>
          </a:xfrm>
          <a:solidFill>
            <a:schemeClr val="accent6"/>
          </a:solidFill>
        </p:spPr>
        <p:txBody>
          <a:bodyPr rtlCol="0"/>
          <a:lstStyle/>
          <a:p>
            <a:pPr rtl="0"/>
            <a:r>
              <a:rPr lang="en-US" noProof="0"/>
              <a:t>Click icon to add picture</a:t>
            </a:r>
            <a:endParaRPr lang="en-GB"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42552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descr="Tag=AccentColor&#10;Flavor=Dark&#10;Target=Fill">
            <a:extLst>
              <a:ext uri="{FF2B5EF4-FFF2-40B4-BE49-F238E27FC236}">
                <a16:creationId xmlns:a16="http://schemas.microsoft.com/office/drawing/2014/main" id="{17DBCCDB-B58C-45B3-9E63-49F7B0819260}"/>
              </a:ext>
            </a:extLst>
          </p:cNvPr>
          <p:cNvSpPr/>
          <p:nvPr userDrawn="1"/>
        </p:nvSpPr>
        <p:spPr bwMode="white">
          <a:xfrm>
            <a:off x="0" y="4953000"/>
            <a:ext cx="12192000"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07B1649E-A273-4C2E-A9F2-D29871865897}"/>
              </a:ext>
            </a:extLst>
          </p:cNvPr>
          <p:cNvSpPr>
            <a:spLocks noGrp="1"/>
          </p:cNvSpPr>
          <p:nvPr>
            <p:ph type="ctrTitle"/>
          </p:nvPr>
        </p:nvSpPr>
        <p:spPr>
          <a:xfrm>
            <a:off x="1065197" y="5120640"/>
            <a:ext cx="10058400" cy="822960"/>
          </a:xfrm>
        </p:spPr>
        <p:txBody>
          <a:bodyPr rtlCol="0">
            <a:normAutofit/>
          </a:bodyPr>
          <a:lstStyle>
            <a:lvl1pPr>
              <a:defRPr>
                <a:solidFill>
                  <a:schemeClr val="bg1"/>
                </a:solidFill>
              </a:defRPr>
            </a:lvl1pPr>
          </a:lstStyle>
          <a:p>
            <a:pPr rtl="0"/>
            <a:r>
              <a:rPr lang="en-US" sz="3600" noProof="0">
                <a:solidFill>
                  <a:schemeClr val="bg1"/>
                </a:solidFill>
              </a:rPr>
              <a:t>Click to edit Master title style</a:t>
            </a:r>
            <a:endParaRPr lang="en-GB" sz="3600" noProof="0">
              <a:solidFill>
                <a:schemeClr val="bg1"/>
              </a:solidFill>
            </a:endParaRPr>
          </a:p>
        </p:txBody>
      </p:sp>
      <p:sp>
        <p:nvSpPr>
          <p:cNvPr id="8" name="Subtitle 2">
            <a:extLst>
              <a:ext uri="{FF2B5EF4-FFF2-40B4-BE49-F238E27FC236}">
                <a16:creationId xmlns:a16="http://schemas.microsoft.com/office/drawing/2014/main" id="{A72A6B42-C371-4562-8E40-9EE1906C8578}"/>
              </a:ext>
            </a:extLst>
          </p:cNvPr>
          <p:cNvSpPr>
            <a:spLocks noGrp="1"/>
          </p:cNvSpPr>
          <p:nvPr>
            <p:ph type="subTitle" idx="1"/>
          </p:nvPr>
        </p:nvSpPr>
        <p:spPr>
          <a:xfrm>
            <a:off x="1065212" y="5943600"/>
            <a:ext cx="10058400" cy="543513"/>
          </a:xfrm>
        </p:spPr>
        <p:txBody>
          <a:bodyPr rtlCol="0">
            <a:normAutofit/>
          </a:bodyPr>
          <a:lstStyle>
            <a:lvl1pPr>
              <a:defRPr>
                <a:solidFill>
                  <a:schemeClr val="bg1"/>
                </a:solidFill>
              </a:defRPr>
            </a:lvl1pPr>
          </a:lstStyle>
          <a:p>
            <a:pPr rtl="0"/>
            <a:r>
              <a:rPr lang="en-US" sz="1500" noProof="0">
                <a:solidFill>
                  <a:schemeClr val="bg1"/>
                </a:solidFill>
              </a:rPr>
              <a:t>Click to edit Master subtitle style</a:t>
            </a:r>
            <a:endParaRPr lang="en-GB" sz="1500" noProof="0">
              <a:solidFill>
                <a:schemeClr val="bg1"/>
              </a:solidFill>
            </a:endParaRPr>
          </a:p>
        </p:txBody>
      </p:sp>
      <p:sp>
        <p:nvSpPr>
          <p:cNvPr id="13" name="Picture Placeholder 12">
            <a:extLst>
              <a:ext uri="{FF2B5EF4-FFF2-40B4-BE49-F238E27FC236}">
                <a16:creationId xmlns:a16="http://schemas.microsoft.com/office/drawing/2014/main" id="{68504FFB-1664-4F66-BC31-100C8DD98346}"/>
              </a:ext>
            </a:extLst>
          </p:cNvPr>
          <p:cNvSpPr>
            <a:spLocks noGrp="1"/>
          </p:cNvSpPr>
          <p:nvPr>
            <p:ph type="pic" sz="quarter" idx="13"/>
          </p:nvPr>
        </p:nvSpPr>
        <p:spPr>
          <a:xfrm>
            <a:off x="635000" y="640080"/>
            <a:ext cx="3544888" cy="3931920"/>
          </a:xfrm>
          <a:solidFill>
            <a:schemeClr val="accent6"/>
          </a:solidFill>
        </p:spPr>
        <p:txBody>
          <a:bodyPr rtlCol="0"/>
          <a:lstStyle/>
          <a:p>
            <a:pPr rtl="0"/>
            <a:r>
              <a:rPr lang="en-US" noProof="0"/>
              <a:t>Click icon to add picture</a:t>
            </a:r>
            <a:endParaRPr lang="en-GB" noProof="0"/>
          </a:p>
        </p:txBody>
      </p:sp>
      <p:sp>
        <p:nvSpPr>
          <p:cNvPr id="14" name="Picture Placeholder 12">
            <a:extLst>
              <a:ext uri="{FF2B5EF4-FFF2-40B4-BE49-F238E27FC236}">
                <a16:creationId xmlns:a16="http://schemas.microsoft.com/office/drawing/2014/main" id="{1B45578D-1855-4EC0-9E45-E1630D11ACA5}"/>
              </a:ext>
            </a:extLst>
          </p:cNvPr>
          <p:cNvSpPr>
            <a:spLocks noGrp="1"/>
          </p:cNvSpPr>
          <p:nvPr>
            <p:ph type="pic" sz="quarter" idx="14"/>
          </p:nvPr>
        </p:nvSpPr>
        <p:spPr>
          <a:xfrm>
            <a:off x="4343400" y="640080"/>
            <a:ext cx="3544888" cy="3931920"/>
          </a:xfrm>
          <a:solidFill>
            <a:schemeClr val="accent6"/>
          </a:solidFill>
        </p:spPr>
        <p:txBody>
          <a:bodyPr rtlCol="0"/>
          <a:lstStyle/>
          <a:p>
            <a:pPr rtl="0"/>
            <a:r>
              <a:rPr lang="en-US" noProof="0"/>
              <a:t>Click icon to add picture</a:t>
            </a:r>
            <a:endParaRPr lang="en-GB" noProof="0"/>
          </a:p>
        </p:txBody>
      </p:sp>
      <p:sp>
        <p:nvSpPr>
          <p:cNvPr id="15" name="Picture Placeholder 12">
            <a:extLst>
              <a:ext uri="{FF2B5EF4-FFF2-40B4-BE49-F238E27FC236}">
                <a16:creationId xmlns:a16="http://schemas.microsoft.com/office/drawing/2014/main" id="{C93482C2-6151-4050-9F16-9952B0A017A3}"/>
              </a:ext>
            </a:extLst>
          </p:cNvPr>
          <p:cNvSpPr>
            <a:spLocks noGrp="1"/>
          </p:cNvSpPr>
          <p:nvPr>
            <p:ph type="pic" sz="quarter" idx="15"/>
          </p:nvPr>
        </p:nvSpPr>
        <p:spPr>
          <a:xfrm>
            <a:off x="8028432" y="640080"/>
            <a:ext cx="3544888" cy="3931920"/>
          </a:xfrm>
          <a:solidFill>
            <a:schemeClr val="accent6"/>
          </a:solidFill>
        </p:spPr>
        <p:txBody>
          <a:bodyPr rtlCol="0"/>
          <a:lstStyle/>
          <a:p>
            <a:pPr rtl="0"/>
            <a:r>
              <a:rPr lang="en-US" noProof="0"/>
              <a:t>Click icon to add picture</a:t>
            </a:r>
            <a:endParaRPr lang="en-GB" noProof="0"/>
          </a:p>
        </p:txBody>
      </p:sp>
    </p:spTree>
    <p:extLst>
      <p:ext uri="{BB962C8B-B14F-4D97-AF65-F5344CB8AC3E}">
        <p14:creationId xmlns:p14="http://schemas.microsoft.com/office/powerpoint/2010/main" val="46839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a:xfrm>
            <a:off x="1188720" y="2313432"/>
            <a:ext cx="9966960" cy="367083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GB"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65178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02F1891-1ACC-4692-80A2-4F69EAAAE404}"/>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F29B458E-5354-42D4-AE10-8B2F796C3163}"/>
              </a:ext>
            </a:extLst>
          </p:cNvPr>
          <p:cNvSpPr>
            <a:spLocks noGrp="1"/>
          </p:cNvSpPr>
          <p:nvPr>
            <p:ph type="ctrTitle"/>
          </p:nvPr>
        </p:nvSpPr>
        <p:spPr>
          <a:xfrm>
            <a:off x="6730000" y="639097"/>
            <a:ext cx="4813072" cy="3494791"/>
          </a:xfrm>
        </p:spPr>
        <p:txBody>
          <a:bodyPr rtlCol="0">
            <a:normAutofit/>
          </a:bodyPr>
          <a:lstStyle/>
          <a:p>
            <a:pPr rtl="0"/>
            <a:r>
              <a:rPr lang="en-US" noProof="0"/>
              <a:t>Click to edit Master title style</a:t>
            </a:r>
            <a:endParaRPr lang="en-GB" noProof="0"/>
          </a:p>
        </p:txBody>
      </p:sp>
      <p:sp>
        <p:nvSpPr>
          <p:cNvPr id="7" name="Subtitle 2">
            <a:extLst>
              <a:ext uri="{FF2B5EF4-FFF2-40B4-BE49-F238E27FC236}">
                <a16:creationId xmlns:a16="http://schemas.microsoft.com/office/drawing/2014/main" id="{0B121E21-6D9B-46D0-957E-760B095BA4C2}"/>
              </a:ext>
            </a:extLst>
          </p:cNvPr>
          <p:cNvSpPr>
            <a:spLocks noGrp="1"/>
          </p:cNvSpPr>
          <p:nvPr>
            <p:ph type="subTitle" idx="1"/>
          </p:nvPr>
        </p:nvSpPr>
        <p:spPr>
          <a:xfrm>
            <a:off x="6729999" y="4455621"/>
            <a:ext cx="4829101" cy="1238616"/>
          </a:xfrm>
        </p:spPr>
        <p:txBody>
          <a:bodyPr rtlCol="0"/>
          <a:lstStyle/>
          <a:p>
            <a:pPr rtl="0"/>
            <a:r>
              <a:rPr lang="en-US" noProof="0"/>
              <a:t>Click to edit Master subtitle style</a:t>
            </a:r>
            <a:endParaRPr lang="en-GB" noProof="0"/>
          </a:p>
        </p:txBody>
      </p:sp>
      <p:cxnSp>
        <p:nvCxnSpPr>
          <p:cNvPr id="11" name="Straight Connector 10">
            <a:extLst>
              <a:ext uri="{FF2B5EF4-FFF2-40B4-BE49-F238E27FC236}">
                <a16:creationId xmlns:a16="http://schemas.microsoft.com/office/drawing/2014/main" id="{DB51B24F-7663-45C0-BE23-CD0AEFF51287}"/>
              </a:ext>
              <a:ext uri="{C183D7F6-B498-43B3-948B-1728B52AA6E4}">
                <adec:decorative xmlns:adec="http://schemas.microsoft.com/office/drawing/2017/decorative" val="1"/>
              </a:ext>
            </a:extLst>
          </p:cNvPr>
          <p:cNvCxnSpPr/>
          <p:nvPr userDrawn="1"/>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35ABBAD1-553F-4CC1-AB36-7C1BE5089D81}"/>
              </a:ext>
            </a:extLst>
          </p:cNvPr>
          <p:cNvSpPr>
            <a:spLocks noGrp="1"/>
          </p:cNvSpPr>
          <p:nvPr>
            <p:ph type="pic" sz="quarter" idx="13"/>
          </p:nvPr>
        </p:nvSpPr>
        <p:spPr>
          <a:xfrm>
            <a:off x="642938" y="640080"/>
            <a:ext cx="5449824" cy="2743200"/>
          </a:xfrm>
          <a:solidFill>
            <a:schemeClr val="accent6"/>
          </a:solidFill>
        </p:spPr>
        <p:txBody>
          <a:bodyPr rtlCol="0"/>
          <a:lstStyle/>
          <a:p>
            <a:pPr rtl="0"/>
            <a:r>
              <a:rPr lang="en-US" noProof="0"/>
              <a:t>Click icon to add picture</a:t>
            </a:r>
            <a:endParaRPr lang="en-GB" noProof="0"/>
          </a:p>
        </p:txBody>
      </p:sp>
      <p:sp>
        <p:nvSpPr>
          <p:cNvPr id="13" name="Picture Placeholder 11">
            <a:extLst>
              <a:ext uri="{FF2B5EF4-FFF2-40B4-BE49-F238E27FC236}">
                <a16:creationId xmlns:a16="http://schemas.microsoft.com/office/drawing/2014/main" id="{5C06EA1F-5BD5-4FE5-A059-6787DADCB591}"/>
              </a:ext>
            </a:extLst>
          </p:cNvPr>
          <p:cNvSpPr>
            <a:spLocks noGrp="1"/>
          </p:cNvSpPr>
          <p:nvPr>
            <p:ph type="pic" sz="quarter" idx="14"/>
          </p:nvPr>
        </p:nvSpPr>
        <p:spPr>
          <a:xfrm>
            <a:off x="640080" y="3474720"/>
            <a:ext cx="5449824" cy="2743200"/>
          </a:xfrm>
          <a:solidFill>
            <a:schemeClr val="accent6"/>
          </a:solidFill>
        </p:spPr>
        <p:txBody>
          <a:bodyPr rtlCol="0"/>
          <a:lstStyle/>
          <a:p>
            <a:pPr rtl="0"/>
            <a:r>
              <a:rPr lang="en-US" noProof="0"/>
              <a:t>Click icon to add picture</a:t>
            </a:r>
            <a:endParaRPr lang="en-GB"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329468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a:xfrm>
            <a:off x="1188720" y="2463495"/>
            <a:ext cx="9966960" cy="3368653"/>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GB"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72759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endParaRPr lang="en-GB"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GB" noProof="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41191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1188720" y="2057400"/>
            <a:ext cx="4639736"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188720" y="2958274"/>
            <a:ext cx="4639736" cy="2910821"/>
          </a:xfrm>
        </p:spPr>
        <p:txBody>
          <a:bodyPr rtlCol="0"/>
          <a:lstStyle>
            <a:lvl1pPr marL="342900" indent="-182880">
              <a:buClr>
                <a:schemeClr val="accent1"/>
              </a:buClr>
              <a:buFont typeface="Arial" panose="020B0604020202020204" pitchFamily="34" charset="0"/>
              <a:buChar char="•"/>
              <a:defRPr/>
            </a:lvl1pPr>
            <a:lvl2pPr marL="486918" indent="-182880">
              <a:buClr>
                <a:schemeClr val="accent1"/>
              </a:buClr>
              <a:buFont typeface="Arial" panose="020B0604020202020204" pitchFamily="34" charset="0"/>
              <a:buChar char="•"/>
              <a:defRPr/>
            </a:lvl2pPr>
            <a:lvl3pPr marL="669798" indent="-182880">
              <a:buClr>
                <a:schemeClr val="accent1"/>
              </a:buClr>
              <a:buFont typeface="Arial" panose="020B0604020202020204" pitchFamily="34" charset="0"/>
              <a:buChar char="•"/>
              <a:defRPr/>
            </a:lvl3pPr>
            <a:lvl4pPr marL="852678" indent="-182880">
              <a:buClr>
                <a:schemeClr val="accent1"/>
              </a:buClr>
              <a:buFont typeface="Arial" panose="020B0604020202020204" pitchFamily="34" charset="0"/>
              <a:buChar char="•"/>
              <a:defRPr/>
            </a:lvl4pPr>
            <a:lvl5pPr marL="1035558" indent="-182880">
              <a:buClr>
                <a:schemeClr val="accent1"/>
              </a:buClr>
              <a:buFont typeface="Arial" panose="020B0604020202020204" pitchFamily="34" charset="0"/>
              <a:buChar char="•"/>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rtlCol="0"/>
          <a:lstStyle>
            <a:lvl1pPr marL="342900" indent="-182880">
              <a:buClr>
                <a:schemeClr val="accent1"/>
              </a:buClr>
              <a:buFont typeface="Arial" panose="020B0604020202020204" pitchFamily="34" charset="0"/>
              <a:buChar char="•"/>
              <a:defRPr/>
            </a:lvl1pPr>
            <a:lvl2pPr marL="486918" indent="-182880">
              <a:buClr>
                <a:schemeClr val="accent1"/>
              </a:buClr>
              <a:buFont typeface="Arial" panose="020B0604020202020204" pitchFamily="34" charset="0"/>
              <a:buChar char="•"/>
              <a:defRPr/>
            </a:lvl2pPr>
            <a:lvl3pPr marL="669798" indent="-182880">
              <a:buClr>
                <a:schemeClr val="accent1"/>
              </a:buClr>
              <a:buFont typeface="Arial" panose="020B0604020202020204" pitchFamily="34" charset="0"/>
              <a:buChar char="•"/>
              <a:defRPr/>
            </a:lvl3pPr>
            <a:lvl4pPr marL="852678" indent="-182880">
              <a:buClr>
                <a:schemeClr val="accent1"/>
              </a:buClr>
              <a:buFont typeface="Arial" panose="020B0604020202020204" pitchFamily="34" charset="0"/>
              <a:buChar char="•"/>
              <a:defRPr/>
            </a:lvl4pPr>
            <a:lvl5pPr marL="1035558" indent="-182880">
              <a:buClr>
                <a:schemeClr val="accent1"/>
              </a:buClr>
              <a:buFont typeface="Arial" panose="020B0604020202020204" pitchFamily="34" charset="0"/>
              <a:buChar char="•"/>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GB"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endParaRPr lang="en-GB" noProof="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95822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188720" y="2108201"/>
            <a:ext cx="9966960" cy="3760891"/>
          </a:xfrm>
          <a:prstGeom prst="rect">
            <a:avLst/>
          </a:prstGeom>
        </p:spPr>
        <p:txBody>
          <a:bodyPr vert="horz" lIns="0" tIns="45720" rIns="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endParaRPr lang="en-GB" noProof="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en-GB" noProof="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en-GB" noProof="0" smtClean="0"/>
              <a:t>‹#›</a:t>
            </a:fld>
            <a:endParaRPr lang="en-GB" noProof="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57751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6" r:id="rId3"/>
    <p:sldLayoutId id="2147483735" r:id="rId4"/>
    <p:sldLayoutId id="2147483722" r:id="rId5"/>
    <p:sldLayoutId id="2147483734" r:id="rId6"/>
    <p:sldLayoutId id="2147483745" r:id="rId7"/>
    <p:sldLayoutId id="2147483726" r:id="rId8"/>
    <p:sldLayoutId id="2147483725" r:id="rId9"/>
    <p:sldLayoutId id="2147483743" r:id="rId10"/>
    <p:sldLayoutId id="2147483737" r:id="rId11"/>
    <p:sldLayoutId id="2147483738" r:id="rId12"/>
    <p:sldLayoutId id="2147483723" r:id="rId13"/>
    <p:sldLayoutId id="2147483724" r:id="rId14"/>
    <p:sldLayoutId id="2147483727" r:id="rId15"/>
    <p:sldLayoutId id="2147483728" r:id="rId16"/>
    <p:sldLayoutId id="2147483729" r:id="rId17"/>
  </p:sldLayoutIdLst>
  <p:hf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6F2AFF8-65FE-475F-5F52-C8B9348E3FD1}"/>
              </a:ext>
            </a:extLst>
          </p:cNvPr>
          <p:cNvSpPr>
            <a:spLocks noGrp="1"/>
          </p:cNvSpPr>
          <p:nvPr>
            <p:ph type="ctrTitle"/>
          </p:nvPr>
        </p:nvSpPr>
        <p:spPr/>
        <p:txBody>
          <a:bodyPr/>
          <a:lstStyle/>
          <a:p>
            <a:endParaRPr lang="en-GB" dirty="0"/>
          </a:p>
        </p:txBody>
      </p:sp>
      <p:pic>
        <p:nvPicPr>
          <p:cNvPr id="19" name="Picture Placeholder 18" descr="A computer circuit board with many blue lights&#10;&#10;Description automatically generated with medium confidence">
            <a:extLst>
              <a:ext uri="{FF2B5EF4-FFF2-40B4-BE49-F238E27FC236}">
                <a16:creationId xmlns:a16="http://schemas.microsoft.com/office/drawing/2014/main" id="{A558CC2E-CF7C-1F02-044F-C8773FFFF48D}"/>
              </a:ext>
            </a:extLst>
          </p:cNvPr>
          <p:cNvPicPr>
            <a:picLocks noGrp="1" noChangeAspect="1"/>
          </p:cNvPicPr>
          <p:nvPr>
            <p:ph type="pic" sz="quarter" idx="13"/>
          </p:nvPr>
        </p:nvPicPr>
        <p:blipFill>
          <a:blip r:embed="rId3"/>
          <a:srcRect t="5056" b="5056"/>
          <a:stretch>
            <a:fillRect/>
          </a:stretch>
        </p:blipFill>
        <p:spPr>
          <a:xfrm>
            <a:off x="1524" y="19664"/>
            <a:ext cx="12188952" cy="6400800"/>
          </a:xfrm>
        </p:spPr>
      </p:pic>
      <p:sp>
        <p:nvSpPr>
          <p:cNvPr id="20" name="Title 3">
            <a:extLst>
              <a:ext uri="{FF2B5EF4-FFF2-40B4-BE49-F238E27FC236}">
                <a16:creationId xmlns:a16="http://schemas.microsoft.com/office/drawing/2014/main" id="{45D6D961-CF75-9ACD-0217-6A07DB369D65}"/>
              </a:ext>
            </a:extLst>
          </p:cNvPr>
          <p:cNvSpPr txBox="1">
            <a:spLocks/>
          </p:cNvSpPr>
          <p:nvPr/>
        </p:nvSpPr>
        <p:spPr>
          <a:xfrm>
            <a:off x="0" y="3938133"/>
            <a:ext cx="7537703" cy="2462667"/>
          </a:xfrm>
          <a:prstGeom prst="rect">
            <a:avLst/>
          </a:prstGeom>
          <a:solidFill>
            <a:schemeClr val="bg1">
              <a:alpha val="93000"/>
            </a:schemeClr>
          </a:solidFill>
        </p:spPr>
        <p:txBody>
          <a:bodyPr vert="horz" lIns="822960" tIns="731520" rIns="91440" bIns="45720" rtlCol="0" anchor="t" anchorCtr="0">
            <a:normAutofit/>
          </a:bodyPr>
          <a:lst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a:lstStyle>
          <a:p>
            <a:r>
              <a:rPr lang="vi-VN" dirty="0">
                <a:solidFill>
                  <a:schemeClr val="tx1"/>
                </a:solidFill>
                <a:latin typeface="Calibri" panose="020F0502020204030204" pitchFamily="34" charset="0"/>
                <a:ea typeface="Calibri" panose="020F0502020204030204" pitchFamily="34" charset="0"/>
                <a:cs typeface="Calibri" panose="020F0502020204030204" pitchFamily="34" charset="0"/>
              </a:rPr>
              <a:t>Phân </a:t>
            </a: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v</a:t>
            </a:r>
            <a:r>
              <a:rPr lang="vi-VN" dirty="0">
                <a:solidFill>
                  <a:schemeClr val="tx1"/>
                </a:solidFill>
                <a:latin typeface="Calibri" panose="020F0502020204030204" pitchFamily="34" charset="0"/>
                <a:ea typeface="Calibri" panose="020F0502020204030204" pitchFamily="34" charset="0"/>
                <a:cs typeface="Calibri" panose="020F0502020204030204" pitchFamily="34" charset="0"/>
              </a:rPr>
              <a:t>ùng ảnh </a:t>
            </a: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d</a:t>
            </a:r>
            <a:r>
              <a:rPr lang="vi-VN" dirty="0">
                <a:solidFill>
                  <a:schemeClr val="tx1"/>
                </a:solidFill>
                <a:latin typeface="Calibri" panose="020F0502020204030204" pitchFamily="34" charset="0"/>
                <a:ea typeface="Calibri" panose="020F0502020204030204" pitchFamily="34" charset="0"/>
                <a:cs typeface="Calibri" panose="020F0502020204030204" pitchFamily="34" charset="0"/>
              </a:rPr>
              <a:t>ựa trên mạng Nơ-ron nhân tạo</a:t>
            </a: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66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9A68-FE0C-2A7C-CD54-FB2F134393E7}"/>
              </a:ext>
            </a:extLst>
          </p:cNvPr>
          <p:cNvSpPr>
            <a:spLocks noGrp="1"/>
          </p:cNvSpPr>
          <p:nvPr>
            <p:ph type="title"/>
          </p:nvPr>
        </p:nvSpPr>
        <p:spPr/>
        <p:txBody>
          <a:bodyPr/>
          <a:lstStyle/>
          <a:p>
            <a:r>
              <a:rPr lang="en-GB" b="1" dirty="0"/>
              <a:t>VI. </a:t>
            </a:r>
            <a:r>
              <a:rPr lang="en-GB" b="1" dirty="0" err="1"/>
              <a:t>Hướng</a:t>
            </a:r>
            <a:r>
              <a:rPr lang="en-GB" b="1" dirty="0"/>
              <a:t> </a:t>
            </a:r>
            <a:r>
              <a:rPr lang="en-GB" b="1" dirty="0" err="1"/>
              <a:t>mở</a:t>
            </a:r>
            <a:r>
              <a:rPr lang="en-GB" b="1" dirty="0"/>
              <a:t> </a:t>
            </a:r>
            <a:r>
              <a:rPr lang="en-GB" b="1" dirty="0" err="1"/>
              <a:t>rộng</a:t>
            </a:r>
            <a:r>
              <a:rPr lang="en-GB" b="1" dirty="0"/>
              <a:t> </a:t>
            </a:r>
            <a:r>
              <a:rPr lang="en-GB" b="1" dirty="0" err="1"/>
              <a:t>tương</a:t>
            </a:r>
            <a:r>
              <a:rPr lang="en-GB" b="1" dirty="0"/>
              <a:t> </a:t>
            </a:r>
            <a:r>
              <a:rPr lang="en-GB" b="1" dirty="0" err="1"/>
              <a:t>lai</a:t>
            </a:r>
            <a:endParaRPr lang="en-GB" b="1" dirty="0"/>
          </a:p>
        </p:txBody>
      </p:sp>
      <p:sp>
        <p:nvSpPr>
          <p:cNvPr id="5" name="Slide Number Placeholder 4">
            <a:extLst>
              <a:ext uri="{FF2B5EF4-FFF2-40B4-BE49-F238E27FC236}">
                <a16:creationId xmlns:a16="http://schemas.microsoft.com/office/drawing/2014/main" id="{4A97658F-9C95-CA2C-2B97-CF18B0C786EC}"/>
              </a:ext>
            </a:extLst>
          </p:cNvPr>
          <p:cNvSpPr>
            <a:spLocks noGrp="1"/>
          </p:cNvSpPr>
          <p:nvPr>
            <p:ph type="sldNum" sz="quarter" idx="12"/>
          </p:nvPr>
        </p:nvSpPr>
        <p:spPr/>
        <p:txBody>
          <a:bodyPr/>
          <a:lstStyle/>
          <a:p>
            <a:pPr rtl="0"/>
            <a:fld id="{3A98EE3D-8CD1-4C3F-BD1C-C98C9596463C}" type="slidenum">
              <a:rPr lang="en-GB" noProof="0" smtClean="0"/>
              <a:t>10</a:t>
            </a:fld>
            <a:endParaRPr lang="en-GB" noProof="0"/>
          </a:p>
        </p:txBody>
      </p:sp>
      <p:sp>
        <p:nvSpPr>
          <p:cNvPr id="6" name="TextBox 5">
            <a:extLst>
              <a:ext uri="{FF2B5EF4-FFF2-40B4-BE49-F238E27FC236}">
                <a16:creationId xmlns:a16="http://schemas.microsoft.com/office/drawing/2014/main" id="{CACDCB30-43F4-4DED-38F8-6032F10355EF}"/>
              </a:ext>
            </a:extLst>
          </p:cNvPr>
          <p:cNvSpPr txBox="1"/>
          <p:nvPr/>
        </p:nvSpPr>
        <p:spPr>
          <a:xfrm>
            <a:off x="1097280" y="2230482"/>
            <a:ext cx="10058400" cy="646331"/>
          </a:xfrm>
          <a:prstGeom prst="rect">
            <a:avLst/>
          </a:prstGeom>
          <a:noFill/>
        </p:spPr>
        <p:txBody>
          <a:bodyPr wrap="square" rtlCol="0">
            <a:spAutoFit/>
          </a:bodyPr>
          <a:lstStyle/>
          <a:p>
            <a:r>
              <a:rPr lang="en-US" b="0" i="0" dirty="0" err="1">
                <a:effectLst/>
                <a:latin typeface="Calibri" panose="020F0502020204030204" pitchFamily="34" charset="0"/>
                <a:ea typeface="Calibri" panose="020F0502020204030204" pitchFamily="34" charset="0"/>
                <a:cs typeface="Calibri" panose="020F0502020204030204" pitchFamily="34" charset="0"/>
              </a:rPr>
              <a:t>Mở</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vi-VN" b="0" i="0" dirty="0">
                <a:effectLst/>
                <a:latin typeface="Calibri" panose="020F0502020204030204" pitchFamily="34" charset="0"/>
                <a:ea typeface="Calibri" panose="020F0502020204030204" pitchFamily="34" charset="0"/>
                <a:cs typeface="Calibri" panose="020F0502020204030204" pitchFamily="34" charset="0"/>
              </a:rPr>
              <a:t>rộng mô hình bằng cách thử nghiệm U-Net++ để cải thiện hiệu suất phân vùng trong những trường hợp phức tạp và tăng độ chính xác khi đối tượng chồng lấn hoặc phức tạp. </a:t>
            </a:r>
            <a:endParaRPr lang="en-US" b="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312C429-7575-76E6-7CD3-2778439F60DA}"/>
              </a:ext>
            </a:extLst>
          </p:cNvPr>
          <p:cNvSpPr txBox="1"/>
          <p:nvPr/>
        </p:nvSpPr>
        <p:spPr>
          <a:xfrm>
            <a:off x="1097277" y="3200246"/>
            <a:ext cx="10058400"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K</a:t>
            </a:r>
            <a:r>
              <a:rPr lang="vi-VN" b="0" i="0" dirty="0" err="1">
                <a:effectLst/>
                <a:latin typeface="Calibri" panose="020F0502020204030204" pitchFamily="34" charset="0"/>
                <a:ea typeface="Calibri" panose="020F0502020204030204" pitchFamily="34" charset="0"/>
                <a:cs typeface="Calibri" panose="020F0502020204030204" pitchFamily="34" charset="0"/>
              </a:rPr>
              <a:t>ết</a:t>
            </a:r>
            <a:r>
              <a:rPr lang="vi-VN" b="0" i="0" dirty="0">
                <a:effectLst/>
                <a:latin typeface="Calibri" panose="020F0502020204030204" pitchFamily="34" charset="0"/>
                <a:ea typeface="Calibri" panose="020F0502020204030204" pitchFamily="34" charset="0"/>
                <a:cs typeface="Calibri" panose="020F0502020204030204" pitchFamily="34" charset="0"/>
              </a:rPr>
              <a:t> hợp U-</a:t>
            </a:r>
            <a:r>
              <a:rPr lang="vi-VN" b="0" i="0" dirty="0" err="1">
                <a:effectLst/>
                <a:latin typeface="Calibri" panose="020F0502020204030204" pitchFamily="34" charset="0"/>
                <a:ea typeface="Calibri" panose="020F0502020204030204" pitchFamily="34" charset="0"/>
                <a:cs typeface="Calibri" panose="020F0502020204030204" pitchFamily="34" charset="0"/>
              </a:rPr>
              <a:t>Net</a:t>
            </a:r>
            <a:r>
              <a:rPr lang="vi-VN" b="0" i="0" dirty="0">
                <a:effectLst/>
                <a:latin typeface="Calibri" panose="020F0502020204030204" pitchFamily="34" charset="0"/>
                <a:ea typeface="Calibri" panose="020F0502020204030204" pitchFamily="34" charset="0"/>
                <a:cs typeface="Calibri" panose="020F0502020204030204" pitchFamily="34" charset="0"/>
              </a:rPr>
              <a:t> với các mạng như </a:t>
            </a:r>
            <a:r>
              <a:rPr lang="vi-VN" b="0" i="0" dirty="0" err="1">
                <a:effectLst/>
                <a:latin typeface="Calibri" panose="020F0502020204030204" pitchFamily="34" charset="0"/>
                <a:ea typeface="Calibri" panose="020F0502020204030204" pitchFamily="34" charset="0"/>
                <a:cs typeface="Calibri" panose="020F0502020204030204" pitchFamily="34" charset="0"/>
              </a:rPr>
              <a:t>ResNet</a:t>
            </a:r>
            <a:r>
              <a:rPr lang="vi-VN" b="0" i="0" dirty="0">
                <a:effectLst/>
                <a:latin typeface="Calibri" panose="020F0502020204030204" pitchFamily="34" charset="0"/>
                <a:ea typeface="Calibri" panose="020F0502020204030204" pitchFamily="34" charset="0"/>
                <a:cs typeface="Calibri" panose="020F0502020204030204" pitchFamily="34" charset="0"/>
              </a:rPr>
              <a:t>, </a:t>
            </a:r>
            <a:r>
              <a:rPr lang="vi-VN" b="0" i="0" dirty="0" err="1">
                <a:effectLst/>
                <a:latin typeface="Calibri" panose="020F0502020204030204" pitchFamily="34" charset="0"/>
                <a:ea typeface="Calibri" panose="020F0502020204030204" pitchFamily="34" charset="0"/>
                <a:cs typeface="Calibri" panose="020F0502020204030204" pitchFamily="34" charset="0"/>
              </a:rPr>
              <a:t>DenseNet</a:t>
            </a:r>
            <a:r>
              <a:rPr lang="vi-VN" b="0" i="0" dirty="0">
                <a:effectLst/>
                <a:latin typeface="Calibri" panose="020F0502020204030204" pitchFamily="34" charset="0"/>
                <a:ea typeface="Calibri" panose="020F0502020204030204" pitchFamily="34" charset="0"/>
                <a:cs typeface="Calibri" panose="020F0502020204030204" pitchFamily="34" charset="0"/>
              </a:rPr>
              <a:t> hoặc VGG trong trọng tâm tiếp theo nhằm nâng cao khả năng nhận diện đặc trưng sâu hơn.</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B6FC325-65C9-936F-EB2C-AC3D8BB6ED55}"/>
              </a:ext>
            </a:extLst>
          </p:cNvPr>
          <p:cNvSpPr txBox="1"/>
          <p:nvPr/>
        </p:nvSpPr>
        <p:spPr>
          <a:xfrm>
            <a:off x="1097278" y="4166309"/>
            <a:ext cx="10058399"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Ứ</a:t>
            </a:r>
            <a:r>
              <a:rPr lang="vi-VN" b="0" i="0" dirty="0" err="1">
                <a:effectLst/>
                <a:latin typeface="Calibri" panose="020F0502020204030204" pitchFamily="34" charset="0"/>
                <a:ea typeface="Calibri" panose="020F0502020204030204" pitchFamily="34" charset="0"/>
                <a:cs typeface="Calibri" panose="020F0502020204030204" pitchFamily="34" charset="0"/>
              </a:rPr>
              <a:t>ng</a:t>
            </a:r>
            <a:r>
              <a:rPr lang="vi-VN" b="0" i="0" dirty="0">
                <a:effectLst/>
                <a:latin typeface="Calibri" panose="020F0502020204030204" pitchFamily="34" charset="0"/>
                <a:ea typeface="Calibri" panose="020F0502020204030204" pitchFamily="34" charset="0"/>
                <a:cs typeface="Calibri" panose="020F0502020204030204" pitchFamily="34" charset="0"/>
              </a:rPr>
              <a:t> dụng </a:t>
            </a:r>
            <a:r>
              <a:rPr lang="en-US" b="0" i="0" dirty="0" err="1">
                <a:effectLst/>
                <a:latin typeface="Calibri" panose="020F0502020204030204" pitchFamily="34" charset="0"/>
                <a:ea typeface="Calibri" panose="020F0502020204030204" pitchFamily="34" charset="0"/>
                <a:cs typeface="Calibri" panose="020F0502020204030204" pitchFamily="34" charset="0"/>
              </a:rPr>
              <a:t>vào</a:t>
            </a:r>
            <a:r>
              <a:rPr lang="vi-VN" b="0" i="0" dirty="0">
                <a:effectLst/>
                <a:latin typeface="Calibri" panose="020F0502020204030204" pitchFamily="34" charset="0"/>
                <a:ea typeface="Calibri" panose="020F0502020204030204" pitchFamily="34" charset="0"/>
                <a:cs typeface="Calibri" panose="020F0502020204030204" pitchFamily="34" charset="0"/>
              </a:rPr>
              <a:t> nhiều lĩnh vực thực tế như y học để phân vùng các tổn thương trong ảnh MRI, ảnh CT, ảnh vệ tinh</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vi-VN" b="0" i="0" dirty="0">
                <a:effectLst/>
                <a:latin typeface="Calibri" panose="020F0502020204030204" pitchFamily="34" charset="0"/>
                <a:ea typeface="Calibri" panose="020F0502020204030204" pitchFamily="34" charset="0"/>
                <a:cs typeface="Calibri" panose="020F0502020204030204" pitchFamily="34" charset="0"/>
              </a:rPr>
              <a:t>phân tích lớp phủ bề mặt và nhận diện đối tượng trong </a:t>
            </a:r>
            <a:r>
              <a:rPr lang="vi-VN" b="0" i="0" dirty="0" err="1">
                <a:effectLst/>
                <a:latin typeface="Calibri" panose="020F0502020204030204" pitchFamily="34" charset="0"/>
                <a:ea typeface="Calibri" panose="020F0502020204030204" pitchFamily="34" charset="0"/>
                <a:cs typeface="Calibri" panose="020F0502020204030204" pitchFamily="34" charset="0"/>
              </a:rPr>
              <a:t>video</a:t>
            </a:r>
            <a:r>
              <a:rPr lang="vi-VN" b="0" i="0" dirty="0">
                <a:effectLst/>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B1129B15-048A-06DB-6938-D2C76B7B0570}"/>
              </a:ext>
            </a:extLst>
          </p:cNvPr>
          <p:cNvSpPr txBox="1"/>
          <p:nvPr/>
        </p:nvSpPr>
        <p:spPr>
          <a:xfrm>
            <a:off x="1097277" y="5132372"/>
            <a:ext cx="10058400" cy="369332"/>
          </a:xfrm>
          <a:prstGeom prst="rect">
            <a:avLst/>
          </a:prstGeom>
          <a:noFill/>
        </p:spPr>
        <p:txBody>
          <a:bodyPr wrap="square" rtlCol="0">
            <a:spAutoFit/>
          </a:bodyPr>
          <a:lstStyle/>
          <a:p>
            <a:r>
              <a:rPr lang="en-GB" dirty="0" err="1">
                <a:latin typeface="Calibri" panose="020F0502020204030204" pitchFamily="34" charset="0"/>
                <a:ea typeface="Calibri" panose="020F0502020204030204" pitchFamily="34" charset="0"/>
                <a:cs typeface="Calibri" panose="020F0502020204030204" pitchFamily="34" charset="0"/>
              </a:rPr>
              <a:t>T</a:t>
            </a:r>
            <a:r>
              <a:rPr lang="en-GB" b="0" i="0" dirty="0" err="1">
                <a:effectLst/>
                <a:latin typeface="Calibri" panose="020F0502020204030204" pitchFamily="34" charset="0"/>
                <a:ea typeface="Calibri" panose="020F0502020204030204" pitchFamily="34" charset="0"/>
                <a:cs typeface="Calibri" panose="020F0502020204030204" pitchFamily="34" charset="0"/>
              </a:rPr>
              <a:t>riển</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khai</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mô</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hình</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trên</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các</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môi</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trường</a:t>
            </a:r>
            <a:r>
              <a:rPr lang="en-GB" dirty="0">
                <a:latin typeface="Calibri" panose="020F0502020204030204" pitchFamily="34" charset="0"/>
                <a:ea typeface="Calibri" panose="020F0502020204030204" pitchFamily="34" charset="0"/>
                <a:cs typeface="Calibri" panose="020F0502020204030204" pitchFamily="34" charset="0"/>
              </a:rPr>
              <a:t> </a:t>
            </a:r>
            <a:r>
              <a:rPr lang="vi-VN" b="0" i="0" dirty="0">
                <a:effectLst/>
                <a:latin typeface="Calibri" panose="020F0502020204030204" pitchFamily="34" charset="0"/>
                <a:ea typeface="Calibri" panose="020F0502020204030204" pitchFamily="34" charset="0"/>
                <a:cs typeface="Calibri" panose="020F0502020204030204" pitchFamily="34" charset="0"/>
              </a:rPr>
              <a:t>như di động hoặc </a:t>
            </a:r>
            <a:r>
              <a:rPr lang="vi-VN" b="0" i="0" dirty="0" err="1">
                <a:effectLst/>
                <a:latin typeface="Calibri" panose="020F0502020204030204" pitchFamily="34" charset="0"/>
                <a:ea typeface="Calibri" panose="020F0502020204030204" pitchFamily="34" charset="0"/>
                <a:cs typeface="Calibri" panose="020F0502020204030204" pitchFamily="34" charset="0"/>
              </a:rPr>
              <a:t>web</a:t>
            </a:r>
            <a:r>
              <a:rPr lang="vi-VN" b="0" i="0" dirty="0">
                <a:effectLst/>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11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8C2A-D6A8-4036-9B23-884C344822B0}"/>
              </a:ext>
            </a:extLst>
          </p:cNvPr>
          <p:cNvSpPr>
            <a:spLocks noGrp="1"/>
          </p:cNvSpPr>
          <p:nvPr>
            <p:ph type="title"/>
          </p:nvPr>
        </p:nvSpPr>
        <p:spPr>
          <a:xfrm>
            <a:off x="7761163" y="2703621"/>
            <a:ext cx="4234192" cy="1450757"/>
          </a:xfrm>
        </p:spPr>
        <p:txBody>
          <a:bodyPr rtlCol="0">
            <a:normAutofit fontScale="90000"/>
          </a:bodyPr>
          <a:lstStyle/>
          <a:p>
            <a:pPr rtl="0"/>
            <a:r>
              <a:rPr lang="en-GB" dirty="0"/>
              <a:t>CẢM ƠN CÁC BẠN ĐÃ LẮNG NGHE</a:t>
            </a:r>
          </a:p>
        </p:txBody>
      </p:sp>
      <p:pic>
        <p:nvPicPr>
          <p:cNvPr id="6" name="Picture Placeholder 5" descr="People in the background shaking hands">
            <a:extLst>
              <a:ext uri="{FF2B5EF4-FFF2-40B4-BE49-F238E27FC236}">
                <a16:creationId xmlns:a16="http://schemas.microsoft.com/office/drawing/2014/main" id="{7152A34F-5793-48E6-BC6E-4B7215AA9A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30936" y="640080"/>
            <a:ext cx="6912864" cy="5312664"/>
          </a:xfrm>
        </p:spPr>
      </p:pic>
      <p:sp>
        <p:nvSpPr>
          <p:cNvPr id="9" name="Slide Number Placeholder 8">
            <a:extLst>
              <a:ext uri="{FF2B5EF4-FFF2-40B4-BE49-F238E27FC236}">
                <a16:creationId xmlns:a16="http://schemas.microsoft.com/office/drawing/2014/main" id="{F962DDF6-E1BF-42A8-8AE8-2E826C47DE9E}"/>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en-GB" smtClean="0"/>
              <a:pPr rtl="0"/>
              <a:t>11</a:t>
            </a:fld>
            <a:endParaRPr lang="en-GB"/>
          </a:p>
        </p:txBody>
      </p:sp>
    </p:spTree>
    <p:extLst>
      <p:ext uri="{BB962C8B-B14F-4D97-AF65-F5344CB8AC3E}">
        <p14:creationId xmlns:p14="http://schemas.microsoft.com/office/powerpoint/2010/main" val="85074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699D-9FC2-483D-9B52-64E766D1C93C}"/>
              </a:ext>
            </a:extLst>
          </p:cNvPr>
          <p:cNvSpPr>
            <a:spLocks noGrp="1"/>
          </p:cNvSpPr>
          <p:nvPr>
            <p:ph type="title"/>
          </p:nvPr>
        </p:nvSpPr>
        <p:spPr>
          <a:xfrm>
            <a:off x="8081400" y="1118014"/>
            <a:ext cx="3379080" cy="1450757"/>
          </a:xfrm>
        </p:spPr>
        <p:txBody>
          <a:bodyPr rtlCol="0">
            <a:normAutofit/>
          </a:bodyPr>
          <a:lstStyle/>
          <a:p>
            <a:pPr algn="ctr" rtl="0"/>
            <a:r>
              <a:rPr lang="en-GB" sz="3600" dirty="0"/>
              <a:t>Thành </a:t>
            </a:r>
            <a:r>
              <a:rPr lang="en-GB" sz="3600" dirty="0" err="1"/>
              <a:t>viên</a:t>
            </a:r>
            <a:r>
              <a:rPr lang="en-GB" sz="3600" dirty="0"/>
              <a:t> </a:t>
            </a:r>
            <a:r>
              <a:rPr lang="en-GB" sz="3600" dirty="0" err="1"/>
              <a:t>nhóm</a:t>
            </a:r>
            <a:endParaRPr lang="en-GB" sz="3600" dirty="0"/>
          </a:p>
        </p:txBody>
      </p:sp>
      <p:sp>
        <p:nvSpPr>
          <p:cNvPr id="3" name="Content Placeholder 2">
            <a:extLst>
              <a:ext uri="{FF2B5EF4-FFF2-40B4-BE49-F238E27FC236}">
                <a16:creationId xmlns:a16="http://schemas.microsoft.com/office/drawing/2014/main" id="{193CA132-7D5D-4211-B55D-004BEBAF221D}"/>
              </a:ext>
            </a:extLst>
          </p:cNvPr>
          <p:cNvSpPr>
            <a:spLocks noGrp="1"/>
          </p:cNvSpPr>
          <p:nvPr>
            <p:ph type="body" sz="quarter" idx="17"/>
          </p:nvPr>
        </p:nvSpPr>
        <p:spPr>
          <a:xfrm>
            <a:off x="8086408" y="2789067"/>
            <a:ext cx="3176587" cy="2706687"/>
          </a:xfrm>
        </p:spPr>
        <p:txBody>
          <a:bodyPr rtlCol="0"/>
          <a:lstStyle/>
          <a:p>
            <a:pPr algn="ctr" rtl="0"/>
            <a:r>
              <a:rPr lang="en-GB" dirty="0"/>
              <a:t>Nguyễn Đình Thượng</a:t>
            </a:r>
          </a:p>
          <a:p>
            <a:pPr algn="ctr" rtl="0"/>
            <a:r>
              <a:rPr lang="en-GB" dirty="0" err="1"/>
              <a:t>Bành</a:t>
            </a:r>
            <a:r>
              <a:rPr lang="en-GB" dirty="0"/>
              <a:t> </a:t>
            </a:r>
            <a:r>
              <a:rPr lang="en-GB" dirty="0" err="1"/>
              <a:t>Vĩnh</a:t>
            </a:r>
            <a:r>
              <a:rPr lang="en-GB" dirty="0"/>
              <a:t> Khang</a:t>
            </a:r>
          </a:p>
        </p:txBody>
      </p:sp>
      <p:sp>
        <p:nvSpPr>
          <p:cNvPr id="18" name="Slide Number Placeholder 17">
            <a:extLst>
              <a:ext uri="{FF2B5EF4-FFF2-40B4-BE49-F238E27FC236}">
                <a16:creationId xmlns:a16="http://schemas.microsoft.com/office/drawing/2014/main" id="{D2077A5E-18AF-4957-9966-6DBE3C4A5A49}"/>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en-GB" smtClean="0"/>
              <a:pPr/>
              <a:t>2</a:t>
            </a:fld>
            <a:endParaRPr lang="en-GB"/>
          </a:p>
        </p:txBody>
      </p:sp>
      <p:pic>
        <p:nvPicPr>
          <p:cNvPr id="22" name="Picture 21" descr="A diagram of a diagram&#10;&#10;Description automatically generated">
            <a:extLst>
              <a:ext uri="{FF2B5EF4-FFF2-40B4-BE49-F238E27FC236}">
                <a16:creationId xmlns:a16="http://schemas.microsoft.com/office/drawing/2014/main" id="{C61CA720-9042-C3F6-C2C2-F089798996D5}"/>
              </a:ext>
            </a:extLst>
          </p:cNvPr>
          <p:cNvPicPr>
            <a:picLocks noChangeAspect="1"/>
          </p:cNvPicPr>
          <p:nvPr/>
        </p:nvPicPr>
        <p:blipFill>
          <a:blip r:embed="rId3"/>
          <a:stretch>
            <a:fillRect/>
          </a:stretch>
        </p:blipFill>
        <p:spPr>
          <a:xfrm>
            <a:off x="268648" y="1303730"/>
            <a:ext cx="3644984" cy="1822492"/>
          </a:xfrm>
          <a:prstGeom prst="rect">
            <a:avLst/>
          </a:prstGeom>
        </p:spPr>
      </p:pic>
      <p:pic>
        <p:nvPicPr>
          <p:cNvPr id="26" name="Picture 25" descr="A diagram of a network&#10;&#10;Description automatically generated">
            <a:extLst>
              <a:ext uri="{FF2B5EF4-FFF2-40B4-BE49-F238E27FC236}">
                <a16:creationId xmlns:a16="http://schemas.microsoft.com/office/drawing/2014/main" id="{04DEF3E9-7951-19D2-78A4-FA6481983464}"/>
              </a:ext>
            </a:extLst>
          </p:cNvPr>
          <p:cNvPicPr>
            <a:picLocks noChangeAspect="1"/>
          </p:cNvPicPr>
          <p:nvPr/>
        </p:nvPicPr>
        <p:blipFill>
          <a:blip r:embed="rId4"/>
          <a:stretch>
            <a:fillRect/>
          </a:stretch>
        </p:blipFill>
        <p:spPr>
          <a:xfrm>
            <a:off x="4251959" y="1118014"/>
            <a:ext cx="3273553" cy="2083439"/>
          </a:xfrm>
          <a:prstGeom prst="rect">
            <a:avLst/>
          </a:prstGeom>
        </p:spPr>
      </p:pic>
      <p:pic>
        <p:nvPicPr>
          <p:cNvPr id="30" name="Picture Placeholder 29" descr="A diagram of a network&#10;&#10;Description automatically generated">
            <a:extLst>
              <a:ext uri="{FF2B5EF4-FFF2-40B4-BE49-F238E27FC236}">
                <a16:creationId xmlns:a16="http://schemas.microsoft.com/office/drawing/2014/main" id="{F3CB91C6-B00E-362D-E1DD-E7F6595BE7E2}"/>
              </a:ext>
            </a:extLst>
          </p:cNvPr>
          <p:cNvPicPr>
            <a:picLocks noGrp="1" noChangeAspect="1"/>
          </p:cNvPicPr>
          <p:nvPr>
            <p:ph type="pic" sz="quarter" idx="15"/>
          </p:nvPr>
        </p:nvPicPr>
        <p:blipFill>
          <a:blip r:embed="rId5"/>
          <a:srcRect l="20726" r="20726"/>
          <a:stretch>
            <a:fillRect/>
          </a:stretch>
        </p:blipFill>
        <p:spPr/>
      </p:pic>
      <p:pic>
        <p:nvPicPr>
          <p:cNvPr id="34" name="Picture Placeholder 33" descr="A diagram of a computer&#10;&#10;Description automatically generated">
            <a:extLst>
              <a:ext uri="{FF2B5EF4-FFF2-40B4-BE49-F238E27FC236}">
                <a16:creationId xmlns:a16="http://schemas.microsoft.com/office/drawing/2014/main" id="{E05FC864-C219-3766-A03A-8CAB5C842740}"/>
              </a:ext>
            </a:extLst>
          </p:cNvPr>
          <p:cNvPicPr>
            <a:picLocks noGrp="1" noChangeAspect="1"/>
          </p:cNvPicPr>
          <p:nvPr>
            <p:ph type="pic" sz="quarter" idx="16"/>
          </p:nvPr>
        </p:nvPicPr>
        <p:blipFill>
          <a:blip r:embed="rId6"/>
          <a:srcRect l="14764" r="14764"/>
          <a:stretch>
            <a:fillRect/>
          </a:stretch>
        </p:blipFill>
        <p:spPr/>
      </p:pic>
    </p:spTree>
    <p:extLst>
      <p:ext uri="{BB962C8B-B14F-4D97-AF65-F5344CB8AC3E}">
        <p14:creationId xmlns:p14="http://schemas.microsoft.com/office/powerpoint/2010/main" val="223339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F798-8948-401D-89CE-1ED6136ED254}"/>
              </a:ext>
            </a:extLst>
          </p:cNvPr>
          <p:cNvSpPr>
            <a:spLocks noGrp="1"/>
          </p:cNvSpPr>
          <p:nvPr>
            <p:ph type="title"/>
          </p:nvPr>
        </p:nvSpPr>
        <p:spPr>
          <a:xfrm>
            <a:off x="1097280" y="286603"/>
            <a:ext cx="10058400" cy="1450757"/>
          </a:xfrm>
        </p:spPr>
        <p:txBody>
          <a:bodyPr rtlCol="0"/>
          <a:lstStyle/>
          <a:p>
            <a:pPr rtl="0"/>
            <a:r>
              <a:rPr lang="en-GB" b="1" dirty="0"/>
              <a:t>I. </a:t>
            </a:r>
            <a:r>
              <a:rPr lang="en-GB" b="1" dirty="0" err="1"/>
              <a:t>Giới</a:t>
            </a:r>
            <a:r>
              <a:rPr lang="en-GB" b="1" dirty="0"/>
              <a:t> </a:t>
            </a:r>
            <a:r>
              <a:rPr lang="en-GB" b="1" dirty="0" err="1"/>
              <a:t>thiệu</a:t>
            </a:r>
            <a:r>
              <a:rPr lang="en-GB" b="1" dirty="0"/>
              <a:t> </a:t>
            </a:r>
            <a:r>
              <a:rPr lang="en-GB" b="1" dirty="0" err="1"/>
              <a:t>đề</a:t>
            </a:r>
            <a:r>
              <a:rPr lang="en-GB" b="1" dirty="0"/>
              <a:t> </a:t>
            </a:r>
            <a:r>
              <a:rPr lang="en-GB" b="1" dirty="0" err="1"/>
              <a:t>tài</a:t>
            </a:r>
            <a:endParaRPr lang="en-GB" b="1" dirty="0"/>
          </a:p>
        </p:txBody>
      </p:sp>
      <p:sp>
        <p:nvSpPr>
          <p:cNvPr id="3" name="Content Placeholder 2">
            <a:extLst>
              <a:ext uri="{FF2B5EF4-FFF2-40B4-BE49-F238E27FC236}">
                <a16:creationId xmlns:a16="http://schemas.microsoft.com/office/drawing/2014/main" id="{F9529D8B-2C12-43D2-BC28-8FA4895C977A}"/>
              </a:ext>
            </a:extLst>
          </p:cNvPr>
          <p:cNvSpPr>
            <a:spLocks noGrp="1"/>
          </p:cNvSpPr>
          <p:nvPr>
            <p:ph idx="1"/>
          </p:nvPr>
        </p:nvSpPr>
        <p:spPr>
          <a:xfrm>
            <a:off x="1097279" y="2108202"/>
            <a:ext cx="4821938" cy="3682998"/>
          </a:xfrm>
        </p:spPr>
        <p:txBody>
          <a:bodyPr rtlCol="0">
            <a:normAutofit/>
          </a:bodyPr>
          <a:lstStyle/>
          <a:p>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t>
            </a:r>
            <a:r>
              <a:rPr lang="vi-V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ử dụng các thuật toán học máy và học sâu để tự động phân chia ảnh thành các vùng có đặc điểm tương đồng.</a:t>
            </a:r>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vi-V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X</a:t>
            </a:r>
            <a:r>
              <a:rPr lang="vi-V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ác định được cả cấu trúc, phân bố của các vùng trong không gian hình ảnh mở ra</a:t>
            </a:r>
            <a:r>
              <a:rPr lang="en-GB"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vi-V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nhiều ứng dụng</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thực</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tế</a:t>
            </a:r>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vi-V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Đề tài đi sâu vào lí thuyết, phát triển giải pháp hiệu quả và áp dụng</a:t>
            </a:r>
            <a:r>
              <a:rPr lang="en-GB"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vi-V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thực tế </a:t>
            </a:r>
            <a:endParaRPr lang="vi-V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Slide Number Placeholder 14">
            <a:extLst>
              <a:ext uri="{FF2B5EF4-FFF2-40B4-BE49-F238E27FC236}">
                <a16:creationId xmlns:a16="http://schemas.microsoft.com/office/drawing/2014/main" id="{FAC43D02-FCA1-4880-8376-FFDCFB5A520F}"/>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en-GB" smtClean="0"/>
              <a:pPr/>
              <a:t>3</a:t>
            </a:fld>
            <a:endParaRPr lang="en-GB" dirty="0"/>
          </a:p>
        </p:txBody>
      </p:sp>
      <p:pic>
        <p:nvPicPr>
          <p:cNvPr id="19" name="Picture Placeholder 18" descr="A group of people walking on a street&#10;&#10;Description automatically generated">
            <a:extLst>
              <a:ext uri="{FF2B5EF4-FFF2-40B4-BE49-F238E27FC236}">
                <a16:creationId xmlns:a16="http://schemas.microsoft.com/office/drawing/2014/main" id="{74DA174D-5EDF-95FD-C329-01B473224D65}"/>
              </a:ext>
            </a:extLst>
          </p:cNvPr>
          <p:cNvPicPr>
            <a:picLocks noGrp="1" noChangeAspect="1"/>
          </p:cNvPicPr>
          <p:nvPr>
            <p:ph type="pic" sz="quarter" idx="13"/>
          </p:nvPr>
        </p:nvPicPr>
        <p:blipFill>
          <a:blip r:embed="rId3"/>
          <a:srcRect t="4576" b="4576"/>
          <a:stretch>
            <a:fillRect/>
          </a:stretch>
        </p:blipFill>
        <p:spPr>
          <a:xfrm>
            <a:off x="6019800" y="2108200"/>
            <a:ext cx="2445740" cy="1711325"/>
          </a:xfrm>
        </p:spPr>
      </p:pic>
      <p:pic>
        <p:nvPicPr>
          <p:cNvPr id="23" name="Picture Placeholder 22" descr="A view of a road with cars and green lines&#10;&#10;Description automatically generated with medium confidence">
            <a:extLst>
              <a:ext uri="{FF2B5EF4-FFF2-40B4-BE49-F238E27FC236}">
                <a16:creationId xmlns:a16="http://schemas.microsoft.com/office/drawing/2014/main" id="{E908B3D0-760B-67C3-9D76-5EE8D2BD320F}"/>
              </a:ext>
            </a:extLst>
          </p:cNvPr>
          <p:cNvPicPr>
            <a:picLocks noGrp="1" noChangeAspect="1"/>
          </p:cNvPicPr>
          <p:nvPr>
            <p:ph type="pic" sz="quarter" idx="14"/>
          </p:nvPr>
        </p:nvPicPr>
        <p:blipFill>
          <a:blip r:embed="rId4"/>
          <a:srcRect l="3546" r="3546"/>
          <a:stretch>
            <a:fillRect/>
          </a:stretch>
        </p:blipFill>
        <p:spPr>
          <a:xfrm>
            <a:off x="6019800" y="3960299"/>
            <a:ext cx="2445740" cy="1830901"/>
          </a:xfrm>
        </p:spPr>
      </p:pic>
      <p:pic>
        <p:nvPicPr>
          <p:cNvPr id="27" name="Picture Placeholder 26" descr="A close-up of a fingerprint&#10;&#10;Description automatically generated">
            <a:extLst>
              <a:ext uri="{FF2B5EF4-FFF2-40B4-BE49-F238E27FC236}">
                <a16:creationId xmlns:a16="http://schemas.microsoft.com/office/drawing/2014/main" id="{74627B1A-59E5-F8E7-2793-5C8699E39BB1}"/>
              </a:ext>
            </a:extLst>
          </p:cNvPr>
          <p:cNvPicPr>
            <a:picLocks noGrp="1" noChangeAspect="1"/>
          </p:cNvPicPr>
          <p:nvPr>
            <p:ph type="pic" sz="quarter" idx="15"/>
          </p:nvPr>
        </p:nvPicPr>
        <p:blipFill>
          <a:blip r:embed="rId5"/>
          <a:srcRect t="1629" b="1629"/>
          <a:stretch>
            <a:fillRect/>
          </a:stretch>
        </p:blipFill>
        <p:spPr>
          <a:xfrm>
            <a:off x="8566123" y="2108199"/>
            <a:ext cx="2427459" cy="3714091"/>
          </a:xfrm>
        </p:spPr>
      </p:pic>
    </p:spTree>
    <p:extLst>
      <p:ext uri="{BB962C8B-B14F-4D97-AF65-F5344CB8AC3E}">
        <p14:creationId xmlns:p14="http://schemas.microsoft.com/office/powerpoint/2010/main" val="425008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ED87-E3EE-134E-CE23-E59277C58187}"/>
              </a:ext>
            </a:extLst>
          </p:cNvPr>
          <p:cNvSpPr>
            <a:spLocks noGrp="1"/>
          </p:cNvSpPr>
          <p:nvPr>
            <p:ph type="title"/>
          </p:nvPr>
        </p:nvSpPr>
        <p:spPr/>
        <p:txBody>
          <a:bodyPr/>
          <a:lstStyle/>
          <a:p>
            <a:r>
              <a:rPr lang="en-GB" b="1" dirty="0"/>
              <a:t>1/ </a:t>
            </a:r>
            <a:r>
              <a:rPr lang="en-GB" b="1" dirty="0" err="1">
                <a:solidFill>
                  <a:schemeClr val="tx1"/>
                </a:solidFill>
                <a:effectLst/>
                <a:ea typeface="Times New Roman" panose="02020603050405020304" pitchFamily="18" charset="0"/>
                <a:cs typeface="Times New Roman" panose="02020603050405020304" pitchFamily="18" charset="0"/>
              </a:rPr>
              <a:t>Giới</a:t>
            </a:r>
            <a:r>
              <a:rPr lang="en-GB" b="1" dirty="0">
                <a:solidFill>
                  <a:schemeClr val="tx1"/>
                </a:solidFill>
                <a:effectLst/>
                <a:ea typeface="Times New Roman" panose="02020603050405020304" pitchFamily="18" charset="0"/>
                <a:cs typeface="Times New Roman" panose="02020603050405020304" pitchFamily="18" charset="0"/>
              </a:rPr>
              <a:t> </a:t>
            </a:r>
            <a:r>
              <a:rPr lang="en-GB" b="1" dirty="0" err="1">
                <a:solidFill>
                  <a:schemeClr val="tx1"/>
                </a:solidFill>
                <a:effectLst/>
                <a:ea typeface="Times New Roman" panose="02020603050405020304" pitchFamily="18" charset="0"/>
                <a:cs typeface="Times New Roman" panose="02020603050405020304" pitchFamily="18" charset="0"/>
              </a:rPr>
              <a:t>hạn</a:t>
            </a:r>
            <a:r>
              <a:rPr lang="en-GB" b="1" dirty="0">
                <a:solidFill>
                  <a:schemeClr val="tx1"/>
                </a:solidFill>
                <a:effectLst/>
                <a:ea typeface="Times New Roman" panose="02020603050405020304" pitchFamily="18" charset="0"/>
                <a:cs typeface="Times New Roman" panose="02020603050405020304" pitchFamily="18" charset="0"/>
              </a:rPr>
              <a:t> </a:t>
            </a:r>
            <a:r>
              <a:rPr lang="en-GB" b="1" dirty="0" err="1">
                <a:solidFill>
                  <a:schemeClr val="tx1"/>
                </a:solidFill>
                <a:effectLst/>
                <a:ea typeface="Times New Roman" panose="02020603050405020304" pitchFamily="18" charset="0"/>
                <a:cs typeface="Times New Roman" panose="02020603050405020304" pitchFamily="18" charset="0"/>
              </a:rPr>
              <a:t>của</a:t>
            </a:r>
            <a:r>
              <a:rPr lang="en-GB" b="1" dirty="0">
                <a:solidFill>
                  <a:schemeClr val="tx1"/>
                </a:solidFill>
                <a:effectLst/>
                <a:ea typeface="Times New Roman" panose="02020603050405020304" pitchFamily="18" charset="0"/>
                <a:cs typeface="Times New Roman" panose="02020603050405020304" pitchFamily="18" charset="0"/>
              </a:rPr>
              <a:t> </a:t>
            </a:r>
            <a:r>
              <a:rPr lang="en-GB" b="1" dirty="0" err="1">
                <a:solidFill>
                  <a:schemeClr val="tx1"/>
                </a:solidFill>
                <a:effectLst/>
                <a:ea typeface="Times New Roman" panose="02020603050405020304" pitchFamily="18" charset="0"/>
                <a:cs typeface="Times New Roman" panose="02020603050405020304" pitchFamily="18" charset="0"/>
              </a:rPr>
              <a:t>đề</a:t>
            </a:r>
            <a:r>
              <a:rPr lang="en-GB" b="1" dirty="0">
                <a:solidFill>
                  <a:schemeClr val="tx1"/>
                </a:solidFill>
                <a:effectLst/>
                <a:ea typeface="Times New Roman" panose="02020603050405020304" pitchFamily="18" charset="0"/>
                <a:cs typeface="Times New Roman" panose="02020603050405020304" pitchFamily="18" charset="0"/>
              </a:rPr>
              <a:t> </a:t>
            </a:r>
            <a:r>
              <a:rPr lang="en-GB" b="1" dirty="0" err="1">
                <a:solidFill>
                  <a:schemeClr val="tx1"/>
                </a:solidFill>
                <a:effectLst/>
                <a:ea typeface="Times New Roman" panose="02020603050405020304" pitchFamily="18" charset="0"/>
                <a:cs typeface="Times New Roman" panose="02020603050405020304" pitchFamily="18" charset="0"/>
              </a:rPr>
              <a:t>tài</a:t>
            </a:r>
            <a:endParaRPr lang="en-GB" b="1" dirty="0">
              <a:solidFill>
                <a:schemeClr val="tx1"/>
              </a:solidFill>
            </a:endParaRPr>
          </a:p>
        </p:txBody>
      </p:sp>
      <p:sp>
        <p:nvSpPr>
          <p:cNvPr id="5" name="Slide Number Placeholder 4">
            <a:extLst>
              <a:ext uri="{FF2B5EF4-FFF2-40B4-BE49-F238E27FC236}">
                <a16:creationId xmlns:a16="http://schemas.microsoft.com/office/drawing/2014/main" id="{9243E007-632E-698E-28E9-7FF2E51EFA87}"/>
              </a:ext>
            </a:extLst>
          </p:cNvPr>
          <p:cNvSpPr>
            <a:spLocks noGrp="1"/>
          </p:cNvSpPr>
          <p:nvPr>
            <p:ph type="sldNum" sz="quarter" idx="12"/>
          </p:nvPr>
        </p:nvSpPr>
        <p:spPr/>
        <p:txBody>
          <a:bodyPr/>
          <a:lstStyle/>
          <a:p>
            <a:pPr rtl="0"/>
            <a:fld id="{3A98EE3D-8CD1-4C3F-BD1C-C98C9596463C}" type="slidenum">
              <a:rPr lang="en-GB" noProof="0" smtClean="0"/>
              <a:t>4</a:t>
            </a:fld>
            <a:endParaRPr lang="en-GB" noProof="0"/>
          </a:p>
        </p:txBody>
      </p:sp>
      <p:sp>
        <p:nvSpPr>
          <p:cNvPr id="6" name="TextBox 5">
            <a:extLst>
              <a:ext uri="{FF2B5EF4-FFF2-40B4-BE49-F238E27FC236}">
                <a16:creationId xmlns:a16="http://schemas.microsoft.com/office/drawing/2014/main" id="{D1BFD465-6DDB-A146-6982-18B48C1DAF7C}"/>
              </a:ext>
            </a:extLst>
          </p:cNvPr>
          <p:cNvSpPr txBox="1"/>
          <p:nvPr/>
        </p:nvSpPr>
        <p:spPr>
          <a:xfrm>
            <a:off x="1066800" y="2228671"/>
            <a:ext cx="10058400" cy="369332"/>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Đề</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tài</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chỉ</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dùng</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để</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phân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vùng</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ảnh</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chó</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mèo</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với</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các</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mặt</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nạ</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nhị</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phân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cho</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mỗi</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loài</a:t>
            </a:r>
            <a:r>
              <a:rPr lang="en-GB" sz="1800" dirty="0">
                <a:effectLst/>
                <a:latin typeface="Calibri" panose="020F0502020204030204" pitchFamily="34" charset="0"/>
                <a:ea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F45AC897-E4EF-47BA-0958-76387A56C479}"/>
              </a:ext>
            </a:extLst>
          </p:cNvPr>
          <p:cNvSpPr txBox="1"/>
          <p:nvPr/>
        </p:nvSpPr>
        <p:spPr>
          <a:xfrm>
            <a:off x="1066800" y="3168769"/>
            <a:ext cx="10058400" cy="923330"/>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Đề</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tài</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chỉ</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sử</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dụng</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kiến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trúc</a:t>
            </a:r>
            <a:r>
              <a:rPr lang="en-GB" sz="1800" dirty="0">
                <a:effectLst/>
                <a:latin typeface="Calibri" panose="020F0502020204030204" pitchFamily="34" charset="0"/>
                <a:ea typeface="Calibri" panose="020F0502020204030204" pitchFamily="34" charset="0"/>
                <a:cs typeface="Calibri" panose="020F0502020204030204" pitchFamily="34" charset="0"/>
              </a:rPr>
              <a:t> U-net </a:t>
            </a:r>
            <a:r>
              <a:rPr lang="en-GB" sz="1800" dirty="0" err="1">
                <a:effectLst/>
                <a:latin typeface="Calibri" panose="020F0502020204030204" pitchFamily="34" charset="0"/>
                <a:ea typeface="Calibri" panose="020F0502020204030204" pitchFamily="34" charset="0"/>
                <a:cs typeface="Calibri" panose="020F0502020204030204" pitchFamily="34" charset="0"/>
              </a:rPr>
              <a:t>tiêu</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chuẩn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chưa</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có</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mở</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rộng</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và</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thay</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đổi</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kiến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trúc</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Chưa</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tối</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ưu</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được</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thời</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gian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huấn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luyện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mô</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hình</a:t>
            </a:r>
            <a:r>
              <a:rPr lang="en-GB" sz="1800" dirty="0">
                <a:effectLst/>
                <a:latin typeface="Calibri" panose="020F0502020204030204" pitchFamily="34" charset="0"/>
                <a:ea typeface="Calibri" panose="020F0502020204030204" pitchFamily="34" charset="0"/>
                <a:cs typeface="Calibri" panose="020F0502020204030204" pitchFamily="34" charset="0"/>
              </a:rPr>
              <a:t>. </a:t>
            </a:r>
          </a:p>
          <a:p>
            <a:endParaRPr lang="en-US" dirty="0"/>
          </a:p>
        </p:txBody>
      </p:sp>
      <p:sp>
        <p:nvSpPr>
          <p:cNvPr id="8" name="TextBox 7">
            <a:extLst>
              <a:ext uri="{FF2B5EF4-FFF2-40B4-BE49-F238E27FC236}">
                <a16:creationId xmlns:a16="http://schemas.microsoft.com/office/drawing/2014/main" id="{0DEC46C5-0FF5-A0D5-6D25-C8A47432460D}"/>
              </a:ext>
            </a:extLst>
          </p:cNvPr>
          <p:cNvSpPr txBox="1"/>
          <p:nvPr/>
        </p:nvSpPr>
        <p:spPr>
          <a:xfrm>
            <a:off x="1066800" y="4199255"/>
            <a:ext cx="9951133" cy="646331"/>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Đề</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tài</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chỉ</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sử</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dụng</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các</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kiến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thức</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cơ</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bản</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như</a:t>
            </a:r>
            <a:r>
              <a:rPr lang="en-GB" sz="1800" dirty="0">
                <a:effectLst/>
                <a:latin typeface="Calibri" panose="020F0502020204030204" pitchFamily="34" charset="0"/>
                <a:ea typeface="Calibri" panose="020F0502020204030204" pitchFamily="34" charset="0"/>
                <a:cs typeface="Calibri" panose="020F0502020204030204" pitchFamily="34" charset="0"/>
              </a:rPr>
              <a:t> resize, augmentation, </a:t>
            </a:r>
            <a:r>
              <a:rPr lang="en-GB" sz="1800" dirty="0" err="1">
                <a:effectLst/>
                <a:latin typeface="Calibri" panose="020F0502020204030204" pitchFamily="34" charset="0"/>
                <a:ea typeface="Calibri" panose="020F0502020204030204" pitchFamily="34" charset="0"/>
                <a:cs typeface="Calibri" panose="020F0502020204030204" pitchFamily="34" charset="0"/>
              </a:rPr>
              <a:t>và</a:t>
            </a:r>
            <a:r>
              <a:rPr lang="en-GB" sz="1800" dirty="0">
                <a:effectLst/>
                <a:latin typeface="Calibri" panose="020F0502020204030204" pitchFamily="34" charset="0"/>
                <a:ea typeface="Calibri" panose="020F0502020204030204" pitchFamily="34" charset="0"/>
                <a:cs typeface="Calibri" panose="020F0502020204030204" pitchFamily="34" charset="0"/>
              </a:rPr>
              <a:t> normalize </a:t>
            </a:r>
            <a:r>
              <a:rPr lang="en-GB" sz="1800" dirty="0" err="1">
                <a:effectLst/>
                <a:latin typeface="Calibri" panose="020F0502020204030204" pitchFamily="34" charset="0"/>
                <a:ea typeface="Calibri" panose="020F0502020204030204" pitchFamily="34" charset="0"/>
                <a:cs typeface="Calibri" panose="020F0502020204030204" pitchFamily="34" charset="0"/>
              </a:rPr>
              <a:t>để</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xử</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lý</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dữ</a:t>
            </a:r>
            <a:r>
              <a:rPr lang="en-GB" sz="1800" dirty="0">
                <a:effectLst/>
                <a:latin typeface="Calibri" panose="020F0502020204030204" pitchFamily="34" charset="0"/>
                <a:ea typeface="Calibri" panose="020F0502020204030204" pitchFamily="34" charset="0"/>
                <a:cs typeface="Calibri" panose="020F0502020204030204" pitchFamily="34" charset="0"/>
              </a:rPr>
              <a:t> </a:t>
            </a:r>
            <a:r>
              <a:rPr lang="en-GB" sz="1800" dirty="0" err="1">
                <a:effectLst/>
                <a:latin typeface="Calibri" panose="020F0502020204030204" pitchFamily="34" charset="0"/>
                <a:ea typeface="Calibri" panose="020F0502020204030204" pitchFamily="34" charset="0"/>
                <a:cs typeface="Calibri" panose="020F0502020204030204" pitchFamily="34" charset="0"/>
              </a:rPr>
              <a:t>liệu</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2710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99D1-0E7D-1D82-87DE-BD59B8BD72C5}"/>
              </a:ext>
            </a:extLst>
          </p:cNvPr>
          <p:cNvSpPr>
            <a:spLocks noGrp="1"/>
          </p:cNvSpPr>
          <p:nvPr>
            <p:ph type="title"/>
          </p:nvPr>
        </p:nvSpPr>
        <p:spPr/>
        <p:txBody>
          <a:bodyPr/>
          <a:lstStyle/>
          <a:p>
            <a:r>
              <a:rPr lang="en-GB" b="1" dirty="0"/>
              <a:t>2/ </a:t>
            </a:r>
            <a:r>
              <a:rPr lang="en-GB" b="1" dirty="0" err="1"/>
              <a:t>Nội</a:t>
            </a:r>
            <a:r>
              <a:rPr lang="en-GB" b="1" dirty="0"/>
              <a:t> dung </a:t>
            </a:r>
            <a:r>
              <a:rPr lang="en-GB" b="1" dirty="0" err="1"/>
              <a:t>của</a:t>
            </a:r>
            <a:r>
              <a:rPr lang="en-GB" b="1" dirty="0"/>
              <a:t> </a:t>
            </a:r>
            <a:r>
              <a:rPr lang="en-GB" b="1" dirty="0" err="1"/>
              <a:t>đề</a:t>
            </a:r>
            <a:r>
              <a:rPr lang="en-GB" b="1" dirty="0"/>
              <a:t> </a:t>
            </a:r>
            <a:r>
              <a:rPr lang="en-GB" b="1" dirty="0" err="1"/>
              <a:t>tài</a:t>
            </a:r>
            <a:r>
              <a:rPr lang="en-GB" b="1" dirty="0"/>
              <a:t> </a:t>
            </a:r>
          </a:p>
        </p:txBody>
      </p:sp>
      <p:sp>
        <p:nvSpPr>
          <p:cNvPr id="5" name="Slide Number Placeholder 4">
            <a:extLst>
              <a:ext uri="{FF2B5EF4-FFF2-40B4-BE49-F238E27FC236}">
                <a16:creationId xmlns:a16="http://schemas.microsoft.com/office/drawing/2014/main" id="{625AA076-4F58-4D21-6F65-B1C695F9D9B7}"/>
              </a:ext>
            </a:extLst>
          </p:cNvPr>
          <p:cNvSpPr>
            <a:spLocks noGrp="1"/>
          </p:cNvSpPr>
          <p:nvPr>
            <p:ph type="sldNum" sz="quarter" idx="12"/>
          </p:nvPr>
        </p:nvSpPr>
        <p:spPr/>
        <p:txBody>
          <a:bodyPr/>
          <a:lstStyle/>
          <a:p>
            <a:pPr rtl="0"/>
            <a:fld id="{3A98EE3D-8CD1-4C3F-BD1C-C98C9596463C}" type="slidenum">
              <a:rPr lang="en-GB" noProof="0" smtClean="0"/>
              <a:t>5</a:t>
            </a:fld>
            <a:endParaRPr lang="en-GB" noProof="0"/>
          </a:p>
        </p:txBody>
      </p:sp>
      <p:sp>
        <p:nvSpPr>
          <p:cNvPr id="6" name="TextBox 5">
            <a:extLst>
              <a:ext uri="{FF2B5EF4-FFF2-40B4-BE49-F238E27FC236}">
                <a16:creationId xmlns:a16="http://schemas.microsoft.com/office/drawing/2014/main" id="{1F642F00-4EF0-A7FB-62E5-A9A5B2001B16}"/>
              </a:ext>
            </a:extLst>
          </p:cNvPr>
          <p:cNvSpPr txBox="1"/>
          <p:nvPr/>
        </p:nvSpPr>
        <p:spPr>
          <a:xfrm>
            <a:off x="1175937" y="1907458"/>
            <a:ext cx="4027064" cy="3693319"/>
          </a:xfrm>
          <a:prstGeom prst="rect">
            <a:avLst/>
          </a:prstGeom>
          <a:noFill/>
        </p:spPr>
        <p:txBody>
          <a:bodyPr wrap="none" rtlCol="0">
            <a:spAutoFit/>
          </a:bodyPr>
          <a:lstStyle/>
          <a:p>
            <a:pPr>
              <a:lnSpc>
                <a:spcPct val="150000"/>
              </a:lnSpc>
            </a:pPr>
            <a:r>
              <a:rPr lang="en-GB" sz="1800" dirty="0" err="1">
                <a:effectLst/>
                <a:ea typeface="Times New Roman" panose="02020603050405020304" pitchFamily="18" charset="0"/>
              </a:rPr>
              <a:t>Nội</a:t>
            </a:r>
            <a:r>
              <a:rPr lang="en-GB" sz="1800" dirty="0">
                <a:effectLst/>
                <a:ea typeface="Times New Roman" panose="02020603050405020304" pitchFamily="18" charset="0"/>
              </a:rPr>
              <a:t> dung </a:t>
            </a:r>
            <a:r>
              <a:rPr lang="en-GB" sz="1800" dirty="0" err="1">
                <a:effectLst/>
                <a:ea typeface="Times New Roman" panose="02020603050405020304" pitchFamily="18" charset="0"/>
              </a:rPr>
              <a:t>của</a:t>
            </a:r>
            <a:r>
              <a:rPr lang="en-GB" sz="1800" dirty="0">
                <a:effectLst/>
                <a:ea typeface="Times New Roman" panose="02020603050405020304" pitchFamily="18" charset="0"/>
              </a:rPr>
              <a:t> </a:t>
            </a:r>
            <a:r>
              <a:rPr lang="en-GB" sz="1800" dirty="0" err="1">
                <a:effectLst/>
                <a:ea typeface="Times New Roman" panose="02020603050405020304" pitchFamily="18" charset="0"/>
              </a:rPr>
              <a:t>đề</a:t>
            </a:r>
            <a:r>
              <a:rPr lang="en-GB" sz="1800" dirty="0">
                <a:effectLst/>
                <a:ea typeface="Times New Roman" panose="02020603050405020304" pitchFamily="18" charset="0"/>
              </a:rPr>
              <a:t> </a:t>
            </a:r>
            <a:r>
              <a:rPr lang="en-GB" sz="1800" dirty="0" err="1">
                <a:effectLst/>
                <a:ea typeface="Times New Roman" panose="02020603050405020304" pitchFamily="18" charset="0"/>
              </a:rPr>
              <a:t>tài</a:t>
            </a:r>
            <a:r>
              <a:rPr lang="en-GB" sz="1800" dirty="0">
                <a:effectLst/>
                <a:ea typeface="Times New Roman" panose="02020603050405020304" pitchFamily="18" charset="0"/>
              </a:rPr>
              <a:t> </a:t>
            </a:r>
            <a:r>
              <a:rPr lang="en-GB" sz="1800" dirty="0" err="1">
                <a:effectLst/>
                <a:ea typeface="Times New Roman" panose="02020603050405020304" pitchFamily="18" charset="0"/>
              </a:rPr>
              <a:t>gồm</a:t>
            </a:r>
            <a:r>
              <a:rPr lang="en-GB" sz="1800" dirty="0">
                <a:effectLst/>
                <a:ea typeface="Times New Roman" panose="02020603050405020304" pitchFamily="18" charset="0"/>
              </a:rPr>
              <a:t> </a:t>
            </a:r>
            <a:r>
              <a:rPr lang="en-GB" sz="1800" dirty="0" err="1">
                <a:effectLst/>
                <a:ea typeface="Times New Roman" panose="02020603050405020304" pitchFamily="18" charset="0"/>
              </a:rPr>
              <a:t>các</a:t>
            </a:r>
            <a:r>
              <a:rPr lang="en-GB" sz="1800" dirty="0">
                <a:effectLst/>
                <a:ea typeface="Times New Roman" panose="02020603050405020304" pitchFamily="18" charset="0"/>
              </a:rPr>
              <a:t> </a:t>
            </a:r>
            <a:r>
              <a:rPr lang="en-GB" sz="1800" dirty="0" err="1">
                <a:effectLst/>
                <a:ea typeface="Times New Roman" panose="02020603050405020304" pitchFamily="18" charset="0"/>
              </a:rPr>
              <a:t>bước</a:t>
            </a:r>
            <a:r>
              <a:rPr lang="en-GB" sz="1800" dirty="0">
                <a:effectLst/>
                <a:ea typeface="Times New Roman" panose="02020603050405020304" pitchFamily="18" charset="0"/>
              </a:rPr>
              <a:t> </a:t>
            </a:r>
            <a:r>
              <a:rPr lang="en-GB" sz="1800" dirty="0" err="1">
                <a:effectLst/>
                <a:ea typeface="Times New Roman" panose="02020603050405020304" pitchFamily="18" charset="0"/>
              </a:rPr>
              <a:t>sau</a:t>
            </a:r>
            <a:r>
              <a:rPr lang="en-GB" sz="1800" dirty="0">
                <a:effectLst/>
                <a:ea typeface="Times New Roman" panose="02020603050405020304" pitchFamily="18" charset="0"/>
              </a:rPr>
              <a:t>: </a:t>
            </a:r>
          </a:p>
          <a:p>
            <a:pPr>
              <a:lnSpc>
                <a:spcPct val="150000"/>
              </a:lnSpc>
            </a:pPr>
            <a:r>
              <a:rPr lang="en-GB" sz="1800" dirty="0">
                <a:effectLst/>
                <a:ea typeface="Times New Roman" panose="02020603050405020304" pitchFamily="18" charset="0"/>
              </a:rPr>
              <a:t>+ Thu </a:t>
            </a:r>
            <a:r>
              <a:rPr lang="en-GB" sz="1800" dirty="0" err="1">
                <a:effectLst/>
                <a:ea typeface="Times New Roman" panose="02020603050405020304" pitchFamily="18" charset="0"/>
              </a:rPr>
              <a:t>thập</a:t>
            </a:r>
            <a:r>
              <a:rPr lang="en-GB" sz="1800" dirty="0">
                <a:effectLst/>
                <a:ea typeface="Times New Roman" panose="02020603050405020304" pitchFamily="18" charset="0"/>
              </a:rPr>
              <a:t> </a:t>
            </a:r>
            <a:r>
              <a:rPr lang="en-GB" sz="1800" dirty="0" err="1">
                <a:effectLst/>
                <a:ea typeface="Times New Roman" panose="02020603050405020304" pitchFamily="18" charset="0"/>
              </a:rPr>
              <a:t>dữ</a:t>
            </a:r>
            <a:r>
              <a:rPr lang="en-GB" sz="1800" dirty="0">
                <a:effectLst/>
                <a:ea typeface="Times New Roman" panose="02020603050405020304" pitchFamily="18" charset="0"/>
              </a:rPr>
              <a:t> </a:t>
            </a:r>
            <a:r>
              <a:rPr lang="en-GB" sz="1800" dirty="0" err="1">
                <a:effectLst/>
                <a:ea typeface="Times New Roman" panose="02020603050405020304" pitchFamily="18" charset="0"/>
              </a:rPr>
              <a:t>liệu</a:t>
            </a:r>
            <a:r>
              <a:rPr lang="en-GB" sz="1800" dirty="0">
                <a:effectLst/>
                <a:ea typeface="Times New Roman" panose="02020603050405020304" pitchFamily="18" charset="0"/>
              </a:rPr>
              <a:t> </a:t>
            </a:r>
            <a:r>
              <a:rPr lang="en-GB" sz="1800" dirty="0" err="1">
                <a:effectLst/>
                <a:ea typeface="Times New Roman" panose="02020603050405020304" pitchFamily="18" charset="0"/>
              </a:rPr>
              <a:t>là</a:t>
            </a:r>
            <a:r>
              <a:rPr lang="en-GB" sz="1800" dirty="0">
                <a:effectLst/>
                <a:ea typeface="Times New Roman" panose="02020603050405020304" pitchFamily="18" charset="0"/>
              </a:rPr>
              <a:t> </a:t>
            </a:r>
            <a:r>
              <a:rPr lang="en-GB" sz="1800" dirty="0" err="1">
                <a:effectLst/>
                <a:ea typeface="Times New Roman" panose="02020603050405020304" pitchFamily="18" charset="0"/>
              </a:rPr>
              <a:t>hình</a:t>
            </a:r>
            <a:r>
              <a:rPr lang="en-GB" sz="1800" dirty="0">
                <a:effectLst/>
                <a:ea typeface="Times New Roman" panose="02020603050405020304" pitchFamily="18" charset="0"/>
              </a:rPr>
              <a:t> </a:t>
            </a:r>
            <a:r>
              <a:rPr lang="en-GB" sz="1800" dirty="0" err="1">
                <a:effectLst/>
                <a:ea typeface="Times New Roman" panose="02020603050405020304" pitchFamily="18" charset="0"/>
              </a:rPr>
              <a:t>ảnh</a:t>
            </a:r>
            <a:r>
              <a:rPr lang="en-GB" sz="1800" dirty="0">
                <a:effectLst/>
                <a:ea typeface="Times New Roman" panose="02020603050405020304" pitchFamily="18" charset="0"/>
              </a:rPr>
              <a:t> </a:t>
            </a:r>
            <a:r>
              <a:rPr lang="en-GB" sz="1800" dirty="0" err="1">
                <a:effectLst/>
                <a:ea typeface="Times New Roman" panose="02020603050405020304" pitchFamily="18" charset="0"/>
              </a:rPr>
              <a:t>chó</a:t>
            </a:r>
            <a:r>
              <a:rPr lang="en-GB" sz="1800" dirty="0">
                <a:effectLst/>
                <a:ea typeface="Times New Roman" panose="02020603050405020304" pitchFamily="18" charset="0"/>
              </a:rPr>
              <a:t>, </a:t>
            </a:r>
            <a:r>
              <a:rPr lang="en-GB" sz="1800" dirty="0" err="1">
                <a:effectLst/>
                <a:ea typeface="Times New Roman" panose="02020603050405020304" pitchFamily="18" charset="0"/>
              </a:rPr>
              <a:t>mèo</a:t>
            </a:r>
            <a:endParaRPr lang="en-GB" sz="1800" dirty="0">
              <a:effectLst/>
              <a:ea typeface="Times New Roman" panose="02020603050405020304" pitchFamily="18" charset="0"/>
            </a:endParaRPr>
          </a:p>
          <a:p>
            <a:pPr>
              <a:lnSpc>
                <a:spcPct val="150000"/>
              </a:lnSpc>
            </a:pPr>
            <a:r>
              <a:rPr lang="en-GB" sz="1800" dirty="0">
                <a:effectLst/>
                <a:ea typeface="Times New Roman" panose="02020603050405020304" pitchFamily="18" charset="0"/>
              </a:rPr>
              <a:t>+ </a:t>
            </a:r>
            <a:r>
              <a:rPr lang="en-GB" sz="1800" dirty="0" err="1">
                <a:effectLst/>
                <a:ea typeface="Times New Roman" panose="02020603050405020304" pitchFamily="18" charset="0"/>
              </a:rPr>
              <a:t>Trực</a:t>
            </a:r>
            <a:r>
              <a:rPr lang="en-GB" sz="1800" dirty="0">
                <a:effectLst/>
                <a:ea typeface="Times New Roman" panose="02020603050405020304" pitchFamily="18" charset="0"/>
              </a:rPr>
              <a:t> </a:t>
            </a:r>
            <a:r>
              <a:rPr lang="en-GB" sz="1800" dirty="0" err="1">
                <a:effectLst/>
                <a:ea typeface="Times New Roman" panose="02020603050405020304" pitchFamily="18" charset="0"/>
              </a:rPr>
              <a:t>quan</a:t>
            </a:r>
            <a:r>
              <a:rPr lang="en-GB" sz="1800" dirty="0">
                <a:effectLst/>
                <a:ea typeface="Times New Roman" panose="02020603050405020304" pitchFamily="18" charset="0"/>
              </a:rPr>
              <a:t> </a:t>
            </a:r>
            <a:r>
              <a:rPr lang="en-GB" sz="1800" dirty="0" err="1">
                <a:effectLst/>
                <a:ea typeface="Times New Roman" panose="02020603050405020304" pitchFamily="18" charset="0"/>
              </a:rPr>
              <a:t>hóa</a:t>
            </a:r>
            <a:r>
              <a:rPr lang="en-GB" sz="1800" dirty="0">
                <a:effectLst/>
                <a:ea typeface="Times New Roman" panose="02020603050405020304" pitchFamily="18" charset="0"/>
              </a:rPr>
              <a:t> </a:t>
            </a:r>
            <a:r>
              <a:rPr lang="en-GB" sz="1800" dirty="0" err="1">
                <a:effectLst/>
                <a:ea typeface="Times New Roman" panose="02020603050405020304" pitchFamily="18" charset="0"/>
              </a:rPr>
              <a:t>dữ</a:t>
            </a:r>
            <a:r>
              <a:rPr lang="en-GB" sz="1800" dirty="0">
                <a:effectLst/>
                <a:ea typeface="Times New Roman" panose="02020603050405020304" pitchFamily="18" charset="0"/>
              </a:rPr>
              <a:t> </a:t>
            </a:r>
            <a:r>
              <a:rPr lang="en-GB" sz="1800" dirty="0" err="1">
                <a:effectLst/>
                <a:ea typeface="Times New Roman" panose="02020603050405020304" pitchFamily="18" charset="0"/>
              </a:rPr>
              <a:t>liệu</a:t>
            </a:r>
            <a:r>
              <a:rPr lang="en-GB" sz="1800" dirty="0">
                <a:effectLst/>
                <a:ea typeface="Times New Roman" panose="02020603050405020304" pitchFamily="18" charset="0"/>
              </a:rPr>
              <a:t> </a:t>
            </a:r>
            <a:r>
              <a:rPr lang="en-GB" sz="1800" dirty="0" err="1">
                <a:effectLst/>
                <a:ea typeface="Times New Roman" panose="02020603050405020304" pitchFamily="18" charset="0"/>
              </a:rPr>
              <a:t>bằng</a:t>
            </a:r>
            <a:r>
              <a:rPr lang="en-GB" sz="1800" dirty="0">
                <a:effectLst/>
                <a:ea typeface="Times New Roman" panose="02020603050405020304" pitchFamily="18" charset="0"/>
              </a:rPr>
              <a:t> </a:t>
            </a:r>
            <a:r>
              <a:rPr lang="en-GB" sz="1800" dirty="0" err="1">
                <a:effectLst/>
                <a:ea typeface="Times New Roman" panose="02020603050405020304" pitchFamily="18" charset="0"/>
              </a:rPr>
              <a:t>biểu</a:t>
            </a:r>
            <a:r>
              <a:rPr lang="en-GB" sz="1800" dirty="0">
                <a:effectLst/>
                <a:ea typeface="Times New Roman" panose="02020603050405020304" pitchFamily="18" charset="0"/>
              </a:rPr>
              <a:t> </a:t>
            </a:r>
            <a:r>
              <a:rPr lang="en-GB" sz="1800" dirty="0" err="1">
                <a:effectLst/>
                <a:ea typeface="Times New Roman" panose="02020603050405020304" pitchFamily="18" charset="0"/>
              </a:rPr>
              <a:t>đồ</a:t>
            </a:r>
            <a:endParaRPr lang="en-GB" sz="1800" dirty="0">
              <a:effectLst/>
              <a:ea typeface="Times New Roman" panose="02020603050405020304" pitchFamily="18" charset="0"/>
            </a:endParaRPr>
          </a:p>
          <a:p>
            <a:pPr>
              <a:lnSpc>
                <a:spcPct val="150000"/>
              </a:lnSpc>
            </a:pPr>
            <a:r>
              <a:rPr lang="en-GB" sz="1800" dirty="0">
                <a:effectLst/>
                <a:ea typeface="Times New Roman" panose="02020603050405020304" pitchFamily="18" charset="0"/>
              </a:rPr>
              <a:t>+ </a:t>
            </a:r>
            <a:r>
              <a:rPr lang="en-GB" sz="1800" dirty="0" err="1">
                <a:effectLst/>
                <a:ea typeface="Times New Roman" panose="02020603050405020304" pitchFamily="18" charset="0"/>
              </a:rPr>
              <a:t>Hiển</a:t>
            </a:r>
            <a:r>
              <a:rPr lang="en-GB" sz="1800" dirty="0">
                <a:effectLst/>
                <a:ea typeface="Times New Roman" panose="02020603050405020304" pitchFamily="18" charset="0"/>
              </a:rPr>
              <a:t> </a:t>
            </a:r>
            <a:r>
              <a:rPr lang="en-GB" sz="1800" dirty="0" err="1">
                <a:effectLst/>
                <a:ea typeface="Times New Roman" panose="02020603050405020304" pitchFamily="18" charset="0"/>
              </a:rPr>
              <a:t>thị</a:t>
            </a:r>
            <a:r>
              <a:rPr lang="en-GB" sz="1800" dirty="0">
                <a:effectLst/>
                <a:ea typeface="Times New Roman" panose="02020603050405020304" pitchFamily="18" charset="0"/>
              </a:rPr>
              <a:t> </a:t>
            </a:r>
            <a:r>
              <a:rPr lang="en-GB" sz="1800" dirty="0" err="1">
                <a:effectLst/>
                <a:ea typeface="Times New Roman" panose="02020603050405020304" pitchFamily="18" charset="0"/>
              </a:rPr>
              <a:t>thông</a:t>
            </a:r>
            <a:r>
              <a:rPr lang="en-GB" sz="1800" dirty="0">
                <a:effectLst/>
                <a:ea typeface="Times New Roman" panose="02020603050405020304" pitchFamily="18" charset="0"/>
              </a:rPr>
              <a:t> tin </a:t>
            </a:r>
            <a:r>
              <a:rPr lang="en-GB" sz="1800" dirty="0" err="1">
                <a:effectLst/>
                <a:ea typeface="Times New Roman" panose="02020603050405020304" pitchFamily="18" charset="0"/>
              </a:rPr>
              <a:t>bộ</a:t>
            </a:r>
            <a:r>
              <a:rPr lang="en-GB" sz="1800" dirty="0">
                <a:effectLst/>
                <a:ea typeface="Times New Roman" panose="02020603050405020304" pitchFamily="18" charset="0"/>
              </a:rPr>
              <a:t> </a:t>
            </a:r>
            <a:r>
              <a:rPr lang="en-GB" sz="1800" dirty="0" err="1">
                <a:effectLst/>
                <a:ea typeface="Times New Roman" panose="02020603050405020304" pitchFamily="18" charset="0"/>
              </a:rPr>
              <a:t>huấn</a:t>
            </a:r>
            <a:r>
              <a:rPr lang="en-GB" sz="1800" dirty="0">
                <a:effectLst/>
                <a:ea typeface="Times New Roman" panose="02020603050405020304" pitchFamily="18" charset="0"/>
              </a:rPr>
              <a:t> </a:t>
            </a:r>
            <a:r>
              <a:rPr lang="en-GB" sz="1800" dirty="0" err="1">
                <a:effectLst/>
                <a:ea typeface="Times New Roman" panose="02020603050405020304" pitchFamily="18" charset="0"/>
              </a:rPr>
              <a:t>luyện</a:t>
            </a:r>
            <a:r>
              <a:rPr lang="en-GB" sz="1800" dirty="0">
                <a:effectLst/>
                <a:ea typeface="Times New Roman" panose="02020603050405020304" pitchFamily="18" charset="0"/>
              </a:rPr>
              <a:t> </a:t>
            </a:r>
            <a:r>
              <a:rPr lang="en-GB" sz="1800" dirty="0" err="1">
                <a:effectLst/>
                <a:ea typeface="Times New Roman" panose="02020603050405020304" pitchFamily="18" charset="0"/>
              </a:rPr>
              <a:t>và</a:t>
            </a:r>
            <a:r>
              <a:rPr lang="en-GB" sz="1800" dirty="0">
                <a:effectLst/>
                <a:ea typeface="Times New Roman" panose="02020603050405020304" pitchFamily="18" charset="0"/>
              </a:rPr>
              <a:t> test</a:t>
            </a:r>
          </a:p>
          <a:p>
            <a:pPr>
              <a:lnSpc>
                <a:spcPct val="150000"/>
              </a:lnSpc>
            </a:pPr>
            <a:r>
              <a:rPr lang="en-GB" sz="1800" dirty="0">
                <a:effectLst/>
                <a:ea typeface="Times New Roman" panose="02020603050405020304" pitchFamily="18" charset="0"/>
              </a:rPr>
              <a:t>+ </a:t>
            </a:r>
            <a:r>
              <a:rPr lang="en-GB" sz="1800" dirty="0" err="1">
                <a:effectLst/>
                <a:ea typeface="Times New Roman" panose="02020603050405020304" pitchFamily="18" charset="0"/>
              </a:rPr>
              <a:t>Tăng</a:t>
            </a:r>
            <a:r>
              <a:rPr lang="en-GB" sz="1800" dirty="0">
                <a:effectLst/>
                <a:ea typeface="Times New Roman" panose="02020603050405020304" pitchFamily="18" charset="0"/>
              </a:rPr>
              <a:t> </a:t>
            </a:r>
            <a:r>
              <a:rPr lang="en-GB" sz="1800" dirty="0" err="1">
                <a:effectLst/>
                <a:ea typeface="Times New Roman" panose="02020603050405020304" pitchFamily="18" charset="0"/>
              </a:rPr>
              <a:t>cường</a:t>
            </a:r>
            <a:r>
              <a:rPr lang="en-GB" sz="1800" dirty="0">
                <a:effectLst/>
                <a:ea typeface="Times New Roman" panose="02020603050405020304" pitchFamily="18" charset="0"/>
              </a:rPr>
              <a:t> </a:t>
            </a:r>
            <a:r>
              <a:rPr lang="en-GB" sz="1800" dirty="0" err="1">
                <a:effectLst/>
                <a:ea typeface="Times New Roman" panose="02020603050405020304" pitchFamily="18" charset="0"/>
              </a:rPr>
              <a:t>dữ</a:t>
            </a:r>
            <a:r>
              <a:rPr lang="en-GB" sz="1800" dirty="0">
                <a:effectLst/>
                <a:ea typeface="Times New Roman" panose="02020603050405020304" pitchFamily="18" charset="0"/>
              </a:rPr>
              <a:t> </a:t>
            </a:r>
            <a:r>
              <a:rPr lang="en-GB" sz="1800" dirty="0" err="1">
                <a:effectLst/>
                <a:ea typeface="Times New Roman" panose="02020603050405020304" pitchFamily="18" charset="0"/>
              </a:rPr>
              <a:t>liệu</a:t>
            </a:r>
            <a:r>
              <a:rPr lang="en-GB" sz="1800" dirty="0">
                <a:effectLst/>
                <a:ea typeface="Times New Roman" panose="02020603050405020304" pitchFamily="18" charset="0"/>
              </a:rPr>
              <a:t> </a:t>
            </a:r>
          </a:p>
          <a:p>
            <a:pPr>
              <a:lnSpc>
                <a:spcPct val="150000"/>
              </a:lnSpc>
            </a:pPr>
            <a:r>
              <a:rPr lang="en-GB" sz="1800" dirty="0">
                <a:effectLst/>
                <a:ea typeface="Times New Roman" panose="02020603050405020304" pitchFamily="18" charset="0"/>
              </a:rPr>
              <a:t>+ </a:t>
            </a:r>
            <a:r>
              <a:rPr lang="en-GB" sz="1800" dirty="0" err="1">
                <a:effectLst/>
                <a:ea typeface="Times New Roman" panose="02020603050405020304" pitchFamily="18" charset="0"/>
              </a:rPr>
              <a:t>Chuẩn</a:t>
            </a:r>
            <a:r>
              <a:rPr lang="en-GB" sz="1800" dirty="0">
                <a:effectLst/>
                <a:ea typeface="Times New Roman" panose="02020603050405020304" pitchFamily="18" charset="0"/>
              </a:rPr>
              <a:t> </a:t>
            </a:r>
            <a:r>
              <a:rPr lang="en-GB" sz="1800" dirty="0" err="1">
                <a:effectLst/>
                <a:ea typeface="Times New Roman" panose="02020603050405020304" pitchFamily="18" charset="0"/>
              </a:rPr>
              <a:t>hóa</a:t>
            </a:r>
            <a:r>
              <a:rPr lang="en-GB" sz="1800" dirty="0">
                <a:effectLst/>
                <a:ea typeface="Times New Roman" panose="02020603050405020304" pitchFamily="18" charset="0"/>
              </a:rPr>
              <a:t> </a:t>
            </a:r>
            <a:r>
              <a:rPr lang="en-GB" sz="1800" dirty="0" err="1">
                <a:effectLst/>
                <a:ea typeface="Times New Roman" panose="02020603050405020304" pitchFamily="18" charset="0"/>
              </a:rPr>
              <a:t>dữ</a:t>
            </a:r>
            <a:r>
              <a:rPr lang="en-GB" sz="1800" dirty="0">
                <a:effectLst/>
                <a:ea typeface="Times New Roman" panose="02020603050405020304" pitchFamily="18" charset="0"/>
              </a:rPr>
              <a:t> </a:t>
            </a:r>
            <a:r>
              <a:rPr lang="en-GB" sz="1800" dirty="0" err="1">
                <a:effectLst/>
                <a:ea typeface="Times New Roman" panose="02020603050405020304" pitchFamily="18" charset="0"/>
              </a:rPr>
              <a:t>liệu</a:t>
            </a:r>
            <a:r>
              <a:rPr lang="en-GB" sz="1800" dirty="0">
                <a:effectLst/>
                <a:ea typeface="Times New Roman" panose="02020603050405020304" pitchFamily="18" charset="0"/>
              </a:rPr>
              <a:t> </a:t>
            </a:r>
            <a:r>
              <a:rPr lang="en-GB" sz="1800" dirty="0" err="1">
                <a:effectLst/>
                <a:ea typeface="Times New Roman" panose="02020603050405020304" pitchFamily="18" charset="0"/>
              </a:rPr>
              <a:t>hình</a:t>
            </a:r>
            <a:r>
              <a:rPr lang="en-GB" sz="1800" dirty="0">
                <a:effectLst/>
                <a:ea typeface="Times New Roman" panose="02020603050405020304" pitchFamily="18" charset="0"/>
              </a:rPr>
              <a:t> </a:t>
            </a:r>
            <a:r>
              <a:rPr lang="en-GB" sz="1800" dirty="0" err="1">
                <a:effectLst/>
                <a:ea typeface="Times New Roman" panose="02020603050405020304" pitchFamily="18" charset="0"/>
              </a:rPr>
              <a:t>ảnh</a:t>
            </a:r>
            <a:endParaRPr lang="en-GB" sz="1800" dirty="0">
              <a:effectLst/>
              <a:ea typeface="Times New Roman" panose="02020603050405020304" pitchFamily="18" charset="0"/>
            </a:endParaRPr>
          </a:p>
          <a:p>
            <a:pPr>
              <a:lnSpc>
                <a:spcPct val="150000"/>
              </a:lnSpc>
            </a:pPr>
            <a:r>
              <a:rPr lang="en-GB" sz="1800" dirty="0">
                <a:effectLst/>
                <a:ea typeface="Times New Roman" panose="02020603050405020304" pitchFamily="18" charset="0"/>
              </a:rPr>
              <a:t>+ </a:t>
            </a:r>
            <a:r>
              <a:rPr lang="en-GB" sz="1800" dirty="0" err="1">
                <a:effectLst/>
                <a:ea typeface="Times New Roman" panose="02020603050405020304" pitchFamily="18" charset="0"/>
              </a:rPr>
              <a:t>Xây</a:t>
            </a:r>
            <a:r>
              <a:rPr lang="en-GB" sz="1800" dirty="0">
                <a:effectLst/>
                <a:ea typeface="Times New Roman" panose="02020603050405020304" pitchFamily="18" charset="0"/>
              </a:rPr>
              <a:t> </a:t>
            </a:r>
            <a:r>
              <a:rPr lang="en-GB" sz="1800" dirty="0" err="1">
                <a:effectLst/>
                <a:ea typeface="Times New Roman" panose="02020603050405020304" pitchFamily="18" charset="0"/>
              </a:rPr>
              <a:t>dựng</a:t>
            </a:r>
            <a:r>
              <a:rPr lang="en-GB" sz="1800" dirty="0">
                <a:effectLst/>
                <a:ea typeface="Times New Roman" panose="02020603050405020304" pitchFamily="18" charset="0"/>
              </a:rPr>
              <a:t> </a:t>
            </a:r>
            <a:r>
              <a:rPr lang="en-GB" sz="1800" dirty="0" err="1">
                <a:effectLst/>
                <a:ea typeface="Times New Roman" panose="02020603050405020304" pitchFamily="18" charset="0"/>
              </a:rPr>
              <a:t>kiến</a:t>
            </a:r>
            <a:r>
              <a:rPr lang="en-GB" sz="1800" dirty="0">
                <a:effectLst/>
                <a:ea typeface="Times New Roman" panose="02020603050405020304" pitchFamily="18" charset="0"/>
              </a:rPr>
              <a:t> </a:t>
            </a:r>
            <a:r>
              <a:rPr lang="en-GB" sz="1800" dirty="0" err="1">
                <a:effectLst/>
                <a:ea typeface="Times New Roman" panose="02020603050405020304" pitchFamily="18" charset="0"/>
              </a:rPr>
              <a:t>trúc</a:t>
            </a:r>
            <a:r>
              <a:rPr lang="en-GB" sz="1800" dirty="0">
                <a:effectLst/>
                <a:ea typeface="Times New Roman" panose="02020603050405020304" pitchFamily="18" charset="0"/>
              </a:rPr>
              <a:t> U-net </a:t>
            </a:r>
          </a:p>
          <a:p>
            <a:pPr>
              <a:lnSpc>
                <a:spcPct val="150000"/>
              </a:lnSpc>
            </a:pPr>
            <a:r>
              <a:rPr lang="en-GB" sz="1800" dirty="0">
                <a:effectLst/>
                <a:ea typeface="Times New Roman" panose="02020603050405020304" pitchFamily="18" charset="0"/>
              </a:rPr>
              <a:t>+ </a:t>
            </a:r>
            <a:r>
              <a:rPr lang="en-GB" sz="1800" dirty="0" err="1">
                <a:effectLst/>
                <a:ea typeface="Times New Roman" panose="02020603050405020304" pitchFamily="18" charset="0"/>
              </a:rPr>
              <a:t>Dự</a:t>
            </a:r>
            <a:r>
              <a:rPr lang="en-GB" sz="1800" dirty="0">
                <a:effectLst/>
                <a:ea typeface="Times New Roman" panose="02020603050405020304" pitchFamily="18" charset="0"/>
              </a:rPr>
              <a:t> </a:t>
            </a:r>
            <a:r>
              <a:rPr lang="en-GB" sz="1800" dirty="0" err="1">
                <a:effectLst/>
                <a:ea typeface="Times New Roman" panose="02020603050405020304" pitchFamily="18" charset="0"/>
              </a:rPr>
              <a:t>đoán</a:t>
            </a:r>
            <a:r>
              <a:rPr lang="en-GB" sz="1800" dirty="0">
                <a:effectLst/>
                <a:ea typeface="Times New Roman" panose="02020603050405020304" pitchFamily="18" charset="0"/>
              </a:rPr>
              <a:t> </a:t>
            </a:r>
            <a:r>
              <a:rPr lang="en-GB" sz="1800" dirty="0" err="1">
                <a:effectLst/>
                <a:ea typeface="Times New Roman" panose="02020603050405020304" pitchFamily="18" charset="0"/>
              </a:rPr>
              <a:t>hình</a:t>
            </a:r>
            <a:r>
              <a:rPr lang="en-GB" sz="1800" dirty="0">
                <a:effectLst/>
                <a:ea typeface="Times New Roman" panose="02020603050405020304" pitchFamily="18" charset="0"/>
              </a:rPr>
              <a:t> </a:t>
            </a:r>
            <a:r>
              <a:rPr lang="en-GB" sz="1800" dirty="0" err="1">
                <a:effectLst/>
                <a:ea typeface="Times New Roman" panose="02020603050405020304" pitchFamily="18" charset="0"/>
              </a:rPr>
              <a:t>ảnh</a:t>
            </a:r>
            <a:r>
              <a:rPr lang="en-GB" sz="1800" dirty="0">
                <a:effectLst/>
                <a:ea typeface="Times New Roman" panose="02020603050405020304" pitchFamily="18" charset="0"/>
              </a:rPr>
              <a:t> </a:t>
            </a:r>
          </a:p>
          <a:p>
            <a:endParaRPr lang="en-GB" dirty="0"/>
          </a:p>
        </p:txBody>
      </p:sp>
    </p:spTree>
    <p:extLst>
      <p:ext uri="{BB962C8B-B14F-4D97-AF65-F5344CB8AC3E}">
        <p14:creationId xmlns:p14="http://schemas.microsoft.com/office/powerpoint/2010/main" val="72289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3992-98CF-D40C-DC39-74810C80423F}"/>
              </a:ext>
            </a:extLst>
          </p:cNvPr>
          <p:cNvSpPr>
            <a:spLocks noGrp="1"/>
          </p:cNvSpPr>
          <p:nvPr>
            <p:ph type="title"/>
          </p:nvPr>
        </p:nvSpPr>
        <p:spPr/>
        <p:txBody>
          <a:bodyPr/>
          <a:lstStyle/>
          <a:p>
            <a:r>
              <a:rPr lang="en-GB" b="1" i="0" dirty="0">
                <a:solidFill>
                  <a:schemeClr val="tx1"/>
                </a:solidFill>
                <a:effectLst/>
              </a:rPr>
              <a:t>II. </a:t>
            </a:r>
            <a:r>
              <a:rPr lang="en-GB" b="1" i="0" dirty="0" err="1">
                <a:solidFill>
                  <a:schemeClr val="tx1"/>
                </a:solidFill>
                <a:effectLst/>
              </a:rPr>
              <a:t>Yêu</a:t>
            </a:r>
            <a:r>
              <a:rPr lang="en-GB" b="1" i="0" dirty="0">
                <a:solidFill>
                  <a:schemeClr val="tx1"/>
                </a:solidFill>
                <a:effectLst/>
              </a:rPr>
              <a:t> </a:t>
            </a:r>
            <a:r>
              <a:rPr lang="en-GB" b="1" i="0" dirty="0" err="1">
                <a:solidFill>
                  <a:schemeClr val="tx1"/>
                </a:solidFill>
                <a:effectLst/>
              </a:rPr>
              <a:t>cầu</a:t>
            </a:r>
            <a:r>
              <a:rPr lang="en-GB" b="1" i="0" dirty="0">
                <a:solidFill>
                  <a:schemeClr val="tx1"/>
                </a:solidFill>
                <a:effectLst/>
              </a:rPr>
              <a:t> </a:t>
            </a:r>
            <a:r>
              <a:rPr lang="en-GB" b="1" i="0" dirty="0" err="1">
                <a:solidFill>
                  <a:schemeClr val="tx1"/>
                </a:solidFill>
                <a:effectLst/>
              </a:rPr>
              <a:t>của</a:t>
            </a:r>
            <a:r>
              <a:rPr lang="en-GB" b="1" i="0" dirty="0">
                <a:solidFill>
                  <a:schemeClr val="tx1"/>
                </a:solidFill>
                <a:effectLst/>
              </a:rPr>
              <a:t> </a:t>
            </a:r>
            <a:r>
              <a:rPr lang="en-GB" b="1" i="0" dirty="0" err="1">
                <a:solidFill>
                  <a:schemeClr val="tx1"/>
                </a:solidFill>
                <a:effectLst/>
              </a:rPr>
              <a:t>bài</a:t>
            </a:r>
            <a:r>
              <a:rPr lang="en-GB" b="1" i="0" dirty="0">
                <a:solidFill>
                  <a:schemeClr val="tx1"/>
                </a:solidFill>
                <a:effectLst/>
              </a:rPr>
              <a:t> </a:t>
            </a:r>
            <a:r>
              <a:rPr lang="en-GB" b="1" i="0" dirty="0" err="1">
                <a:solidFill>
                  <a:schemeClr val="tx1"/>
                </a:solidFill>
                <a:effectLst/>
              </a:rPr>
              <a:t>toán</a:t>
            </a:r>
            <a:r>
              <a:rPr lang="en-GB" b="1" i="0" dirty="0">
                <a:solidFill>
                  <a:schemeClr val="tx1"/>
                </a:solidFill>
                <a:effectLst/>
              </a:rPr>
              <a:t> </a:t>
            </a:r>
            <a:endParaRPr lang="en-GB" b="1" dirty="0">
              <a:solidFill>
                <a:schemeClr val="tx1"/>
              </a:solidFill>
            </a:endParaRPr>
          </a:p>
        </p:txBody>
      </p:sp>
      <p:sp>
        <p:nvSpPr>
          <p:cNvPr id="5" name="Slide Number Placeholder 4">
            <a:extLst>
              <a:ext uri="{FF2B5EF4-FFF2-40B4-BE49-F238E27FC236}">
                <a16:creationId xmlns:a16="http://schemas.microsoft.com/office/drawing/2014/main" id="{592EF160-A3E8-446C-DD28-38AE5D04A6D0}"/>
              </a:ext>
            </a:extLst>
          </p:cNvPr>
          <p:cNvSpPr>
            <a:spLocks noGrp="1"/>
          </p:cNvSpPr>
          <p:nvPr>
            <p:ph type="sldNum" sz="quarter" idx="12"/>
          </p:nvPr>
        </p:nvSpPr>
        <p:spPr/>
        <p:txBody>
          <a:bodyPr/>
          <a:lstStyle/>
          <a:p>
            <a:pPr rtl="0"/>
            <a:fld id="{3A98EE3D-8CD1-4C3F-BD1C-C98C9596463C}" type="slidenum">
              <a:rPr lang="en-GB" noProof="0" smtClean="0"/>
              <a:t>6</a:t>
            </a:fld>
            <a:endParaRPr lang="en-GB" noProof="0"/>
          </a:p>
        </p:txBody>
      </p:sp>
      <p:sp>
        <p:nvSpPr>
          <p:cNvPr id="6" name="TextBox 5">
            <a:extLst>
              <a:ext uri="{FF2B5EF4-FFF2-40B4-BE49-F238E27FC236}">
                <a16:creationId xmlns:a16="http://schemas.microsoft.com/office/drawing/2014/main" id="{69A7E312-66B4-3EB7-FE69-E6B94FF66059}"/>
              </a:ext>
            </a:extLst>
          </p:cNvPr>
          <p:cNvSpPr txBox="1"/>
          <p:nvPr/>
        </p:nvSpPr>
        <p:spPr>
          <a:xfrm>
            <a:off x="1097279" y="2081315"/>
            <a:ext cx="10058401" cy="646331"/>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 H</a:t>
            </a:r>
            <a:r>
              <a:rPr lang="vi-VN" b="0" i="0" dirty="0">
                <a:effectLst/>
                <a:latin typeface="Calibri" panose="020F0502020204030204" pitchFamily="34" charset="0"/>
                <a:ea typeface="Calibri" panose="020F0502020204030204" pitchFamily="34" charset="0"/>
                <a:cs typeface="Calibri" panose="020F0502020204030204" pitchFamily="34" charset="0"/>
              </a:rPr>
              <a:t>uấn luyện mạng nơ-ron </a:t>
            </a:r>
            <a:r>
              <a:rPr lang="en-GB" b="0" i="0" dirty="0" err="1">
                <a:effectLst/>
                <a:latin typeface="Calibri" panose="020F0502020204030204" pitchFamily="34" charset="0"/>
                <a:ea typeface="Calibri" panose="020F0502020204030204" pitchFamily="34" charset="0"/>
                <a:cs typeface="Calibri" panose="020F0502020204030204" pitchFamily="34" charset="0"/>
              </a:rPr>
              <a:t>nhân</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tạo</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để</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vi-VN" b="0" i="0" dirty="0">
                <a:effectLst/>
                <a:latin typeface="Calibri" panose="020F0502020204030204" pitchFamily="34" charset="0"/>
                <a:ea typeface="Calibri" panose="020F0502020204030204" pitchFamily="34" charset="0"/>
                <a:cs typeface="Calibri" panose="020F0502020204030204" pitchFamily="34" charset="0"/>
              </a:rPr>
              <a:t>phân vùng ảnh chó mèo, giúp mô hình có khả năng nhận diện</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err="1">
                <a:effectLst/>
                <a:latin typeface="Calibri" panose="020F0502020204030204" pitchFamily="34" charset="0"/>
                <a:ea typeface="Calibri" panose="020F0502020204030204" pitchFamily="34" charset="0"/>
                <a:cs typeface="Calibri" panose="020F0502020204030204" pitchFamily="34" charset="0"/>
              </a:rPr>
              <a:t>và</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err="1">
                <a:effectLst/>
                <a:latin typeface="Calibri" panose="020F0502020204030204" pitchFamily="34" charset="0"/>
                <a:ea typeface="Calibri" panose="020F0502020204030204" pitchFamily="34" charset="0"/>
                <a:cs typeface="Calibri" panose="020F0502020204030204" pitchFamily="34" charset="0"/>
              </a:rPr>
              <a:t>tự</a:t>
            </a:r>
            <a:r>
              <a:rPr lang="vi-VN" b="0" i="0" dirty="0">
                <a:effectLst/>
                <a:latin typeface="Calibri" panose="020F0502020204030204" pitchFamily="34" charset="0"/>
                <a:ea typeface="Calibri" panose="020F0502020204030204" pitchFamily="34" charset="0"/>
                <a:cs typeface="Calibri" panose="020F0502020204030204" pitchFamily="34" charset="0"/>
              </a:rPr>
              <a:t> động lọc các vùng chứa chó, mèo và nền trong ảnh. </a:t>
            </a:r>
            <a:endParaRPr lang="en-US" b="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BEDE58F-5DEC-F6C5-9EA7-1655298E73FA}"/>
              </a:ext>
            </a:extLst>
          </p:cNvPr>
          <p:cNvSpPr txBox="1"/>
          <p:nvPr/>
        </p:nvSpPr>
        <p:spPr>
          <a:xfrm>
            <a:off x="1097279" y="3207025"/>
            <a:ext cx="10058401" cy="923330"/>
          </a:xfrm>
          <a:prstGeom prst="rect">
            <a:avLst/>
          </a:prstGeom>
          <a:noFill/>
        </p:spPr>
        <p:txBody>
          <a:bodyPr wrap="square" rtlCol="0">
            <a:spAutoFit/>
          </a:bodyPr>
          <a:lstStyle/>
          <a:p>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Máy</a:t>
            </a: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err="1">
                <a:effectLst/>
                <a:latin typeface="Calibri" panose="020F0502020204030204" pitchFamily="34" charset="0"/>
                <a:ea typeface="Calibri" panose="020F0502020204030204" pitchFamily="34" charset="0"/>
                <a:cs typeface="Calibri" panose="020F0502020204030204" pitchFamily="34" charset="0"/>
              </a:rPr>
              <a:t>tính</a:t>
            </a:r>
            <a:r>
              <a:rPr lang="vi-VN" b="0" i="0" dirty="0">
                <a:effectLst/>
                <a:latin typeface="Calibri" panose="020F0502020204030204" pitchFamily="34" charset="0"/>
                <a:ea typeface="Calibri" panose="020F0502020204030204" pitchFamily="34" charset="0"/>
                <a:cs typeface="Calibri" panose="020F0502020204030204" pitchFamily="34" charset="0"/>
              </a:rPr>
              <a:t> sẽ học cách phân biệt đặc trưng của chó và</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mèo</a:t>
            </a:r>
            <a:r>
              <a:rPr lang="en-US" dirty="0">
                <a:latin typeface="Calibri" panose="020F0502020204030204" pitchFamily="34" charset="0"/>
                <a:ea typeface="Calibri" panose="020F0502020204030204" pitchFamily="34" charset="0"/>
                <a:cs typeface="Calibri" panose="020F0502020204030204" pitchFamily="34" charset="0"/>
              </a:rPr>
              <a:t> qua </a:t>
            </a:r>
            <a:r>
              <a:rPr lang="en-US" dirty="0" err="1">
                <a:latin typeface="Calibri" panose="020F0502020204030204" pitchFamily="34" charset="0"/>
                <a:ea typeface="Calibri" panose="020F0502020204030204" pitchFamily="34" charset="0"/>
                <a:cs typeface="Calibri" panose="020F0502020204030204" pitchFamily="34" charset="0"/>
              </a:rPr>
              <a:t>huấn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luyện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trên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dữ</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liệu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có</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nhãn</a:t>
            </a:r>
            <a:r>
              <a:rPr lang="en-US" dirty="0">
                <a:latin typeface="Calibri" panose="020F0502020204030204" pitchFamily="34" charset="0"/>
                <a:ea typeface="Calibri" panose="020F0502020204030204" pitchFamily="34" charset="0"/>
                <a:cs typeface="Calibri" panose="020F0502020204030204" pitchFamily="34" charset="0"/>
              </a:rPr>
              <a:t> </a:t>
            </a:r>
            <a:r>
              <a:rPr lang="vi-VN" b="0" i="0" dirty="0">
                <a:effectLst/>
                <a:latin typeface="Calibri" panose="020F0502020204030204" pitchFamily="34" charset="0"/>
                <a:ea typeface="Calibri" panose="020F0502020204030204" pitchFamily="34" charset="0"/>
                <a:cs typeface="Calibri" panose="020F0502020204030204" pitchFamily="34" charset="0"/>
              </a:rPr>
              <a:t>để áp vào ảnh mới và tạo ra bản đồ phân vùng chính xác.</a:t>
            </a:r>
            <a:endParaRPr lang="en-GB"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815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78FF-FC22-E0F3-8595-482FE65D82A8}"/>
              </a:ext>
            </a:extLst>
          </p:cNvPr>
          <p:cNvSpPr>
            <a:spLocks noGrp="1"/>
          </p:cNvSpPr>
          <p:nvPr>
            <p:ph type="title"/>
          </p:nvPr>
        </p:nvSpPr>
        <p:spPr/>
        <p:txBody>
          <a:bodyPr/>
          <a:lstStyle/>
          <a:p>
            <a:r>
              <a:rPr lang="en-GB" b="1" dirty="0"/>
              <a:t>III. </a:t>
            </a:r>
            <a:r>
              <a:rPr lang="en-GB" b="1" dirty="0" err="1"/>
              <a:t>Phương</a:t>
            </a:r>
            <a:r>
              <a:rPr lang="en-GB" b="1" dirty="0"/>
              <a:t> </a:t>
            </a:r>
            <a:r>
              <a:rPr lang="en-GB" b="1" dirty="0" err="1"/>
              <a:t>pháp</a:t>
            </a:r>
            <a:r>
              <a:rPr lang="en-GB" b="1" dirty="0"/>
              <a:t> </a:t>
            </a:r>
            <a:r>
              <a:rPr lang="en-GB" b="1" dirty="0" err="1"/>
              <a:t>đề</a:t>
            </a:r>
            <a:r>
              <a:rPr lang="en-GB" b="1" dirty="0"/>
              <a:t> </a:t>
            </a:r>
            <a:r>
              <a:rPr lang="en-GB" b="1" dirty="0" err="1"/>
              <a:t>xuất</a:t>
            </a:r>
            <a:r>
              <a:rPr lang="en-GB" b="1" dirty="0"/>
              <a:t> </a:t>
            </a:r>
            <a:r>
              <a:rPr lang="en-GB" b="1" dirty="0" err="1"/>
              <a:t>thực</a:t>
            </a:r>
            <a:r>
              <a:rPr lang="en-GB" b="1" dirty="0"/>
              <a:t> </a:t>
            </a:r>
            <a:r>
              <a:rPr lang="en-GB" b="1" dirty="0" err="1"/>
              <a:t>hiện</a:t>
            </a:r>
            <a:r>
              <a:rPr lang="en-GB" b="1" dirty="0"/>
              <a:t> </a:t>
            </a:r>
          </a:p>
        </p:txBody>
      </p:sp>
      <p:sp>
        <p:nvSpPr>
          <p:cNvPr id="5" name="Slide Number Placeholder 4">
            <a:extLst>
              <a:ext uri="{FF2B5EF4-FFF2-40B4-BE49-F238E27FC236}">
                <a16:creationId xmlns:a16="http://schemas.microsoft.com/office/drawing/2014/main" id="{0B77DD20-26CE-F521-53B7-7927E87D7D0D}"/>
              </a:ext>
            </a:extLst>
          </p:cNvPr>
          <p:cNvSpPr>
            <a:spLocks noGrp="1"/>
          </p:cNvSpPr>
          <p:nvPr>
            <p:ph type="sldNum" sz="quarter" idx="12"/>
          </p:nvPr>
        </p:nvSpPr>
        <p:spPr/>
        <p:txBody>
          <a:bodyPr/>
          <a:lstStyle/>
          <a:p>
            <a:pPr rtl="0"/>
            <a:fld id="{3A98EE3D-8CD1-4C3F-BD1C-C98C9596463C}" type="slidenum">
              <a:rPr lang="en-GB" noProof="0" smtClean="0"/>
              <a:t>7</a:t>
            </a:fld>
            <a:endParaRPr lang="en-GB" noProof="0"/>
          </a:p>
        </p:txBody>
      </p:sp>
      <p:sp>
        <p:nvSpPr>
          <p:cNvPr id="6" name="TextBox 5">
            <a:extLst>
              <a:ext uri="{FF2B5EF4-FFF2-40B4-BE49-F238E27FC236}">
                <a16:creationId xmlns:a16="http://schemas.microsoft.com/office/drawing/2014/main" id="{40B74895-116B-574A-1D74-DCB5921D137A}"/>
              </a:ext>
            </a:extLst>
          </p:cNvPr>
          <p:cNvSpPr txBox="1"/>
          <p:nvPr/>
        </p:nvSpPr>
        <p:spPr>
          <a:xfrm>
            <a:off x="1600691" y="2175317"/>
            <a:ext cx="8990618"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S</a:t>
            </a:r>
            <a:r>
              <a:rPr lang="vi-VN" dirty="0">
                <a:latin typeface="Calibri" panose="020F0502020204030204" pitchFamily="34" charset="0"/>
                <a:ea typeface="Calibri" panose="020F0502020204030204" pitchFamily="34" charset="0"/>
                <a:cs typeface="Calibri" panose="020F0502020204030204" pitchFamily="34" charset="0"/>
              </a:rPr>
              <a:t>ử dụng mô hình U-Net dựa trên trí tuệ nhân tạo để phân vùng ảnh. </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diagram of a diagram&#10;&#10;Description automatically generated">
            <a:extLst>
              <a:ext uri="{FF2B5EF4-FFF2-40B4-BE49-F238E27FC236}">
                <a16:creationId xmlns:a16="http://schemas.microsoft.com/office/drawing/2014/main" id="{71B9D8B1-838B-A3F0-8673-3CFC7818AA66}"/>
              </a:ext>
            </a:extLst>
          </p:cNvPr>
          <p:cNvPicPr>
            <a:picLocks noChangeAspect="1"/>
          </p:cNvPicPr>
          <p:nvPr/>
        </p:nvPicPr>
        <p:blipFill>
          <a:blip r:embed="rId3"/>
          <a:stretch>
            <a:fillRect/>
          </a:stretch>
        </p:blipFill>
        <p:spPr>
          <a:xfrm>
            <a:off x="3134858" y="2931720"/>
            <a:ext cx="5983243" cy="3128047"/>
          </a:xfrm>
          <a:prstGeom prst="rect">
            <a:avLst/>
          </a:prstGeom>
        </p:spPr>
      </p:pic>
    </p:spTree>
    <p:extLst>
      <p:ext uri="{BB962C8B-B14F-4D97-AF65-F5344CB8AC3E}">
        <p14:creationId xmlns:p14="http://schemas.microsoft.com/office/powerpoint/2010/main" val="105258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DA3A-207F-49B1-B04B-4ABF2C16B8F8}"/>
              </a:ext>
            </a:extLst>
          </p:cNvPr>
          <p:cNvSpPr>
            <a:spLocks noGrp="1"/>
          </p:cNvSpPr>
          <p:nvPr>
            <p:ph type="title"/>
          </p:nvPr>
        </p:nvSpPr>
        <p:spPr>
          <a:xfrm>
            <a:off x="1097280" y="286603"/>
            <a:ext cx="10058400" cy="1450757"/>
          </a:xfrm>
        </p:spPr>
        <p:txBody>
          <a:bodyPr rtlCol="0" anchor="b">
            <a:normAutofit/>
          </a:bodyPr>
          <a:lstStyle/>
          <a:p>
            <a:pPr rtl="0"/>
            <a:r>
              <a:rPr lang="en-GB" b="1" dirty="0"/>
              <a:t>IV. </a:t>
            </a:r>
            <a:r>
              <a:rPr lang="en-GB" b="1" i="0" dirty="0" err="1">
                <a:effectLst/>
              </a:rPr>
              <a:t>Kết</a:t>
            </a:r>
            <a:r>
              <a:rPr lang="en-GB" b="1" i="0" dirty="0">
                <a:effectLst/>
              </a:rPr>
              <a:t> </a:t>
            </a:r>
            <a:r>
              <a:rPr lang="en-GB" b="1" i="0" dirty="0" err="1">
                <a:effectLst/>
              </a:rPr>
              <a:t>quả</a:t>
            </a:r>
            <a:r>
              <a:rPr lang="en-GB" b="1" i="0" dirty="0">
                <a:effectLst/>
              </a:rPr>
              <a:t> </a:t>
            </a:r>
            <a:r>
              <a:rPr lang="en-GB" b="1" i="0" dirty="0" err="1">
                <a:effectLst/>
              </a:rPr>
              <a:t>thực</a:t>
            </a:r>
            <a:r>
              <a:rPr lang="en-GB" b="1" i="0" dirty="0">
                <a:effectLst/>
              </a:rPr>
              <a:t> </a:t>
            </a:r>
            <a:r>
              <a:rPr lang="en-GB" b="1" i="0" dirty="0" err="1">
                <a:effectLst/>
              </a:rPr>
              <a:t>hiện</a:t>
            </a:r>
            <a:endParaRPr lang="en-GB" b="1" dirty="0"/>
          </a:p>
        </p:txBody>
      </p:sp>
      <p:sp>
        <p:nvSpPr>
          <p:cNvPr id="12" name="Slide Number Placeholder 11">
            <a:extLst>
              <a:ext uri="{FF2B5EF4-FFF2-40B4-BE49-F238E27FC236}">
                <a16:creationId xmlns:a16="http://schemas.microsoft.com/office/drawing/2014/main" id="{BC85B0AB-DC16-4789-95F3-60E6BB1BE492}"/>
              </a:ext>
            </a:extLst>
          </p:cNvPr>
          <p:cNvSpPr>
            <a:spLocks noGrp="1"/>
          </p:cNvSpPr>
          <p:nvPr>
            <p:ph type="sldNum" sz="quarter" idx="12"/>
          </p:nvPr>
        </p:nvSpPr>
        <p:spPr>
          <a:xfrm>
            <a:off x="10993582" y="6446838"/>
            <a:ext cx="780010" cy="365125"/>
          </a:xfrm>
        </p:spPr>
        <p:txBody>
          <a:bodyPr rtlCol="0" anchor="ctr">
            <a:normAutofit/>
          </a:bodyPr>
          <a:lstStyle/>
          <a:p>
            <a:pPr rtl="0">
              <a:spcAft>
                <a:spcPts val="600"/>
              </a:spcAft>
            </a:pPr>
            <a:fld id="{3A98EE3D-8CD1-4C3F-BD1C-C98C9596463C}" type="slidenum">
              <a:rPr lang="en-GB" smtClean="0"/>
              <a:pPr rtl="0">
                <a:spcAft>
                  <a:spcPts val="600"/>
                </a:spcAft>
              </a:pPr>
              <a:t>8</a:t>
            </a:fld>
            <a:endParaRPr lang="en-GB"/>
          </a:p>
        </p:txBody>
      </p:sp>
      <p:pic>
        <p:nvPicPr>
          <p:cNvPr id="3" name="Picture 2" descr="A screenshot of a computer&#10;&#10;Description automatically generated">
            <a:extLst>
              <a:ext uri="{FF2B5EF4-FFF2-40B4-BE49-F238E27FC236}">
                <a16:creationId xmlns:a16="http://schemas.microsoft.com/office/drawing/2014/main" id="{87BC872B-6B72-95D4-2986-A6BB84C26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142" y="2012635"/>
            <a:ext cx="4579427" cy="4361676"/>
          </a:xfrm>
          <a:prstGeom prst="rect">
            <a:avLst/>
          </a:prstGeom>
        </p:spPr>
      </p:pic>
    </p:spTree>
    <p:extLst>
      <p:ext uri="{BB962C8B-B14F-4D97-AF65-F5344CB8AC3E}">
        <p14:creationId xmlns:p14="http://schemas.microsoft.com/office/powerpoint/2010/main" val="425804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298F-B272-4BC5-BFF2-053334392B37}"/>
              </a:ext>
            </a:extLst>
          </p:cNvPr>
          <p:cNvSpPr>
            <a:spLocks noGrp="1"/>
          </p:cNvSpPr>
          <p:nvPr>
            <p:ph type="title"/>
          </p:nvPr>
        </p:nvSpPr>
        <p:spPr>
          <a:xfrm>
            <a:off x="1097280" y="286603"/>
            <a:ext cx="10058400" cy="1450757"/>
          </a:xfrm>
        </p:spPr>
        <p:txBody>
          <a:bodyPr rtlCol="0"/>
          <a:lstStyle/>
          <a:p>
            <a:pPr rtl="0"/>
            <a:r>
              <a:rPr lang="en-GB" b="1" i="0" dirty="0">
                <a:solidFill>
                  <a:schemeClr val="tx1"/>
                </a:solidFill>
                <a:effectLst/>
              </a:rPr>
              <a:t>V. </a:t>
            </a:r>
            <a:r>
              <a:rPr lang="en-GB" b="1" i="0" dirty="0" err="1">
                <a:solidFill>
                  <a:schemeClr val="tx1"/>
                </a:solidFill>
                <a:effectLst/>
              </a:rPr>
              <a:t>Ưu</a:t>
            </a:r>
            <a:r>
              <a:rPr lang="en-GB" b="1" i="0" dirty="0">
                <a:solidFill>
                  <a:schemeClr val="tx1"/>
                </a:solidFill>
                <a:effectLst/>
              </a:rPr>
              <a:t> </a:t>
            </a:r>
            <a:r>
              <a:rPr lang="en-GB" b="1" i="0" dirty="0" err="1">
                <a:solidFill>
                  <a:schemeClr val="tx1"/>
                </a:solidFill>
                <a:effectLst/>
              </a:rPr>
              <a:t>và</a:t>
            </a:r>
            <a:r>
              <a:rPr lang="en-GB" b="1" i="0" dirty="0">
                <a:solidFill>
                  <a:schemeClr val="tx1"/>
                </a:solidFill>
                <a:effectLst/>
              </a:rPr>
              <a:t> </a:t>
            </a:r>
            <a:r>
              <a:rPr lang="en-GB" b="1" i="0" dirty="0" err="1">
                <a:solidFill>
                  <a:schemeClr val="tx1"/>
                </a:solidFill>
                <a:effectLst/>
              </a:rPr>
              <a:t>nhược</a:t>
            </a:r>
            <a:r>
              <a:rPr lang="en-GB" b="1" i="0" dirty="0">
                <a:solidFill>
                  <a:schemeClr val="tx1"/>
                </a:solidFill>
                <a:effectLst/>
              </a:rPr>
              <a:t> </a:t>
            </a:r>
            <a:r>
              <a:rPr lang="en-GB" b="1" i="0" dirty="0" err="1">
                <a:solidFill>
                  <a:schemeClr val="tx1"/>
                </a:solidFill>
                <a:effectLst/>
              </a:rPr>
              <a:t>điểm</a:t>
            </a:r>
            <a:r>
              <a:rPr lang="en-GB" b="1" i="0" dirty="0">
                <a:solidFill>
                  <a:schemeClr val="tx1"/>
                </a:solidFill>
                <a:effectLst/>
              </a:rPr>
              <a:t> </a:t>
            </a:r>
            <a:r>
              <a:rPr lang="en-GB" b="1" i="0" dirty="0" err="1">
                <a:solidFill>
                  <a:schemeClr val="tx1"/>
                </a:solidFill>
                <a:effectLst/>
              </a:rPr>
              <a:t>của</a:t>
            </a:r>
            <a:r>
              <a:rPr lang="en-GB" b="1" i="0" dirty="0">
                <a:solidFill>
                  <a:schemeClr val="tx1"/>
                </a:solidFill>
                <a:effectLst/>
              </a:rPr>
              <a:t> </a:t>
            </a:r>
            <a:r>
              <a:rPr lang="en-GB" b="1" i="0" dirty="0" err="1">
                <a:solidFill>
                  <a:schemeClr val="tx1"/>
                </a:solidFill>
                <a:effectLst/>
              </a:rPr>
              <a:t>phương</a:t>
            </a:r>
            <a:r>
              <a:rPr lang="en-GB" b="1" i="0" dirty="0">
                <a:solidFill>
                  <a:schemeClr val="tx1"/>
                </a:solidFill>
                <a:effectLst/>
              </a:rPr>
              <a:t> </a:t>
            </a:r>
            <a:r>
              <a:rPr lang="en-GB" b="1" i="0" dirty="0" err="1">
                <a:solidFill>
                  <a:schemeClr val="tx1"/>
                </a:solidFill>
                <a:effectLst/>
              </a:rPr>
              <a:t>pháp</a:t>
            </a:r>
            <a:r>
              <a:rPr lang="en-GB" b="1" i="0" dirty="0">
                <a:solidFill>
                  <a:schemeClr val="tx1"/>
                </a:solidFill>
                <a:effectLst/>
              </a:rPr>
              <a:t> </a:t>
            </a:r>
            <a:r>
              <a:rPr lang="en-GB" b="1" i="0" dirty="0" err="1">
                <a:solidFill>
                  <a:schemeClr val="tx1"/>
                </a:solidFill>
                <a:effectLst/>
              </a:rPr>
              <a:t>thực</a:t>
            </a:r>
            <a:r>
              <a:rPr lang="en-GB" b="1" i="0" dirty="0">
                <a:solidFill>
                  <a:schemeClr val="tx1"/>
                </a:solidFill>
                <a:effectLst/>
              </a:rPr>
              <a:t> </a:t>
            </a:r>
            <a:r>
              <a:rPr lang="en-GB" b="1" i="0" dirty="0" err="1">
                <a:solidFill>
                  <a:schemeClr val="tx1"/>
                </a:solidFill>
                <a:effectLst/>
              </a:rPr>
              <a:t>hiện</a:t>
            </a:r>
            <a:endParaRPr lang="en-GB" b="1" dirty="0">
              <a:solidFill>
                <a:schemeClr val="tx1"/>
              </a:solidFill>
            </a:endParaRPr>
          </a:p>
        </p:txBody>
      </p:sp>
      <p:sp>
        <p:nvSpPr>
          <p:cNvPr id="6" name="Slide Number Placeholder 5">
            <a:extLst>
              <a:ext uri="{FF2B5EF4-FFF2-40B4-BE49-F238E27FC236}">
                <a16:creationId xmlns:a16="http://schemas.microsoft.com/office/drawing/2014/main" id="{C6B37ACF-49F1-45AA-BB16-6A58A160FF3D}"/>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en-GB" smtClean="0"/>
              <a:pPr rtl="0"/>
              <a:t>9</a:t>
            </a:fld>
            <a:endParaRPr lang="en-GB" dirty="0"/>
          </a:p>
        </p:txBody>
      </p:sp>
      <p:sp>
        <p:nvSpPr>
          <p:cNvPr id="10" name="TextBox 9">
            <a:extLst>
              <a:ext uri="{FF2B5EF4-FFF2-40B4-BE49-F238E27FC236}">
                <a16:creationId xmlns:a16="http://schemas.microsoft.com/office/drawing/2014/main" id="{18C5E6F3-09C5-141B-8A46-02421CC36A6E}"/>
              </a:ext>
            </a:extLst>
          </p:cNvPr>
          <p:cNvSpPr txBox="1"/>
          <p:nvPr/>
        </p:nvSpPr>
        <p:spPr>
          <a:xfrm>
            <a:off x="1097279" y="2321712"/>
            <a:ext cx="3563211" cy="2677656"/>
          </a:xfrm>
          <a:prstGeom prst="rect">
            <a:avLst/>
          </a:prstGeom>
          <a:noFill/>
        </p:spPr>
        <p:txBody>
          <a:bodyPr wrap="square">
            <a:spAutoFit/>
          </a:bodyPr>
          <a:lstStyle/>
          <a:p>
            <a:pPr marL="342900" indent="-342900">
              <a:buFontTx/>
              <a:buChar char="-"/>
            </a:pPr>
            <a:r>
              <a:rPr lang="en-GB" sz="2400" dirty="0" err="1">
                <a:latin typeface="Calibri" panose="020F0502020204030204" pitchFamily="34" charset="0"/>
                <a:ea typeface="Calibri" panose="020F0502020204030204" pitchFamily="34" charset="0"/>
                <a:cs typeface="Calibri" panose="020F0502020204030204" pitchFamily="34" charset="0"/>
              </a:rPr>
              <a:t>Ưu</a:t>
            </a:r>
            <a:r>
              <a:rPr lang="en-GB" sz="2400" dirty="0">
                <a:latin typeface="Calibri" panose="020F0502020204030204" pitchFamily="34" charset="0"/>
                <a:ea typeface="Calibri" panose="020F0502020204030204" pitchFamily="34" charset="0"/>
                <a:cs typeface="Calibri" panose="020F0502020204030204" pitchFamily="34" charset="0"/>
              </a:rPr>
              <a:t> </a:t>
            </a:r>
            <a:r>
              <a:rPr lang="en-GB" sz="2400" dirty="0" err="1">
                <a:latin typeface="Calibri" panose="020F0502020204030204" pitchFamily="34" charset="0"/>
                <a:ea typeface="Calibri" panose="020F0502020204030204" pitchFamily="34" charset="0"/>
                <a:cs typeface="Calibri" panose="020F0502020204030204" pitchFamily="34" charset="0"/>
              </a:rPr>
              <a:t>điểm</a:t>
            </a:r>
            <a:r>
              <a:rPr lang="en-GB" sz="2400" dirty="0">
                <a:latin typeface="Calibri" panose="020F0502020204030204" pitchFamily="34" charset="0"/>
                <a:ea typeface="Calibri" panose="020F0502020204030204" pitchFamily="34" charset="0"/>
                <a:cs typeface="Calibri" panose="020F0502020204030204" pitchFamily="34" charset="0"/>
              </a:rPr>
              <a:t>:</a:t>
            </a:r>
          </a:p>
          <a:p>
            <a:pPr marL="342900" indent="-342900">
              <a:buFontTx/>
              <a:buChar char="-"/>
            </a:pPr>
            <a:endParaRPr lang="en-GB" dirty="0">
              <a:latin typeface="Calibri" panose="020F0502020204030204" pitchFamily="34" charset="0"/>
              <a:ea typeface="Calibri" panose="020F0502020204030204" pitchFamily="34" charset="0"/>
              <a:cs typeface="Calibri" panose="020F0502020204030204" pitchFamily="34" charset="0"/>
            </a:endParaRPr>
          </a:p>
          <a:p>
            <a:r>
              <a:rPr lang="en-GB" dirty="0">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Hiệu</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suất</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phân</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vùng</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ảnh</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cao</a:t>
            </a:r>
            <a:endParaRPr lang="en-GB" kern="0" dirty="0">
              <a:effectLst/>
              <a:latin typeface="Calibri" panose="020F0502020204030204" pitchFamily="34" charset="0"/>
              <a:ea typeface="Calibri" panose="020F0502020204030204" pitchFamily="34" charset="0"/>
              <a:cs typeface="Calibri" panose="020F0502020204030204" pitchFamily="34" charset="0"/>
            </a:endParaRPr>
          </a:p>
          <a:p>
            <a:endParaRPr lang="en-GB" kern="0" dirty="0">
              <a:effectLst/>
              <a:latin typeface="Calibri" panose="020F0502020204030204" pitchFamily="34" charset="0"/>
              <a:ea typeface="Calibri" panose="020F0502020204030204" pitchFamily="34" charset="0"/>
              <a:cs typeface="Calibri" panose="020F0502020204030204" pitchFamily="34" charset="0"/>
            </a:endParaRPr>
          </a:p>
          <a:p>
            <a:r>
              <a:rPr lang="en-GB" kern="0" dirty="0">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Khả</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năng</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giữ</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lại</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thông</a:t>
            </a:r>
            <a:r>
              <a:rPr lang="en-GB" kern="0" dirty="0">
                <a:effectLst/>
                <a:latin typeface="Calibri" panose="020F0502020204030204" pitchFamily="34" charset="0"/>
                <a:ea typeface="Calibri" panose="020F0502020204030204" pitchFamily="34" charset="0"/>
                <a:cs typeface="Calibri" panose="020F0502020204030204" pitchFamily="34" charset="0"/>
              </a:rPr>
              <a:t> tin</a:t>
            </a:r>
          </a:p>
          <a:p>
            <a:endParaRPr lang="en-GB" kern="0" dirty="0">
              <a:latin typeface="Calibri" panose="020F0502020204030204" pitchFamily="34" charset="0"/>
              <a:ea typeface="Calibri" panose="020F0502020204030204" pitchFamily="34" charset="0"/>
              <a:cs typeface="Calibri" panose="020F0502020204030204" pitchFamily="34" charset="0"/>
            </a:endParaRPr>
          </a:p>
          <a:p>
            <a:r>
              <a:rPr lang="en-GB" kern="0" dirty="0">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Khả</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năng</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xử</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lý</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ảnh</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nhỏ</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và</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nhanh</a:t>
            </a:r>
            <a:endParaRPr lang="en-GB" kern="0" dirty="0">
              <a:effectLst/>
              <a:latin typeface="Calibri" panose="020F0502020204030204" pitchFamily="34" charset="0"/>
              <a:ea typeface="Calibri" panose="020F0502020204030204" pitchFamily="34" charset="0"/>
              <a:cs typeface="Calibri" panose="020F0502020204030204" pitchFamily="34" charset="0"/>
            </a:endParaRPr>
          </a:p>
          <a:p>
            <a:endParaRPr lang="en-GB" kern="0" dirty="0">
              <a:effectLst/>
              <a:latin typeface="Calibri" panose="020F0502020204030204" pitchFamily="34" charset="0"/>
              <a:ea typeface="Calibri" panose="020F0502020204030204" pitchFamily="34" charset="0"/>
              <a:cs typeface="Calibri" panose="020F0502020204030204" pitchFamily="34" charset="0"/>
            </a:endParaRPr>
          </a:p>
          <a:p>
            <a:r>
              <a:rPr lang="en-GB" kern="0" dirty="0">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Tiết</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kiệm</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tài</a:t>
            </a:r>
            <a:r>
              <a:rPr lang="en-GB" kern="0" dirty="0">
                <a:effectLst/>
                <a:latin typeface="Calibri" panose="020F0502020204030204" pitchFamily="34" charset="0"/>
                <a:ea typeface="Calibri" panose="020F0502020204030204" pitchFamily="34" charset="0"/>
                <a:cs typeface="Calibri" panose="020F0502020204030204" pitchFamily="34" charset="0"/>
              </a:rPr>
              <a:t> </a:t>
            </a:r>
            <a:r>
              <a:rPr lang="en-GB" kern="0" dirty="0" err="1">
                <a:effectLst/>
                <a:latin typeface="Calibri" panose="020F0502020204030204" pitchFamily="34" charset="0"/>
                <a:ea typeface="Calibri" panose="020F0502020204030204" pitchFamily="34" charset="0"/>
                <a:cs typeface="Calibri" panose="020F0502020204030204" pitchFamily="34" charset="0"/>
              </a:rPr>
              <a:t>nguyên</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A31BC56-F5B0-06B3-99E2-F1E90D8C7273}"/>
              </a:ext>
            </a:extLst>
          </p:cNvPr>
          <p:cNvSpPr txBox="1"/>
          <p:nvPr/>
        </p:nvSpPr>
        <p:spPr>
          <a:xfrm>
            <a:off x="6325638" y="2321712"/>
            <a:ext cx="5165901" cy="2677656"/>
          </a:xfrm>
          <a:prstGeom prst="rect">
            <a:avLst/>
          </a:prstGeom>
          <a:noFill/>
        </p:spPr>
        <p:txBody>
          <a:bodyPr wrap="square" rtlCol="0">
            <a:spAutoFit/>
          </a:bodyPr>
          <a:lstStyle/>
          <a:p>
            <a:pPr marL="285750" indent="-285750">
              <a:buFontTx/>
              <a:buChar char="-"/>
            </a:pPr>
            <a:r>
              <a:rPr lang="en-GB" sz="2400" dirty="0" err="1">
                <a:latin typeface="Calibri" panose="020F0502020204030204" pitchFamily="34" charset="0"/>
                <a:ea typeface="Calibri" panose="020F0502020204030204" pitchFamily="34" charset="0"/>
                <a:cs typeface="Calibri" panose="020F0502020204030204" pitchFamily="34" charset="0"/>
              </a:rPr>
              <a:t>Nhược</a:t>
            </a:r>
            <a:r>
              <a:rPr lang="en-GB" sz="2400" dirty="0">
                <a:latin typeface="Calibri" panose="020F0502020204030204" pitchFamily="34" charset="0"/>
                <a:ea typeface="Calibri" panose="020F0502020204030204" pitchFamily="34" charset="0"/>
                <a:cs typeface="Calibri" panose="020F0502020204030204" pitchFamily="34" charset="0"/>
              </a:rPr>
              <a:t> </a:t>
            </a:r>
            <a:r>
              <a:rPr lang="en-GB" sz="2400" dirty="0" err="1">
                <a:latin typeface="Calibri" panose="020F0502020204030204" pitchFamily="34" charset="0"/>
                <a:ea typeface="Calibri" panose="020F0502020204030204" pitchFamily="34" charset="0"/>
                <a:cs typeface="Calibri" panose="020F0502020204030204" pitchFamily="34" charset="0"/>
              </a:rPr>
              <a:t>điểm</a:t>
            </a:r>
            <a:r>
              <a:rPr lang="en-GB" sz="2400" dirty="0">
                <a:latin typeface="Calibri" panose="020F0502020204030204" pitchFamily="34" charset="0"/>
                <a:ea typeface="Calibri" panose="020F0502020204030204" pitchFamily="34" charset="0"/>
                <a:cs typeface="Calibri" panose="020F0502020204030204" pitchFamily="34" charset="0"/>
              </a:rPr>
              <a:t>:</a:t>
            </a:r>
          </a:p>
          <a:p>
            <a:pPr marL="285750" indent="-285750">
              <a:buFontTx/>
              <a:buChar char="-"/>
            </a:pPr>
            <a:endParaRPr lang="en-GB" dirty="0">
              <a:latin typeface="Calibri" panose="020F0502020204030204" pitchFamily="34" charset="0"/>
              <a:ea typeface="Calibri" panose="020F0502020204030204" pitchFamily="34" charset="0"/>
              <a:cs typeface="Calibri" panose="020F0502020204030204" pitchFamily="34" charset="0"/>
            </a:endParaRPr>
          </a:p>
          <a:p>
            <a:r>
              <a:rPr lang="en-GB" dirty="0">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Chỉ</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phù</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hợp</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cho</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phân</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vùng</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ảnh</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có</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cấu</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trúc</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rõ</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r</a:t>
            </a:r>
            <a:r>
              <a:rPr lang="en-GB" kern="0" dirty="0" err="1">
                <a:latin typeface="Calibri" panose="020F0502020204030204" pitchFamily="34" charset="0"/>
                <a:ea typeface="Calibri" panose="020F0502020204030204" pitchFamily="34" charset="0"/>
                <a:cs typeface="Calibri" panose="020F0502020204030204" pitchFamily="34" charset="0"/>
              </a:rPr>
              <a:t>à</a:t>
            </a:r>
            <a:r>
              <a:rPr lang="en-GB" sz="1800" kern="0" dirty="0" err="1">
                <a:effectLst/>
                <a:latin typeface="Calibri" panose="020F0502020204030204" pitchFamily="34" charset="0"/>
                <a:ea typeface="Calibri" panose="020F0502020204030204" pitchFamily="34" charset="0"/>
                <a:cs typeface="Calibri" panose="020F0502020204030204" pitchFamily="34" charset="0"/>
              </a:rPr>
              <a:t>ng</a:t>
            </a:r>
            <a:endParaRPr lang="en-GB" sz="1800" kern="0" dirty="0">
              <a:effectLst/>
              <a:latin typeface="Calibri" panose="020F0502020204030204" pitchFamily="34" charset="0"/>
              <a:ea typeface="Calibri" panose="020F0502020204030204" pitchFamily="34" charset="0"/>
              <a:cs typeface="Calibri" panose="020F0502020204030204" pitchFamily="34" charset="0"/>
            </a:endParaRPr>
          </a:p>
          <a:p>
            <a:endParaRPr lang="en-GB" sz="1800" kern="0" dirty="0">
              <a:effectLst/>
              <a:latin typeface="Calibri" panose="020F0502020204030204" pitchFamily="34" charset="0"/>
              <a:ea typeface="Calibri" panose="020F0502020204030204" pitchFamily="34" charset="0"/>
              <a:cs typeface="Calibri" panose="020F0502020204030204" pitchFamily="34" charset="0"/>
            </a:endParaRPr>
          </a:p>
          <a:p>
            <a:r>
              <a:rPr lang="en-GB" kern="0" dirty="0">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Khó</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khăn</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khi</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xử</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lý</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ảnh</a:t>
            </a:r>
            <a:r>
              <a:rPr lang="en-GB" sz="1800" kern="0" dirty="0">
                <a:effectLst/>
                <a:latin typeface="Calibri" panose="020F0502020204030204" pitchFamily="34" charset="0"/>
                <a:ea typeface="Calibri" panose="020F0502020204030204" pitchFamily="34" charset="0"/>
                <a:cs typeface="Calibri" panose="020F0502020204030204" pitchFamily="34" charset="0"/>
              </a:rPr>
              <a:t> </a:t>
            </a:r>
            <a:r>
              <a:rPr lang="en-GB" sz="1800" kern="0" dirty="0" err="1">
                <a:effectLst/>
                <a:latin typeface="Calibri" panose="020F0502020204030204" pitchFamily="34" charset="0"/>
                <a:ea typeface="Calibri" panose="020F0502020204030204" pitchFamily="34" charset="0"/>
                <a:cs typeface="Calibri" panose="020F0502020204030204" pitchFamily="34" charset="0"/>
              </a:rPr>
              <a:t>lớn</a:t>
            </a:r>
            <a:r>
              <a:rPr lang="en-GB" dirty="0">
                <a:latin typeface="Calibri" panose="020F0502020204030204" pitchFamily="34" charset="0"/>
                <a:ea typeface="Calibri" panose="020F0502020204030204" pitchFamily="34" charset="0"/>
                <a:cs typeface="Calibri" panose="020F0502020204030204" pitchFamily="34" charset="0"/>
              </a:rPr>
              <a:t> </a:t>
            </a:r>
          </a:p>
          <a:p>
            <a:endParaRPr lang="en-GB" dirty="0">
              <a:latin typeface="Calibri" panose="020F0502020204030204" pitchFamily="34" charset="0"/>
              <a:ea typeface="Calibri" panose="020F0502020204030204" pitchFamily="34" charset="0"/>
              <a:cs typeface="Calibri" panose="020F0502020204030204" pitchFamily="34" charset="0"/>
            </a:endParaRPr>
          </a:p>
          <a:p>
            <a:r>
              <a:rPr lang="en-GB" dirty="0">
                <a:latin typeface="Calibri" panose="020F0502020204030204" pitchFamily="34" charset="0"/>
                <a:ea typeface="Calibri" panose="020F0502020204030204" pitchFamily="34" charset="0"/>
                <a:cs typeface="Calibri" panose="020F0502020204030204" pitchFamily="34" charset="0"/>
              </a:rPr>
              <a:t>+ </a:t>
            </a:r>
            <a:r>
              <a:rPr lang="en-GB" dirty="0" err="1">
                <a:latin typeface="Calibri" panose="020F0502020204030204" pitchFamily="34" charset="0"/>
                <a:ea typeface="Calibri" panose="020F0502020204030204" pitchFamily="34" charset="0"/>
                <a:cs typeface="Calibri" panose="020F0502020204030204" pitchFamily="34" charset="0"/>
              </a:rPr>
              <a:t>Dễ</a:t>
            </a:r>
            <a:r>
              <a:rPr lang="en-GB" dirty="0">
                <a:latin typeface="Calibri" panose="020F0502020204030204" pitchFamily="34" charset="0"/>
                <a:ea typeface="Calibri" panose="020F0502020204030204" pitchFamily="34" charset="0"/>
                <a:cs typeface="Calibri" panose="020F0502020204030204" pitchFamily="34" charset="0"/>
              </a:rPr>
              <a:t> </a:t>
            </a:r>
            <a:r>
              <a:rPr lang="en-GB" dirty="0" err="1">
                <a:latin typeface="Calibri" panose="020F0502020204030204" pitchFamily="34" charset="0"/>
                <a:ea typeface="Calibri" panose="020F0502020204030204" pitchFamily="34" charset="0"/>
                <a:cs typeface="Calibri" panose="020F0502020204030204" pitchFamily="34" charset="0"/>
              </a:rPr>
              <a:t>bị</a:t>
            </a:r>
            <a:r>
              <a:rPr lang="en-GB" dirty="0">
                <a:latin typeface="Calibri" panose="020F0502020204030204" pitchFamily="34" charset="0"/>
                <a:ea typeface="Calibri" panose="020F0502020204030204" pitchFamily="34" charset="0"/>
                <a:cs typeface="Calibri" panose="020F0502020204030204" pitchFamily="34" charset="0"/>
              </a:rPr>
              <a:t> Overfitting</a:t>
            </a:r>
          </a:p>
          <a:p>
            <a:endParaRPr lang="en-GB" dirty="0">
              <a:latin typeface="Calibri" panose="020F0502020204030204" pitchFamily="34" charset="0"/>
              <a:ea typeface="Calibri" panose="020F0502020204030204" pitchFamily="34" charset="0"/>
              <a:cs typeface="Calibri" panose="020F0502020204030204" pitchFamily="34" charset="0"/>
            </a:endParaRPr>
          </a:p>
          <a:p>
            <a:r>
              <a:rPr lang="en-GB" sz="1800" dirty="0">
                <a:latin typeface="Calibri" panose="020F0502020204030204" pitchFamily="34" charset="0"/>
                <a:ea typeface="Calibri" panose="020F0502020204030204" pitchFamily="34" charset="0"/>
                <a:cs typeface="Calibri" panose="020F0502020204030204" pitchFamily="34" charset="0"/>
              </a:rPr>
              <a:t>+ </a:t>
            </a:r>
            <a:r>
              <a:rPr lang="en-GB" sz="1800" dirty="0" err="1">
                <a:latin typeface="Calibri" panose="020F0502020204030204" pitchFamily="34" charset="0"/>
                <a:ea typeface="Calibri" panose="020F0502020204030204" pitchFamily="34" charset="0"/>
                <a:cs typeface="Calibri" panose="020F0502020204030204" pitchFamily="34" charset="0"/>
              </a:rPr>
              <a:t>Yêu</a:t>
            </a:r>
            <a:r>
              <a:rPr lang="en-GB" sz="1800" dirty="0">
                <a:latin typeface="Calibri" panose="020F0502020204030204" pitchFamily="34" charset="0"/>
                <a:ea typeface="Calibri" panose="020F0502020204030204" pitchFamily="34" charset="0"/>
                <a:cs typeface="Calibri" panose="020F0502020204030204" pitchFamily="34" charset="0"/>
              </a:rPr>
              <a:t> </a:t>
            </a:r>
            <a:r>
              <a:rPr lang="en-GB" sz="1800" dirty="0" err="1">
                <a:latin typeface="Calibri" panose="020F0502020204030204" pitchFamily="34" charset="0"/>
                <a:ea typeface="Calibri" panose="020F0502020204030204" pitchFamily="34" charset="0"/>
                <a:cs typeface="Calibri" panose="020F0502020204030204" pitchFamily="34" charset="0"/>
              </a:rPr>
              <a:t>cầu</a:t>
            </a:r>
            <a:r>
              <a:rPr lang="en-GB" sz="1800" dirty="0">
                <a:latin typeface="Calibri" panose="020F0502020204030204" pitchFamily="34" charset="0"/>
                <a:ea typeface="Calibri" panose="020F0502020204030204" pitchFamily="34" charset="0"/>
                <a:cs typeface="Calibri" panose="020F0502020204030204" pitchFamily="34" charset="0"/>
              </a:rPr>
              <a:t> </a:t>
            </a:r>
            <a:r>
              <a:rPr lang="en-GB" sz="1800" dirty="0" err="1">
                <a:latin typeface="Calibri" panose="020F0502020204030204" pitchFamily="34" charset="0"/>
                <a:ea typeface="Calibri" panose="020F0502020204030204" pitchFamily="34" charset="0"/>
                <a:cs typeface="Calibri" panose="020F0502020204030204" pitchFamily="34" charset="0"/>
              </a:rPr>
              <a:t>tài</a:t>
            </a:r>
            <a:r>
              <a:rPr lang="en-GB" sz="1800" dirty="0">
                <a:latin typeface="Calibri" panose="020F0502020204030204" pitchFamily="34" charset="0"/>
                <a:ea typeface="Calibri" panose="020F0502020204030204" pitchFamily="34" charset="0"/>
                <a:cs typeface="Calibri" panose="020F0502020204030204" pitchFamily="34" charset="0"/>
              </a:rPr>
              <a:t> </a:t>
            </a:r>
            <a:r>
              <a:rPr lang="en-GB" sz="1800" dirty="0" err="1">
                <a:latin typeface="Calibri" panose="020F0502020204030204" pitchFamily="34" charset="0"/>
                <a:ea typeface="Calibri" panose="020F0502020204030204" pitchFamily="34" charset="0"/>
                <a:cs typeface="Calibri" panose="020F0502020204030204" pitchFamily="34" charset="0"/>
              </a:rPr>
              <a:t>nguyên</a:t>
            </a:r>
            <a:r>
              <a:rPr lang="en-GB" sz="1800" dirty="0">
                <a:latin typeface="Calibri" panose="020F0502020204030204" pitchFamily="34" charset="0"/>
                <a:ea typeface="Calibri" panose="020F0502020204030204" pitchFamily="34" charset="0"/>
                <a:cs typeface="Calibri" panose="020F0502020204030204" pitchFamily="34" charset="0"/>
              </a:rPr>
              <a:t> </a:t>
            </a:r>
            <a:r>
              <a:rPr lang="en-GB" sz="1800" dirty="0" err="1">
                <a:latin typeface="Calibri" panose="020F0502020204030204" pitchFamily="34" charset="0"/>
                <a:ea typeface="Calibri" panose="020F0502020204030204" pitchFamily="34" charset="0"/>
                <a:cs typeface="Calibri" panose="020F0502020204030204" pitchFamily="34" charset="0"/>
              </a:rPr>
              <a:t>toán</a:t>
            </a:r>
            <a:r>
              <a:rPr lang="en-GB" sz="1800" dirty="0">
                <a:latin typeface="Calibri" panose="020F0502020204030204" pitchFamily="34" charset="0"/>
                <a:ea typeface="Calibri" panose="020F0502020204030204" pitchFamily="34" charset="0"/>
                <a:cs typeface="Calibri" panose="020F0502020204030204" pitchFamily="34" charset="0"/>
              </a:rPr>
              <a:t> </a:t>
            </a:r>
            <a:r>
              <a:rPr lang="en-GB" sz="1800" dirty="0" err="1">
                <a:latin typeface="Calibri" panose="020F0502020204030204" pitchFamily="34" charset="0"/>
                <a:ea typeface="Calibri" panose="020F0502020204030204" pitchFamily="34" charset="0"/>
                <a:cs typeface="Calibri" panose="020F0502020204030204" pitchFamily="34" charset="0"/>
              </a:rPr>
              <a:t>lớn</a:t>
            </a:r>
            <a:endParaRPr lang="en-GB" sz="1800" dirty="0">
              <a:latin typeface="Calibri" panose="020F050202020403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89F203DB-4363-20A2-C938-C82AB5BEAB7F}"/>
              </a:ext>
            </a:extLst>
          </p:cNvPr>
          <p:cNvCxnSpPr/>
          <p:nvPr/>
        </p:nvCxnSpPr>
        <p:spPr>
          <a:xfrm>
            <a:off x="6087208" y="2013439"/>
            <a:ext cx="0" cy="384223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221355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52848824_TF22581678_Win32" id="{08358F14-060A-461C-80DE-1C87BD2E32CF}" vid="{8902EC5B-2701-4F66-A3FA-65678753DD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531D-03AC-47F6-A16F-C6773C191BBB}">
  <ds:schemaRefs>
    <ds:schemaRef ds:uri="http://schemas.microsoft.com/sharepoint/v3/contenttype/forms"/>
  </ds:schemaRefs>
</ds:datastoreItem>
</file>

<file path=customXml/itemProps2.xml><?xml version="1.0" encoding="utf-8"?>
<ds:datastoreItem xmlns:ds="http://schemas.openxmlformats.org/officeDocument/2006/customXml" ds:itemID="{FE4B1648-C213-44D3-9464-4287A4D41EE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6AF71F79-8D13-4C55-9450-609041DE5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Retrospect design</Template>
  <TotalTime>526</TotalTime>
  <Words>812</Words>
  <Application>Microsoft Office PowerPoint</Application>
  <PresentationFormat>Widescreen</PresentationFormat>
  <Paragraphs>73</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RetrospectVTI</vt:lpstr>
      <vt:lpstr>PowerPoint Presentation</vt:lpstr>
      <vt:lpstr>Thành viên nhóm</vt:lpstr>
      <vt:lpstr>I. Giới thiệu đề tài</vt:lpstr>
      <vt:lpstr>1/ Giới hạn của đề tài</vt:lpstr>
      <vt:lpstr>2/ Nội dung của đề tài </vt:lpstr>
      <vt:lpstr>II. Yêu cầu của bài toán </vt:lpstr>
      <vt:lpstr>III. Phương pháp đề xuất thực hiện </vt:lpstr>
      <vt:lpstr>IV. Kết quả thực hiện</vt:lpstr>
      <vt:lpstr>V. Ưu và nhược điểm của phương pháp thực hiện</vt:lpstr>
      <vt:lpstr>VI. Hướng mở rộng tương lai</vt:lpstr>
      <vt:lpstr>CẢM ƠN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Đình Thượng</dc:creator>
  <cp:lastModifiedBy>BÀNH VĨNH KHANG</cp:lastModifiedBy>
  <cp:revision>5</cp:revision>
  <dcterms:created xsi:type="dcterms:W3CDTF">2024-10-19T07:17:39Z</dcterms:created>
  <dcterms:modified xsi:type="dcterms:W3CDTF">2024-11-14T19:33:17Z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