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0" roundtripDataSignature="AMtx7mgyfmwTZC9vvbTqR/neYtIS4EM2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B0651-444C-4A80-BD7A-D9A1EDE704D7}">
  <a:tblStyle styleId="{B17B0651-444C-4A80-BD7A-D9A1EDE70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cae3c9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8cae3c95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cae3c95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cae3c9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gitalocean.com/community/tutorials/understanding-data-types-in-g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olangprograms.com/go-language/integer-float-string-boolea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rbasic.org/golang/fmt-printf-reference-cheat-sheet/" TargetMode="External"/><Relationship Id="rId4" Type="http://schemas.openxmlformats.org/officeDocument/2006/relationships/hyperlink" Target="https://drive.google.com/file/d/1ud0FxIXIQN2rtGIF49373FHUFp9Bw6k8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rbasic.org/golang/operators/" TargetMode="External"/><Relationship Id="rId4" Type="http://schemas.openxmlformats.org/officeDocument/2006/relationships/hyperlink" Target="https://yourbasic.org/golang/opera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62825" y="675299"/>
            <a:ext cx="91440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/>
              <a:t>Lập trình Golang – L2</a:t>
            </a:r>
            <a:endParaRPr sz="5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70450" y="2587200"/>
            <a:ext cx="9897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500"/>
              <a:t>Mục tiêu</a:t>
            </a:r>
            <a:endParaRPr b="1" sz="3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Cách khai báo và sử dụng biến, hằng, comment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Kiểu dữ liệu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Chuyển đổi kiểu dữ liệu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</a:t>
            </a:r>
            <a:r>
              <a:rPr lang="en-US"/>
              <a:t>oán tử và độ ưu tiên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155850"/>
            <a:ext cx="10515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Kiểu dữ liệu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638450" y="913125"/>
            <a:ext cx="107853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82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❖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Go is a statically typed programming language.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6858000" y="5145875"/>
            <a:ext cx="46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9"/>
          <p:cNvGraphicFramePr/>
          <p:nvPr/>
        </p:nvGraphicFramePr>
        <p:xfrm>
          <a:off x="838200" y="17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{B17B0651-444C-4A80-BD7A-D9A1EDE704D7}</a:tableStyleId>
              </a:tblPr>
              <a:tblGrid>
                <a:gridCol w="5143500"/>
                <a:gridCol w="5143500"/>
              </a:tblGrid>
              <a:tr h="4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</a:rPr>
                        <a:t>Statically typed</a:t>
                      </a:r>
                      <a:endParaRPr sz="1300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9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</a:rPr>
                        <a:t>Dynamically typed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K</a:t>
                      </a:r>
                      <a:r>
                        <a:rPr lang="en-US"/>
                        <a:t>iểu dữ liệu của biến biết khi compile (một số ngôn ngữ cung cấp kiểu suy luận-</a:t>
                      </a:r>
                      <a:r>
                        <a:rPr i="1" lang="en-US" sz="115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</a:rPr>
                        <a:t>type inference</a:t>
                      </a:r>
                      <a:r>
                        <a:rPr lang="en-US"/>
                        <a:t>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Không thể biên dịch khi có lỗi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K</a:t>
                      </a:r>
                      <a:r>
                        <a:rPr lang="en-US"/>
                        <a:t>iểu dữ liệu của biến được suy ra từ giá trị khi run-time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Có lỗi vẫn có thể biên dịch được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 S</a:t>
                      </a:r>
                      <a:r>
                        <a:rPr lang="en-US"/>
                        <a:t>ẽ sớm phát hiện được lỗi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</a:t>
                      </a:r>
                      <a:r>
                        <a:rPr lang="en-US"/>
                        <a:t>ó thể viết code nhanh hơn, ngắn hơn một chút vì không phải chỉ định kiểu cho biến (trừ các ngôn ngữ sử dụng kiểu suy luận)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cae3c957_0_44"/>
          <p:cNvSpPr txBox="1"/>
          <p:nvPr>
            <p:ph type="title"/>
          </p:nvPr>
        </p:nvSpPr>
        <p:spPr>
          <a:xfrm>
            <a:off x="838200" y="155850"/>
            <a:ext cx="10515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Kiểu dữ liệu</a:t>
            </a:r>
            <a:endParaRPr/>
          </a:p>
        </p:txBody>
      </p:sp>
      <p:sp>
        <p:nvSpPr>
          <p:cNvPr id="148" name="Google Shape;148;gf8cae3c957_0_44"/>
          <p:cNvSpPr txBox="1"/>
          <p:nvPr>
            <p:ph idx="1" type="body"/>
          </p:nvPr>
        </p:nvSpPr>
        <p:spPr>
          <a:xfrm>
            <a:off x="838200" y="799000"/>
            <a:ext cx="10785300" cy="6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82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❖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Basic Data Types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Numeric Types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int8, int16, int32, int64, int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uint8, uint16, uint32, uint64, uint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float32, float64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complex64, complex128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byte (</a:t>
            </a:r>
            <a:r>
              <a:rPr b="1" lang="en-US" sz="1050"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 is an alias of uint8)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rune (</a:t>
            </a:r>
            <a:r>
              <a:rPr b="1" lang="en-US" sz="1050">
                <a:latin typeface="Times New Roman"/>
                <a:ea typeface="Times New Roman"/>
                <a:cs typeface="Times New Roman"/>
                <a:sym typeface="Times New Roman"/>
              </a:rPr>
              <a:t>rune</a:t>
            </a: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 is an alias of int32)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082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❖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Composite Type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Slices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Maps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Structs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884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⮚"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Text and HTML templates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10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https://www.digitalocean.com/community/tutorials/understanding-data-types-in-go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We can use the Sizeof function in the unsafe standard package to get the size of any value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fmt.Println("int	:", unsafe.Sizeof(int(1)), "bytes")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fmt.Println("int8   :", unsafe.Sizeof(int8(1)), "bytes")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// Tự định nghĩa kiểu dữ liệu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type (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    gram  float64 // float64 is the underlying type of gram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    ounce float64 // float64 is the underlying type of ounce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105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f8cae3c957_0_44"/>
          <p:cNvSpPr txBox="1"/>
          <p:nvPr/>
        </p:nvSpPr>
        <p:spPr>
          <a:xfrm>
            <a:off x="6858000" y="5145875"/>
            <a:ext cx="46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Kiểu dữ liệu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is very strict about explicit typing (Go không tự động chuyển đổi kiểu)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693126"/>
            <a:ext cx="10448109" cy="348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Type Conversion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func Atoi(s string) (int, error)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 ParseInt(s string, base int, bitSize int) (i int64, err error)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 ParseFloat(s string, bitSize int) (float64, error)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 Sprintf(format string, a ...interface{})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https://www.golangprograms.com/go-language/integer-float-string-boolean.html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x.(T)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https://nanxiao.gitbooks.io/golang-101-hacks/content/posts/type-assertion-and-type-switch.html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Biến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Cú pháp khai báo biến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 name type // sẽ được gán zero value ở đây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 name type = initialvalue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 name = initialvalue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 name1, name2 type = initialvalue1, initialvalue2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:= initialvalue // chỉ được khai báo trong hàm, ngoài hàm sẽ phải dùng từ khóa var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Có thể khai báo biến bằng cách nhóm chúng lại -&gt; tăng tính dễ đọc cho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var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	product  = "Mobile"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	price    = 50.50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Tuple Assignment (All of the right-hand side expressions are evaluated before any of the variables are updated)</a:t>
            </a:r>
            <a:endParaRPr/>
          </a:p>
          <a:p>
            <a:pPr indent="-3000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x, y = y, x // chuyển đổi giá trị mà không cần biến trung gian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Quy tắc đặt tên biến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name must begin with a letter, and can have any number of additional letters and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variable name cannot start with a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variable name cannot contain spaces.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name of a variable begins with a lower-case letter, it can only be accessed within the current package this is considered as unexported 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name of a variable begins with a capital letter, it can be accessed from packages outside the current package one this is considered as exported 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name consists of multiple words, each word after the first should be capitalized like this: empName, EmpAddress,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 names are case-sensitive (car, Car and CAR are three different variables)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90650" y="155875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Scope of Variables in Go</a:t>
            </a:r>
            <a:br>
              <a:rPr b="1" lang="en-US"/>
            </a:b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017750"/>
            <a:ext cx="10515600" cy="5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 </a:t>
            </a:r>
            <a:r>
              <a:rPr lang="en-US" sz="1400"/>
              <a:t>Scope variable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Local Variable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Local variables are variables which are defined within a block or a function level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An example of a block is a for loop or a range loop etc.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These variables are only be accessed from within their block or function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These variables only live till the end of the block or a function in which they are declared. After that, they are Garbage Collected.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 local once declared cannot be redeclared within the same block or function.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Global variable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 variable will be global within a package if it is declared at the top of a file outside the scope of any function or block.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If this variable name starts with a lowercase letter then it can be accessed from within the package which contains this variable definition.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If the variable name starts with an uppercase letter then it can be accessed from an outside different package other than which it is declared.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Global variable are available throughout the lifetime of a program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400"/>
              <a:t>Important Points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variable declared within an inner scope having the same name as variable declared in the outer scope will shadow the variable in the outer scope.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000" y="4451525"/>
            <a:ext cx="5159249" cy="2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Comment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112877"/>
            <a:ext cx="10515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Comment trên một dòng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// This is a comment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Comment trên nhiều dòng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/*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Everything here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will be considered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 block comment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*/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function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 executes this program using this function.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There should be only one main file in the main package.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Executable programs are also called "commands".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fmt.Println("Hello Gopher!")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Nên comment ở những đoạn có logic phức tạp, tránh comment tràn lan, không cần thiết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cae3c957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Print</a:t>
            </a:r>
            <a:endParaRPr/>
          </a:p>
        </p:txBody>
      </p:sp>
      <p:sp>
        <p:nvSpPr>
          <p:cNvPr id="116" name="Google Shape;116;gf8cae3c957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Printing</a:t>
            </a:r>
            <a:endParaRPr sz="165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fmt.Println("print to stdout")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fmt.Printf("format %s %v\n", "example", 1)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fmt.Fprintf(os.Stderr, "print to stderr")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\n = escape sequence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\  = escape character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fmt.Println("hi\n\"hi\"")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fmt.</a:t>
            </a:r>
            <a:r>
              <a:rPr lang="en-U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"%T\n"</a:t>
            </a: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tên biến) // in ra kiểu dữ liệu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name := "bob"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age := 21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message := fmt.Sprintf("%s is %d years old", name, age) // </a:t>
            </a:r>
            <a:r>
              <a:rPr lang="en-US" sz="165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interpolation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fmt.Println(message)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Tham khảo thêm phần printf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https://yourbasic.org/golang/fmt-printf-reference-cheat-sheet/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https://drive.google.com/file/d/1ud0FxIXIQN2rtGIF49373FHUFp9Bw6k8/view?usp=sharing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https://pkg.go.dev/fmt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Hằng số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30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 constant is a name or an identifier for a fixed value. Constants in Go may be typed or untyped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30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The keyword const is used for declaring constants followed by the desired name and the type of value the constant will hold</a:t>
            </a:r>
            <a:b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30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Name of constants must follow the same rules as variable names, which means a valid constant name must starts with a letter or underscore, followed by any number of letters, numbers or underscores.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30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Declare block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const (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DefaultLimit  = 100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MaxID  = 0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30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⮚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xem thêm https://golangbyexample.com/constant-golang/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Hằng số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Iota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iota keyword represents successive integer constants 0, 1, 2,…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resets to 0 whenever the word const appears in the source code, and increments after each const specification.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Tham khảo thêm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https://yourbasic.org/golang/iota/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Toán tử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Arithmetic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Assignment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Comparison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Bitwise Operators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Xem thêm ví dụ về độ ưu tiên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https://yourbasic.org/golang/operators/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Tham khảo ví dụ toán tử bit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https://www.golangprograms.com/go-language/operators.html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2021-10-13T12:59:38Z</dcterms:created>
  <dc:creator>Admin</dc:creator>
</cp:coreProperties>
</file>