
<file path=[Content_Types].xml><?xml version="1.0" encoding="utf-8"?>
<Types xmlns="http://schemas.openxmlformats.org/package/2006/content-types">
  <Default Extension="fntdata" ContentType="application/x-fontdata"/>
  <Default Extension="jfif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13"/>
  </p:notesMasterIdLst>
  <p:sldIdLst>
    <p:sldId id="256" r:id="rId2"/>
    <p:sldId id="300" r:id="rId3"/>
    <p:sldId id="259" r:id="rId4"/>
    <p:sldId id="257" r:id="rId5"/>
    <p:sldId id="258" r:id="rId6"/>
    <p:sldId id="260" r:id="rId7"/>
    <p:sldId id="261" r:id="rId8"/>
    <p:sldId id="263" r:id="rId9"/>
    <p:sldId id="264" r:id="rId10"/>
    <p:sldId id="272" r:id="rId11"/>
    <p:sldId id="271" r:id="rId12"/>
  </p:sldIdLst>
  <p:sldSz cx="9144000" cy="5143500" type="screen16x9"/>
  <p:notesSz cx="6858000" cy="9144000"/>
  <p:embeddedFontLst>
    <p:embeddedFont>
      <p:font typeface="Barrio" panose="020B0604020202020204" charset="0"/>
      <p:regular r:id="rId14"/>
    </p:embeddedFont>
    <p:embeddedFont>
      <p:font typeface="Didact Gothic" panose="020B0604020202020204" charset="0"/>
      <p:regular r:id="rId15"/>
    </p:embeddedFont>
    <p:embeddedFont>
      <p:font typeface="UTM Azuki" panose="02040603050506020204" pitchFamily="18" charset="0"/>
      <p:regular r:id="rId16"/>
    </p:embeddedFont>
    <p:embeddedFont>
      <p:font typeface="UTM Essendine Caps" panose="02040603050506020204" pitchFamily="18" charset="0"/>
      <p:regular r:id="rId17"/>
      <p:bold r:id="rId18"/>
    </p:embeddedFont>
    <p:embeddedFont>
      <p:font typeface="UTM Showcard" panose="02040603050506020204" pitchFamily="18" charset="0"/>
      <p:regular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AD43498-ABAD-4D17-9270-BC1161A75FCA}">
  <a:tblStyle styleId="{BAD43498-ABAD-4D17-9270-BC1161A75FC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7"/>
      </p:cViewPr>
      <p:guideLst>
        <p:guide pos="2880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53;g6bf8a2b190_0_322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4" name="Google Shape;854;g6bf8a2b190_0_322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6bf8a2b190_0_330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6bf8a2b190_0_330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6bf8a2b190_0_33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6bf8a2b190_0_33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6bbdd4ca84_0_3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6bbdd4ca84_0_3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6bbdd4ca84_0_4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6bbdd4ca84_0_4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6bbdd4ca84_0_4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6bbdd4ca84_0_4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6bf8a2b190_0_7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6bf8a2b190_0_7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6bf8a2b190_0_8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" name="Google Shape;487;g6bf8a2b190_0_8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9" name="Google Shape;939;g6bf8a2b190_0_324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0" name="Google Shape;940;g6bf8a2b190_0_324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409552" y="1379971"/>
            <a:ext cx="63249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409550" y="3581171"/>
            <a:ext cx="6324900" cy="55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">
  <p:cSld name="TITLE_AND_BODY_1_1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>
            <a:spLocks noGrp="1"/>
          </p:cNvSpPr>
          <p:nvPr>
            <p:ph type="title"/>
          </p:nvPr>
        </p:nvSpPr>
        <p:spPr>
          <a:xfrm>
            <a:off x="842700" y="445025"/>
            <a:ext cx="6789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title" idx="2"/>
          </p:nvPr>
        </p:nvSpPr>
        <p:spPr>
          <a:xfrm>
            <a:off x="842700" y="2533675"/>
            <a:ext cx="2583300" cy="78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ubTitle" idx="1"/>
          </p:nvPr>
        </p:nvSpPr>
        <p:spPr>
          <a:xfrm>
            <a:off x="842700" y="3320875"/>
            <a:ext cx="3055800" cy="7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ullet Points">
  <p:cSld name="TITLE_AND_BODY_2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>
            <a:spLocks noGrp="1"/>
          </p:cNvSpPr>
          <p:nvPr>
            <p:ph type="title"/>
          </p:nvPr>
        </p:nvSpPr>
        <p:spPr>
          <a:xfrm>
            <a:off x="842700" y="445025"/>
            <a:ext cx="6789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21"/>
          <p:cNvSpPr txBox="1">
            <a:spLocks noGrp="1"/>
          </p:cNvSpPr>
          <p:nvPr>
            <p:ph type="body" idx="1"/>
          </p:nvPr>
        </p:nvSpPr>
        <p:spPr>
          <a:xfrm>
            <a:off x="842700" y="1314525"/>
            <a:ext cx="6789300" cy="296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2017950" y="1680400"/>
            <a:ext cx="6327300" cy="11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 hasCustomPrompt="1"/>
          </p:nvPr>
        </p:nvSpPr>
        <p:spPr>
          <a:xfrm>
            <a:off x="3050850" y="846450"/>
            <a:ext cx="5294400" cy="81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5401050" y="2658900"/>
            <a:ext cx="2944500" cy="55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842700" y="445025"/>
            <a:ext cx="6789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4509900" y="1872850"/>
            <a:ext cx="3198300" cy="252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>
            <a:spLocks noGrp="1"/>
          </p:cNvSpPr>
          <p:nvPr>
            <p:ph type="title"/>
          </p:nvPr>
        </p:nvSpPr>
        <p:spPr>
          <a:xfrm>
            <a:off x="842700" y="445025"/>
            <a:ext cx="6789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>
            <a:spLocks noGrp="1"/>
          </p:cNvSpPr>
          <p:nvPr>
            <p:ph type="title"/>
          </p:nvPr>
        </p:nvSpPr>
        <p:spPr>
          <a:xfrm>
            <a:off x="1388100" y="2498675"/>
            <a:ext cx="6367800" cy="216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ITLE_1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3"/>
          <p:cNvSpPr txBox="1">
            <a:spLocks noGrp="1"/>
          </p:cNvSpPr>
          <p:nvPr>
            <p:ph type="ctrTitle"/>
          </p:nvPr>
        </p:nvSpPr>
        <p:spPr>
          <a:xfrm>
            <a:off x="1701500" y="644247"/>
            <a:ext cx="6324900" cy="4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44" name="Google Shape;44;p13"/>
          <p:cNvSpPr txBox="1">
            <a:spLocks noGrp="1"/>
          </p:cNvSpPr>
          <p:nvPr>
            <p:ph type="subTitle" idx="1"/>
          </p:nvPr>
        </p:nvSpPr>
        <p:spPr>
          <a:xfrm>
            <a:off x="1701500" y="920582"/>
            <a:ext cx="6324900" cy="4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5" name="Google Shape;45;p13"/>
          <p:cNvSpPr txBox="1">
            <a:spLocks noGrp="1"/>
          </p:cNvSpPr>
          <p:nvPr>
            <p:ph type="ctrTitle" idx="2"/>
          </p:nvPr>
        </p:nvSpPr>
        <p:spPr>
          <a:xfrm>
            <a:off x="1701500" y="1459997"/>
            <a:ext cx="6324900" cy="4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46" name="Google Shape;46;p13"/>
          <p:cNvSpPr txBox="1">
            <a:spLocks noGrp="1"/>
          </p:cNvSpPr>
          <p:nvPr>
            <p:ph type="subTitle" idx="3"/>
          </p:nvPr>
        </p:nvSpPr>
        <p:spPr>
          <a:xfrm>
            <a:off x="1701500" y="1736332"/>
            <a:ext cx="6324900" cy="4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7" name="Google Shape;47;p13"/>
          <p:cNvSpPr txBox="1">
            <a:spLocks noGrp="1"/>
          </p:cNvSpPr>
          <p:nvPr>
            <p:ph type="ctrTitle" idx="4"/>
          </p:nvPr>
        </p:nvSpPr>
        <p:spPr>
          <a:xfrm>
            <a:off x="1701500" y="2275747"/>
            <a:ext cx="6324900" cy="4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48" name="Google Shape;48;p13"/>
          <p:cNvSpPr txBox="1">
            <a:spLocks noGrp="1"/>
          </p:cNvSpPr>
          <p:nvPr>
            <p:ph type="subTitle" idx="5"/>
          </p:nvPr>
        </p:nvSpPr>
        <p:spPr>
          <a:xfrm>
            <a:off x="1701500" y="2552082"/>
            <a:ext cx="6324900" cy="4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9" name="Google Shape;49;p13"/>
          <p:cNvSpPr txBox="1">
            <a:spLocks noGrp="1"/>
          </p:cNvSpPr>
          <p:nvPr>
            <p:ph type="ctrTitle" idx="6"/>
          </p:nvPr>
        </p:nvSpPr>
        <p:spPr>
          <a:xfrm>
            <a:off x="1701500" y="3091497"/>
            <a:ext cx="6324900" cy="4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0" name="Google Shape;50;p13"/>
          <p:cNvSpPr txBox="1">
            <a:spLocks noGrp="1"/>
          </p:cNvSpPr>
          <p:nvPr>
            <p:ph type="subTitle" idx="7"/>
          </p:nvPr>
        </p:nvSpPr>
        <p:spPr>
          <a:xfrm>
            <a:off x="1701500" y="3367832"/>
            <a:ext cx="6324900" cy="4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ctrTitle" idx="8"/>
          </p:nvPr>
        </p:nvSpPr>
        <p:spPr>
          <a:xfrm>
            <a:off x="1701500" y="3907247"/>
            <a:ext cx="6324900" cy="4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subTitle" idx="9"/>
          </p:nvPr>
        </p:nvSpPr>
        <p:spPr>
          <a:xfrm>
            <a:off x="1701500" y="4183582"/>
            <a:ext cx="6324900" cy="4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title" idx="13" hasCustomPrompt="1"/>
          </p:nvPr>
        </p:nvSpPr>
        <p:spPr>
          <a:xfrm>
            <a:off x="661175" y="556702"/>
            <a:ext cx="936000" cy="52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54" name="Google Shape;54;p13"/>
          <p:cNvSpPr txBox="1">
            <a:spLocks noGrp="1"/>
          </p:cNvSpPr>
          <p:nvPr>
            <p:ph type="title" idx="14" hasCustomPrompt="1"/>
          </p:nvPr>
        </p:nvSpPr>
        <p:spPr>
          <a:xfrm>
            <a:off x="661175" y="1368236"/>
            <a:ext cx="936000" cy="52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55" name="Google Shape;55;p13"/>
          <p:cNvSpPr txBox="1">
            <a:spLocks noGrp="1"/>
          </p:cNvSpPr>
          <p:nvPr>
            <p:ph type="title" idx="15" hasCustomPrompt="1"/>
          </p:nvPr>
        </p:nvSpPr>
        <p:spPr>
          <a:xfrm>
            <a:off x="661175" y="2191057"/>
            <a:ext cx="936000" cy="52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56" name="Google Shape;56;p13"/>
          <p:cNvSpPr txBox="1">
            <a:spLocks noGrp="1"/>
          </p:cNvSpPr>
          <p:nvPr>
            <p:ph type="title" idx="16" hasCustomPrompt="1"/>
          </p:nvPr>
        </p:nvSpPr>
        <p:spPr>
          <a:xfrm>
            <a:off x="661175" y="3016463"/>
            <a:ext cx="936000" cy="52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57" name="Google Shape;57;p13"/>
          <p:cNvSpPr txBox="1">
            <a:spLocks noGrp="1"/>
          </p:cNvSpPr>
          <p:nvPr>
            <p:ph type="title" idx="17" hasCustomPrompt="1"/>
          </p:nvPr>
        </p:nvSpPr>
        <p:spPr>
          <a:xfrm>
            <a:off x="661175" y="3838652"/>
            <a:ext cx="936000" cy="52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1">
  <p:cSld name="SECTION_HEADER_1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798750" y="1680400"/>
            <a:ext cx="6327300" cy="11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title" idx="2" hasCustomPrompt="1"/>
          </p:nvPr>
        </p:nvSpPr>
        <p:spPr>
          <a:xfrm>
            <a:off x="798750" y="846450"/>
            <a:ext cx="5294400" cy="81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9" name="Google Shape;69;p15"/>
          <p:cNvSpPr txBox="1">
            <a:spLocks noGrp="1"/>
          </p:cNvSpPr>
          <p:nvPr>
            <p:ph type="subTitle" idx="1"/>
          </p:nvPr>
        </p:nvSpPr>
        <p:spPr>
          <a:xfrm>
            <a:off x="798750" y="2658900"/>
            <a:ext cx="2944500" cy="55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4F0E9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rio"/>
              <a:buNone/>
              <a:defRPr sz="2800">
                <a:solidFill>
                  <a:schemeClr val="dk2"/>
                </a:solidFill>
                <a:latin typeface="Barrio"/>
                <a:ea typeface="Barrio"/>
                <a:cs typeface="Barrio"/>
                <a:sym typeface="Barri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idact Gothic"/>
              <a:buChar char="●"/>
              <a:defRPr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idact Gothic"/>
              <a:buChar char="○"/>
              <a:defRPr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idact Gothic"/>
              <a:buChar char="■"/>
              <a:defRPr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idact Gothic"/>
              <a:buChar char="●"/>
              <a:defRPr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idact Gothic"/>
              <a:buChar char="○"/>
              <a:defRPr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idact Gothic"/>
              <a:buChar char="■"/>
              <a:defRPr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idact Gothic"/>
              <a:buChar char="●"/>
              <a:defRPr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idact Gothic"/>
              <a:buChar char="○"/>
              <a:defRPr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Didact Gothic"/>
              <a:buChar char="■"/>
              <a:defRPr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4" r:id="rId6"/>
    <p:sldLayoutId id="2147483658" r:id="rId7"/>
    <p:sldLayoutId id="2147483659" r:id="rId8"/>
    <p:sldLayoutId id="2147483661" r:id="rId9"/>
    <p:sldLayoutId id="2147483662" r:id="rId10"/>
    <p:sldLayoutId id="2147483667" r:id="rId11"/>
    <p:sldLayoutId id="2147483668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fif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5.jpg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5"/>
          <p:cNvSpPr/>
          <p:nvPr/>
        </p:nvSpPr>
        <p:spPr>
          <a:xfrm>
            <a:off x="7085700" y="2336975"/>
            <a:ext cx="2633400" cy="2633400"/>
          </a:xfrm>
          <a:prstGeom prst="flowChartConnector">
            <a:avLst/>
          </a:prstGeom>
          <a:solidFill>
            <a:srgbClr val="FFFFFF">
              <a:alpha val="348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25"/>
          <p:cNvSpPr/>
          <p:nvPr/>
        </p:nvSpPr>
        <p:spPr>
          <a:xfrm>
            <a:off x="-477300" y="197275"/>
            <a:ext cx="2633400" cy="2633400"/>
          </a:xfrm>
          <a:prstGeom prst="flowChartConnector">
            <a:avLst/>
          </a:prstGeom>
          <a:solidFill>
            <a:srgbClr val="FFFFFF">
              <a:alpha val="348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4" name="Google Shape;124;p25"/>
          <p:cNvGrpSpPr/>
          <p:nvPr/>
        </p:nvGrpSpPr>
        <p:grpSpPr>
          <a:xfrm rot="1905542">
            <a:off x="-1059634" y="1315978"/>
            <a:ext cx="2814050" cy="3995009"/>
            <a:chOff x="2445026" y="1084052"/>
            <a:chExt cx="1101814" cy="1564260"/>
          </a:xfrm>
        </p:grpSpPr>
        <p:sp>
          <p:nvSpPr>
            <p:cNvPr id="125" name="Google Shape;125;p25"/>
            <p:cNvSpPr/>
            <p:nvPr/>
          </p:nvSpPr>
          <p:spPr>
            <a:xfrm>
              <a:off x="2709088" y="2084389"/>
              <a:ext cx="617978" cy="563922"/>
            </a:xfrm>
            <a:custGeom>
              <a:avLst/>
              <a:gdLst/>
              <a:ahLst/>
              <a:cxnLst/>
              <a:rect l="l" t="t" r="r" b="b"/>
              <a:pathLst>
                <a:path w="53274" h="48614" extrusionOk="0">
                  <a:moveTo>
                    <a:pt x="50221" y="0"/>
                  </a:moveTo>
                  <a:cubicBezTo>
                    <a:pt x="37459" y="11768"/>
                    <a:pt x="20967" y="19269"/>
                    <a:pt x="3557" y="19269"/>
                  </a:cubicBezTo>
                  <a:cubicBezTo>
                    <a:pt x="2375" y="19269"/>
                    <a:pt x="1189" y="19235"/>
                    <a:pt x="0" y="19165"/>
                  </a:cubicBezTo>
                  <a:lnTo>
                    <a:pt x="0" y="19165"/>
                  </a:lnTo>
                  <a:cubicBezTo>
                    <a:pt x="1095" y="30886"/>
                    <a:pt x="4193" y="47311"/>
                    <a:pt x="12950" y="48521"/>
                  </a:cubicBezTo>
                  <a:cubicBezTo>
                    <a:pt x="13399" y="48583"/>
                    <a:pt x="13830" y="48613"/>
                    <a:pt x="14244" y="48613"/>
                  </a:cubicBezTo>
                  <a:cubicBezTo>
                    <a:pt x="26421" y="48613"/>
                    <a:pt x="22963" y="22514"/>
                    <a:pt x="22963" y="22513"/>
                  </a:cubicBezTo>
                  <a:lnTo>
                    <a:pt x="22963" y="22513"/>
                  </a:lnTo>
                  <a:cubicBezTo>
                    <a:pt x="22963" y="22513"/>
                    <a:pt x="23259" y="22856"/>
                    <a:pt x="24634" y="22856"/>
                  </a:cubicBezTo>
                  <a:cubicBezTo>
                    <a:pt x="25305" y="22856"/>
                    <a:pt x="26233" y="22774"/>
                    <a:pt x="27509" y="22532"/>
                  </a:cubicBezTo>
                  <a:cubicBezTo>
                    <a:pt x="27509" y="22532"/>
                    <a:pt x="29256" y="48429"/>
                    <a:pt x="37177" y="48484"/>
                  </a:cubicBezTo>
                  <a:cubicBezTo>
                    <a:pt x="37200" y="48484"/>
                    <a:pt x="37223" y="48484"/>
                    <a:pt x="37247" y="48484"/>
                  </a:cubicBezTo>
                  <a:cubicBezTo>
                    <a:pt x="53273" y="48484"/>
                    <a:pt x="51146" y="10703"/>
                    <a:pt x="50221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5"/>
            <p:cNvSpPr/>
            <p:nvPr/>
          </p:nvSpPr>
          <p:spPr>
            <a:xfrm>
              <a:off x="2701896" y="2052002"/>
              <a:ext cx="589779" cy="255919"/>
            </a:xfrm>
            <a:custGeom>
              <a:avLst/>
              <a:gdLst/>
              <a:ahLst/>
              <a:cxnLst/>
              <a:rect l="l" t="t" r="r" b="b"/>
              <a:pathLst>
                <a:path w="50843" h="22062" extrusionOk="0">
                  <a:moveTo>
                    <a:pt x="50572" y="0"/>
                  </a:moveTo>
                  <a:lnTo>
                    <a:pt x="22" y="10194"/>
                  </a:lnTo>
                  <a:cubicBezTo>
                    <a:pt x="22" y="10194"/>
                    <a:pt x="0" y="15322"/>
                    <a:pt x="620" y="21957"/>
                  </a:cubicBezTo>
                  <a:cubicBezTo>
                    <a:pt x="1809" y="22027"/>
                    <a:pt x="2995" y="22061"/>
                    <a:pt x="4176" y="22061"/>
                  </a:cubicBezTo>
                  <a:cubicBezTo>
                    <a:pt x="21587" y="22061"/>
                    <a:pt x="38075" y="14559"/>
                    <a:pt x="50843" y="2798"/>
                  </a:cubicBezTo>
                  <a:cubicBezTo>
                    <a:pt x="50692" y="1032"/>
                    <a:pt x="50572" y="0"/>
                    <a:pt x="50572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5"/>
            <p:cNvSpPr/>
            <p:nvPr/>
          </p:nvSpPr>
          <p:spPr>
            <a:xfrm>
              <a:off x="3248198" y="1296123"/>
              <a:ext cx="284826" cy="287796"/>
            </a:xfrm>
            <a:custGeom>
              <a:avLst/>
              <a:gdLst/>
              <a:ahLst/>
              <a:cxnLst/>
              <a:rect l="l" t="t" r="r" b="b"/>
              <a:pathLst>
                <a:path w="24554" h="24810" extrusionOk="0">
                  <a:moveTo>
                    <a:pt x="18877" y="1"/>
                  </a:moveTo>
                  <a:cubicBezTo>
                    <a:pt x="17615" y="1"/>
                    <a:pt x="16269" y="414"/>
                    <a:pt x="14931" y="1343"/>
                  </a:cubicBezTo>
                  <a:cubicBezTo>
                    <a:pt x="9037" y="5433"/>
                    <a:pt x="1" y="21401"/>
                    <a:pt x="1" y="21401"/>
                  </a:cubicBezTo>
                  <a:lnTo>
                    <a:pt x="2475" y="24810"/>
                  </a:lnTo>
                  <a:cubicBezTo>
                    <a:pt x="12303" y="22149"/>
                    <a:pt x="19794" y="13389"/>
                    <a:pt x="24553" y="3849"/>
                  </a:cubicBezTo>
                  <a:cubicBezTo>
                    <a:pt x="23410" y="1526"/>
                    <a:pt x="21300" y="1"/>
                    <a:pt x="18877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5"/>
            <p:cNvSpPr/>
            <p:nvPr/>
          </p:nvSpPr>
          <p:spPr>
            <a:xfrm>
              <a:off x="3276896" y="1340760"/>
              <a:ext cx="269944" cy="367326"/>
            </a:xfrm>
            <a:custGeom>
              <a:avLst/>
              <a:gdLst/>
              <a:ahLst/>
              <a:cxnLst/>
              <a:rect l="l" t="t" r="r" b="b"/>
              <a:pathLst>
                <a:path w="23271" h="31666" extrusionOk="0">
                  <a:moveTo>
                    <a:pt x="22079" y="1"/>
                  </a:moveTo>
                  <a:cubicBezTo>
                    <a:pt x="17320" y="9541"/>
                    <a:pt x="9829" y="18301"/>
                    <a:pt x="1" y="20962"/>
                  </a:cubicBezTo>
                  <a:lnTo>
                    <a:pt x="7771" y="31666"/>
                  </a:lnTo>
                  <a:cubicBezTo>
                    <a:pt x="7771" y="31666"/>
                    <a:pt x="21021" y="13625"/>
                    <a:pt x="22705" y="6462"/>
                  </a:cubicBezTo>
                  <a:cubicBezTo>
                    <a:pt x="23270" y="4053"/>
                    <a:pt x="22960" y="1789"/>
                    <a:pt x="22079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5"/>
            <p:cNvSpPr/>
            <p:nvPr/>
          </p:nvSpPr>
          <p:spPr>
            <a:xfrm>
              <a:off x="2588355" y="1544363"/>
              <a:ext cx="694109" cy="318072"/>
            </a:xfrm>
            <a:custGeom>
              <a:avLst/>
              <a:gdLst/>
              <a:ahLst/>
              <a:cxnLst/>
              <a:rect l="l" t="t" r="r" b="b"/>
              <a:pathLst>
                <a:path w="59837" h="27420" extrusionOk="0">
                  <a:moveTo>
                    <a:pt x="57468" y="1"/>
                  </a:moveTo>
                  <a:lnTo>
                    <a:pt x="47152" y="11577"/>
                  </a:lnTo>
                  <a:lnTo>
                    <a:pt x="10896" y="12617"/>
                  </a:lnTo>
                  <a:cubicBezTo>
                    <a:pt x="10896" y="12617"/>
                    <a:pt x="4468" y="15227"/>
                    <a:pt x="0" y="26036"/>
                  </a:cubicBezTo>
                  <a:cubicBezTo>
                    <a:pt x="4388" y="26962"/>
                    <a:pt x="8833" y="27419"/>
                    <a:pt x="13239" y="27419"/>
                  </a:cubicBezTo>
                  <a:cubicBezTo>
                    <a:pt x="31822" y="27419"/>
                    <a:pt x="49723" y="19291"/>
                    <a:pt x="59837" y="3943"/>
                  </a:cubicBezTo>
                  <a:cubicBezTo>
                    <a:pt x="58751" y="2315"/>
                    <a:pt x="57865" y="881"/>
                    <a:pt x="57468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5"/>
            <p:cNvSpPr/>
            <p:nvPr/>
          </p:nvSpPr>
          <p:spPr>
            <a:xfrm>
              <a:off x="2578344" y="1590102"/>
              <a:ext cx="794136" cy="595347"/>
            </a:xfrm>
            <a:custGeom>
              <a:avLst/>
              <a:gdLst/>
              <a:ahLst/>
              <a:cxnLst/>
              <a:rect l="l" t="t" r="r" b="b"/>
              <a:pathLst>
                <a:path w="68460" h="51323" extrusionOk="0">
                  <a:moveTo>
                    <a:pt x="60694" y="0"/>
                  </a:moveTo>
                  <a:cubicBezTo>
                    <a:pt x="50585" y="15348"/>
                    <a:pt x="32685" y="23476"/>
                    <a:pt x="14101" y="23476"/>
                  </a:cubicBezTo>
                  <a:cubicBezTo>
                    <a:pt x="9696" y="23476"/>
                    <a:pt x="5251" y="23019"/>
                    <a:pt x="863" y="22093"/>
                  </a:cubicBezTo>
                  <a:cubicBezTo>
                    <a:pt x="567" y="22810"/>
                    <a:pt x="279" y="23562"/>
                    <a:pt x="0" y="24352"/>
                  </a:cubicBezTo>
                  <a:cubicBezTo>
                    <a:pt x="0" y="24352"/>
                    <a:pt x="4166" y="28203"/>
                    <a:pt x="10486" y="29886"/>
                  </a:cubicBezTo>
                  <a:cubicBezTo>
                    <a:pt x="10486" y="29886"/>
                    <a:pt x="8236" y="41540"/>
                    <a:pt x="9081" y="49679"/>
                  </a:cubicBezTo>
                  <a:cubicBezTo>
                    <a:pt x="9081" y="49679"/>
                    <a:pt x="15946" y="51322"/>
                    <a:pt x="25345" y="51322"/>
                  </a:cubicBezTo>
                  <a:cubicBezTo>
                    <a:pt x="36505" y="51322"/>
                    <a:pt x="51237" y="49006"/>
                    <a:pt x="62286" y="38870"/>
                  </a:cubicBezTo>
                  <a:cubicBezTo>
                    <a:pt x="62286" y="38870"/>
                    <a:pt x="62565" y="24830"/>
                    <a:pt x="59056" y="19077"/>
                  </a:cubicBezTo>
                  <a:cubicBezTo>
                    <a:pt x="59056" y="19077"/>
                    <a:pt x="64809" y="15145"/>
                    <a:pt x="68460" y="10797"/>
                  </a:cubicBezTo>
                  <a:cubicBezTo>
                    <a:pt x="68460" y="10797"/>
                    <a:pt x="63765" y="4600"/>
                    <a:pt x="60694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5"/>
            <p:cNvSpPr/>
            <p:nvPr/>
          </p:nvSpPr>
          <p:spPr>
            <a:xfrm>
              <a:off x="3070846" y="1602073"/>
              <a:ext cx="253634" cy="418656"/>
            </a:xfrm>
            <a:custGeom>
              <a:avLst/>
              <a:gdLst/>
              <a:ahLst/>
              <a:cxnLst/>
              <a:rect l="l" t="t" r="r" b="b"/>
              <a:pathLst>
                <a:path w="21865" h="36091" extrusionOk="0">
                  <a:moveTo>
                    <a:pt x="6916" y="1"/>
                  </a:moveTo>
                  <a:cubicBezTo>
                    <a:pt x="6235" y="1"/>
                    <a:pt x="5237" y="181"/>
                    <a:pt x="3792" y="762"/>
                  </a:cubicBezTo>
                  <a:cubicBezTo>
                    <a:pt x="0" y="2290"/>
                    <a:pt x="2214" y="8925"/>
                    <a:pt x="7688" y="20400"/>
                  </a:cubicBezTo>
                  <a:cubicBezTo>
                    <a:pt x="13164" y="31879"/>
                    <a:pt x="19831" y="36091"/>
                    <a:pt x="19831" y="36091"/>
                  </a:cubicBezTo>
                  <a:cubicBezTo>
                    <a:pt x="21865" y="28722"/>
                    <a:pt x="18256" y="22202"/>
                    <a:pt x="18256" y="22202"/>
                  </a:cubicBezTo>
                  <a:cubicBezTo>
                    <a:pt x="10395" y="13478"/>
                    <a:pt x="8291" y="474"/>
                    <a:pt x="8291" y="474"/>
                  </a:cubicBezTo>
                  <a:cubicBezTo>
                    <a:pt x="8291" y="474"/>
                    <a:pt x="8020" y="1"/>
                    <a:pt x="691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5"/>
            <p:cNvSpPr/>
            <p:nvPr/>
          </p:nvSpPr>
          <p:spPr>
            <a:xfrm>
              <a:off x="2659011" y="1669898"/>
              <a:ext cx="128493" cy="538310"/>
            </a:xfrm>
            <a:custGeom>
              <a:avLst/>
              <a:gdLst/>
              <a:ahLst/>
              <a:cxnLst/>
              <a:rect l="l" t="t" r="r" b="b"/>
              <a:pathLst>
                <a:path w="11077" h="46406" extrusionOk="0">
                  <a:moveTo>
                    <a:pt x="7174" y="1"/>
                  </a:moveTo>
                  <a:cubicBezTo>
                    <a:pt x="4511" y="1"/>
                    <a:pt x="1" y="2856"/>
                    <a:pt x="717" y="4821"/>
                  </a:cubicBezTo>
                  <a:lnTo>
                    <a:pt x="818" y="5218"/>
                  </a:lnTo>
                  <a:cubicBezTo>
                    <a:pt x="1543" y="8105"/>
                    <a:pt x="4176" y="18965"/>
                    <a:pt x="3532" y="23007"/>
                  </a:cubicBezTo>
                  <a:cubicBezTo>
                    <a:pt x="2798" y="27611"/>
                    <a:pt x="1492" y="40040"/>
                    <a:pt x="1492" y="40040"/>
                  </a:cubicBezTo>
                  <a:cubicBezTo>
                    <a:pt x="1492" y="40040"/>
                    <a:pt x="589" y="45789"/>
                    <a:pt x="3624" y="46386"/>
                  </a:cubicBezTo>
                  <a:cubicBezTo>
                    <a:pt x="3690" y="46399"/>
                    <a:pt x="3757" y="46406"/>
                    <a:pt x="3825" y="46406"/>
                  </a:cubicBezTo>
                  <a:cubicBezTo>
                    <a:pt x="6848" y="46406"/>
                    <a:pt x="11077" y="33479"/>
                    <a:pt x="10974" y="23440"/>
                  </a:cubicBezTo>
                  <a:cubicBezTo>
                    <a:pt x="10869" y="13179"/>
                    <a:pt x="10856" y="5080"/>
                    <a:pt x="8757" y="654"/>
                  </a:cubicBezTo>
                  <a:cubicBezTo>
                    <a:pt x="8440" y="196"/>
                    <a:pt x="7870" y="1"/>
                    <a:pt x="717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5"/>
            <p:cNvSpPr/>
            <p:nvPr/>
          </p:nvSpPr>
          <p:spPr>
            <a:xfrm>
              <a:off x="2445026" y="1084052"/>
              <a:ext cx="298526" cy="306890"/>
            </a:xfrm>
            <a:custGeom>
              <a:avLst/>
              <a:gdLst/>
              <a:ahLst/>
              <a:cxnLst/>
              <a:rect l="l" t="t" r="r" b="b"/>
              <a:pathLst>
                <a:path w="25735" h="26456" extrusionOk="0">
                  <a:moveTo>
                    <a:pt x="12186" y="0"/>
                  </a:moveTo>
                  <a:cubicBezTo>
                    <a:pt x="8284" y="0"/>
                    <a:pt x="4387" y="1133"/>
                    <a:pt x="2816" y="4239"/>
                  </a:cubicBezTo>
                  <a:cubicBezTo>
                    <a:pt x="2164" y="5535"/>
                    <a:pt x="3487" y="6758"/>
                    <a:pt x="3487" y="6758"/>
                  </a:cubicBezTo>
                  <a:cubicBezTo>
                    <a:pt x="3487" y="6758"/>
                    <a:pt x="1" y="10417"/>
                    <a:pt x="253" y="13215"/>
                  </a:cubicBezTo>
                  <a:cubicBezTo>
                    <a:pt x="354" y="14343"/>
                    <a:pt x="715" y="14695"/>
                    <a:pt x="1127" y="14695"/>
                  </a:cubicBezTo>
                  <a:cubicBezTo>
                    <a:pt x="1815" y="14695"/>
                    <a:pt x="2643" y="13717"/>
                    <a:pt x="2643" y="13717"/>
                  </a:cubicBezTo>
                  <a:lnTo>
                    <a:pt x="2643" y="13717"/>
                  </a:lnTo>
                  <a:cubicBezTo>
                    <a:pt x="2643" y="13717"/>
                    <a:pt x="1" y="19612"/>
                    <a:pt x="3009" y="20852"/>
                  </a:cubicBezTo>
                  <a:cubicBezTo>
                    <a:pt x="3298" y="20972"/>
                    <a:pt x="3554" y="21022"/>
                    <a:pt x="3780" y="21022"/>
                  </a:cubicBezTo>
                  <a:cubicBezTo>
                    <a:pt x="4331" y="21022"/>
                    <a:pt x="4703" y="20725"/>
                    <a:pt x="4943" y="20415"/>
                  </a:cubicBezTo>
                  <a:cubicBezTo>
                    <a:pt x="4979" y="20455"/>
                    <a:pt x="5015" y="20501"/>
                    <a:pt x="5048" y="20543"/>
                  </a:cubicBezTo>
                  <a:cubicBezTo>
                    <a:pt x="4724" y="21829"/>
                    <a:pt x="4477" y="24242"/>
                    <a:pt x="6991" y="24777"/>
                  </a:cubicBezTo>
                  <a:cubicBezTo>
                    <a:pt x="7249" y="24832"/>
                    <a:pt x="7480" y="24857"/>
                    <a:pt x="7686" y="24857"/>
                  </a:cubicBezTo>
                  <a:cubicBezTo>
                    <a:pt x="8734" y="24857"/>
                    <a:pt x="9135" y="24201"/>
                    <a:pt x="9245" y="23427"/>
                  </a:cubicBezTo>
                  <a:cubicBezTo>
                    <a:pt x="9378" y="23482"/>
                    <a:pt x="9510" y="23532"/>
                    <a:pt x="9642" y="23576"/>
                  </a:cubicBezTo>
                  <a:cubicBezTo>
                    <a:pt x="10308" y="24996"/>
                    <a:pt x="11612" y="26455"/>
                    <a:pt x="14182" y="26455"/>
                  </a:cubicBezTo>
                  <a:cubicBezTo>
                    <a:pt x="14643" y="26455"/>
                    <a:pt x="15146" y="26408"/>
                    <a:pt x="15693" y="26305"/>
                  </a:cubicBezTo>
                  <a:lnTo>
                    <a:pt x="14876" y="24662"/>
                  </a:lnTo>
                  <a:lnTo>
                    <a:pt x="14876" y="24662"/>
                  </a:lnTo>
                  <a:cubicBezTo>
                    <a:pt x="15231" y="24679"/>
                    <a:pt x="15482" y="24681"/>
                    <a:pt x="15593" y="24681"/>
                  </a:cubicBezTo>
                  <a:cubicBezTo>
                    <a:pt x="15634" y="24681"/>
                    <a:pt x="15656" y="24681"/>
                    <a:pt x="15656" y="24681"/>
                  </a:cubicBezTo>
                  <a:lnTo>
                    <a:pt x="25293" y="10956"/>
                  </a:lnTo>
                  <a:cubicBezTo>
                    <a:pt x="25293" y="10956"/>
                    <a:pt x="25734" y="5886"/>
                    <a:pt x="21418" y="2414"/>
                  </a:cubicBezTo>
                  <a:cubicBezTo>
                    <a:pt x="19732" y="1058"/>
                    <a:pt x="15957" y="0"/>
                    <a:pt x="12186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5"/>
            <p:cNvSpPr/>
            <p:nvPr/>
          </p:nvSpPr>
          <p:spPr>
            <a:xfrm>
              <a:off x="2512967" y="1148072"/>
              <a:ext cx="218938" cy="218103"/>
            </a:xfrm>
            <a:custGeom>
              <a:avLst/>
              <a:gdLst/>
              <a:ahLst/>
              <a:cxnLst/>
              <a:rect l="l" t="t" r="r" b="b"/>
              <a:pathLst>
                <a:path w="18874" h="18802" extrusionOk="0">
                  <a:moveTo>
                    <a:pt x="10034" y="0"/>
                  </a:moveTo>
                  <a:cubicBezTo>
                    <a:pt x="6236" y="0"/>
                    <a:pt x="2064" y="2116"/>
                    <a:pt x="1248" y="8654"/>
                  </a:cubicBezTo>
                  <a:cubicBezTo>
                    <a:pt x="1" y="18615"/>
                    <a:pt x="10311" y="18801"/>
                    <a:pt x="11085" y="18801"/>
                  </a:cubicBezTo>
                  <a:cubicBezTo>
                    <a:pt x="11115" y="18801"/>
                    <a:pt x="11131" y="18801"/>
                    <a:pt x="11131" y="18801"/>
                  </a:cubicBezTo>
                  <a:lnTo>
                    <a:pt x="18531" y="8262"/>
                  </a:lnTo>
                  <a:cubicBezTo>
                    <a:pt x="18531" y="8262"/>
                    <a:pt x="18873" y="4370"/>
                    <a:pt x="15557" y="1701"/>
                  </a:cubicBezTo>
                  <a:cubicBezTo>
                    <a:pt x="14335" y="719"/>
                    <a:pt x="12248" y="0"/>
                    <a:pt x="1003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5"/>
            <p:cNvSpPr/>
            <p:nvPr/>
          </p:nvSpPr>
          <p:spPr>
            <a:xfrm>
              <a:off x="3104613" y="1084052"/>
              <a:ext cx="298468" cy="306890"/>
            </a:xfrm>
            <a:custGeom>
              <a:avLst/>
              <a:gdLst/>
              <a:ahLst/>
              <a:cxnLst/>
              <a:rect l="l" t="t" r="r" b="b"/>
              <a:pathLst>
                <a:path w="25730" h="26456" extrusionOk="0">
                  <a:moveTo>
                    <a:pt x="13549" y="0"/>
                  </a:moveTo>
                  <a:cubicBezTo>
                    <a:pt x="9778" y="0"/>
                    <a:pt x="6003" y="1058"/>
                    <a:pt x="4317" y="2414"/>
                  </a:cubicBezTo>
                  <a:cubicBezTo>
                    <a:pt x="1" y="5886"/>
                    <a:pt x="444" y="10956"/>
                    <a:pt x="444" y="10956"/>
                  </a:cubicBezTo>
                  <a:lnTo>
                    <a:pt x="10080" y="24681"/>
                  </a:lnTo>
                  <a:cubicBezTo>
                    <a:pt x="10080" y="24681"/>
                    <a:pt x="10103" y="24681"/>
                    <a:pt x="10144" y="24681"/>
                  </a:cubicBezTo>
                  <a:cubicBezTo>
                    <a:pt x="10256" y="24681"/>
                    <a:pt x="10508" y="24679"/>
                    <a:pt x="10859" y="24662"/>
                  </a:cubicBezTo>
                  <a:lnTo>
                    <a:pt x="10859" y="24662"/>
                  </a:lnTo>
                  <a:lnTo>
                    <a:pt x="10043" y="26305"/>
                  </a:lnTo>
                  <a:cubicBezTo>
                    <a:pt x="10590" y="26408"/>
                    <a:pt x="11092" y="26455"/>
                    <a:pt x="11554" y="26455"/>
                  </a:cubicBezTo>
                  <a:cubicBezTo>
                    <a:pt x="14123" y="26455"/>
                    <a:pt x="15427" y="24996"/>
                    <a:pt x="16093" y="23576"/>
                  </a:cubicBezTo>
                  <a:cubicBezTo>
                    <a:pt x="16225" y="23532"/>
                    <a:pt x="16357" y="23482"/>
                    <a:pt x="16490" y="23427"/>
                  </a:cubicBezTo>
                  <a:cubicBezTo>
                    <a:pt x="16600" y="24201"/>
                    <a:pt x="16998" y="24857"/>
                    <a:pt x="18045" y="24857"/>
                  </a:cubicBezTo>
                  <a:cubicBezTo>
                    <a:pt x="18251" y="24857"/>
                    <a:pt x="18481" y="24832"/>
                    <a:pt x="18739" y="24777"/>
                  </a:cubicBezTo>
                  <a:cubicBezTo>
                    <a:pt x="21258" y="24242"/>
                    <a:pt x="21010" y="21829"/>
                    <a:pt x="20687" y="20543"/>
                  </a:cubicBezTo>
                  <a:cubicBezTo>
                    <a:pt x="20724" y="20501"/>
                    <a:pt x="20756" y="20455"/>
                    <a:pt x="20792" y="20415"/>
                  </a:cubicBezTo>
                  <a:cubicBezTo>
                    <a:pt x="21031" y="20725"/>
                    <a:pt x="21404" y="21022"/>
                    <a:pt x="21955" y="21022"/>
                  </a:cubicBezTo>
                  <a:cubicBezTo>
                    <a:pt x="22181" y="21022"/>
                    <a:pt x="22437" y="20972"/>
                    <a:pt x="22726" y="20852"/>
                  </a:cubicBezTo>
                  <a:cubicBezTo>
                    <a:pt x="25729" y="19612"/>
                    <a:pt x="23092" y="13717"/>
                    <a:pt x="23092" y="13717"/>
                  </a:cubicBezTo>
                  <a:lnTo>
                    <a:pt x="23092" y="13717"/>
                  </a:lnTo>
                  <a:cubicBezTo>
                    <a:pt x="23092" y="13717"/>
                    <a:pt x="23923" y="14695"/>
                    <a:pt x="24610" y="14695"/>
                  </a:cubicBezTo>
                  <a:cubicBezTo>
                    <a:pt x="25023" y="14695"/>
                    <a:pt x="25384" y="14343"/>
                    <a:pt x="25484" y="13215"/>
                  </a:cubicBezTo>
                  <a:cubicBezTo>
                    <a:pt x="25730" y="10417"/>
                    <a:pt x="22249" y="6758"/>
                    <a:pt x="22249" y="6758"/>
                  </a:cubicBezTo>
                  <a:cubicBezTo>
                    <a:pt x="22249" y="6758"/>
                    <a:pt x="23576" y="5535"/>
                    <a:pt x="22919" y="4239"/>
                  </a:cubicBezTo>
                  <a:cubicBezTo>
                    <a:pt x="21348" y="1133"/>
                    <a:pt x="17451" y="0"/>
                    <a:pt x="13549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5"/>
            <p:cNvSpPr/>
            <p:nvPr/>
          </p:nvSpPr>
          <p:spPr>
            <a:xfrm>
              <a:off x="3116410" y="1148072"/>
              <a:ext cx="218834" cy="218103"/>
            </a:xfrm>
            <a:custGeom>
              <a:avLst/>
              <a:gdLst/>
              <a:ahLst/>
              <a:cxnLst/>
              <a:rect l="l" t="t" r="r" b="b"/>
              <a:pathLst>
                <a:path w="18865" h="18802" extrusionOk="0">
                  <a:moveTo>
                    <a:pt x="8835" y="0"/>
                  </a:moveTo>
                  <a:cubicBezTo>
                    <a:pt x="6621" y="0"/>
                    <a:pt x="4534" y="719"/>
                    <a:pt x="3314" y="1701"/>
                  </a:cubicBezTo>
                  <a:cubicBezTo>
                    <a:pt x="0" y="4370"/>
                    <a:pt x="338" y="8262"/>
                    <a:pt x="338" y="8262"/>
                  </a:cubicBezTo>
                  <a:lnTo>
                    <a:pt x="7734" y="18801"/>
                  </a:lnTo>
                  <a:cubicBezTo>
                    <a:pt x="7734" y="18801"/>
                    <a:pt x="7750" y="18801"/>
                    <a:pt x="7780" y="18801"/>
                  </a:cubicBezTo>
                  <a:cubicBezTo>
                    <a:pt x="8554" y="18801"/>
                    <a:pt x="18865" y="18615"/>
                    <a:pt x="17623" y="8654"/>
                  </a:cubicBezTo>
                  <a:cubicBezTo>
                    <a:pt x="16807" y="2116"/>
                    <a:pt x="12633" y="0"/>
                    <a:pt x="883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5"/>
            <p:cNvSpPr/>
            <p:nvPr/>
          </p:nvSpPr>
          <p:spPr>
            <a:xfrm>
              <a:off x="2598946" y="1148049"/>
              <a:ext cx="641538" cy="549817"/>
            </a:xfrm>
            <a:custGeom>
              <a:avLst/>
              <a:gdLst/>
              <a:ahLst/>
              <a:cxnLst/>
              <a:rect l="l" t="t" r="r" b="b"/>
              <a:pathLst>
                <a:path w="55305" h="47398" extrusionOk="0">
                  <a:moveTo>
                    <a:pt x="30776" y="1"/>
                  </a:moveTo>
                  <a:cubicBezTo>
                    <a:pt x="28984" y="1"/>
                    <a:pt x="27309" y="146"/>
                    <a:pt x="25839" y="352"/>
                  </a:cubicBezTo>
                  <a:cubicBezTo>
                    <a:pt x="17069" y="1579"/>
                    <a:pt x="3099" y="6361"/>
                    <a:pt x="1131" y="25739"/>
                  </a:cubicBezTo>
                  <a:cubicBezTo>
                    <a:pt x="1" y="36913"/>
                    <a:pt x="3353" y="43765"/>
                    <a:pt x="10705" y="47115"/>
                  </a:cubicBezTo>
                  <a:cubicBezTo>
                    <a:pt x="12317" y="47305"/>
                    <a:pt x="13946" y="47398"/>
                    <a:pt x="15581" y="47398"/>
                  </a:cubicBezTo>
                  <a:cubicBezTo>
                    <a:pt x="32780" y="47398"/>
                    <a:pt x="50592" y="37109"/>
                    <a:pt x="55305" y="20441"/>
                  </a:cubicBezTo>
                  <a:cubicBezTo>
                    <a:pt x="54990" y="19260"/>
                    <a:pt x="54626" y="18055"/>
                    <a:pt x="54196" y="16828"/>
                  </a:cubicBezTo>
                  <a:cubicBezTo>
                    <a:pt x="49369" y="2977"/>
                    <a:pt x="38876" y="1"/>
                    <a:pt x="30776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5"/>
            <p:cNvSpPr/>
            <p:nvPr/>
          </p:nvSpPr>
          <p:spPr>
            <a:xfrm>
              <a:off x="2723054" y="1385164"/>
              <a:ext cx="564224" cy="338476"/>
            </a:xfrm>
            <a:custGeom>
              <a:avLst/>
              <a:gdLst/>
              <a:ahLst/>
              <a:cxnLst/>
              <a:rect l="l" t="t" r="r" b="b"/>
              <a:pathLst>
                <a:path w="48640" h="29179" extrusionOk="0">
                  <a:moveTo>
                    <a:pt x="44606" y="0"/>
                  </a:moveTo>
                  <a:lnTo>
                    <a:pt x="44606" y="0"/>
                  </a:lnTo>
                  <a:cubicBezTo>
                    <a:pt x="39894" y="16664"/>
                    <a:pt x="22080" y="26956"/>
                    <a:pt x="4876" y="26956"/>
                  </a:cubicBezTo>
                  <a:cubicBezTo>
                    <a:pt x="3241" y="26956"/>
                    <a:pt x="1612" y="26864"/>
                    <a:pt x="0" y="26674"/>
                  </a:cubicBezTo>
                  <a:lnTo>
                    <a:pt x="0" y="26674"/>
                  </a:lnTo>
                  <a:cubicBezTo>
                    <a:pt x="3735" y="28378"/>
                    <a:pt x="8499" y="29179"/>
                    <a:pt x="14234" y="29179"/>
                  </a:cubicBezTo>
                  <a:cubicBezTo>
                    <a:pt x="16779" y="29179"/>
                    <a:pt x="19516" y="29021"/>
                    <a:pt x="22440" y="28714"/>
                  </a:cubicBezTo>
                  <a:cubicBezTo>
                    <a:pt x="43270" y="26533"/>
                    <a:pt x="48639" y="15140"/>
                    <a:pt x="44606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5"/>
            <p:cNvSpPr/>
            <p:nvPr/>
          </p:nvSpPr>
          <p:spPr>
            <a:xfrm>
              <a:off x="2688544" y="1531359"/>
              <a:ext cx="162876" cy="84726"/>
            </a:xfrm>
            <a:custGeom>
              <a:avLst/>
              <a:gdLst/>
              <a:ahLst/>
              <a:cxnLst/>
              <a:rect l="l" t="t" r="r" b="b"/>
              <a:pathLst>
                <a:path w="14041" h="7304" extrusionOk="0">
                  <a:moveTo>
                    <a:pt x="7023" y="0"/>
                  </a:moveTo>
                  <a:cubicBezTo>
                    <a:pt x="3145" y="0"/>
                    <a:pt x="1" y="1638"/>
                    <a:pt x="1" y="3655"/>
                  </a:cubicBezTo>
                  <a:cubicBezTo>
                    <a:pt x="1" y="5671"/>
                    <a:pt x="3145" y="7304"/>
                    <a:pt x="7023" y="7304"/>
                  </a:cubicBezTo>
                  <a:cubicBezTo>
                    <a:pt x="10896" y="7304"/>
                    <a:pt x="14040" y="5671"/>
                    <a:pt x="14040" y="3655"/>
                  </a:cubicBezTo>
                  <a:cubicBezTo>
                    <a:pt x="14040" y="1634"/>
                    <a:pt x="10902" y="0"/>
                    <a:pt x="702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5"/>
            <p:cNvSpPr/>
            <p:nvPr/>
          </p:nvSpPr>
          <p:spPr>
            <a:xfrm>
              <a:off x="3028250" y="1531359"/>
              <a:ext cx="162806" cy="84726"/>
            </a:xfrm>
            <a:custGeom>
              <a:avLst/>
              <a:gdLst/>
              <a:ahLst/>
              <a:cxnLst/>
              <a:rect l="l" t="t" r="r" b="b"/>
              <a:pathLst>
                <a:path w="14035" h="7304" extrusionOk="0">
                  <a:moveTo>
                    <a:pt x="7016" y="0"/>
                  </a:moveTo>
                  <a:cubicBezTo>
                    <a:pt x="3143" y="0"/>
                    <a:pt x="0" y="1638"/>
                    <a:pt x="0" y="3655"/>
                  </a:cubicBezTo>
                  <a:cubicBezTo>
                    <a:pt x="0" y="5671"/>
                    <a:pt x="3143" y="7304"/>
                    <a:pt x="7016" y="7304"/>
                  </a:cubicBezTo>
                  <a:cubicBezTo>
                    <a:pt x="10896" y="7304"/>
                    <a:pt x="14034" y="5671"/>
                    <a:pt x="14034" y="3655"/>
                  </a:cubicBezTo>
                  <a:cubicBezTo>
                    <a:pt x="14034" y="1634"/>
                    <a:pt x="10891" y="0"/>
                    <a:pt x="701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5"/>
            <p:cNvSpPr/>
            <p:nvPr/>
          </p:nvSpPr>
          <p:spPr>
            <a:xfrm>
              <a:off x="2882543" y="1435880"/>
              <a:ext cx="113042" cy="129920"/>
            </a:xfrm>
            <a:custGeom>
              <a:avLst/>
              <a:gdLst/>
              <a:ahLst/>
              <a:cxnLst/>
              <a:rect l="l" t="t" r="r" b="b"/>
              <a:pathLst>
                <a:path w="9745" h="11200" extrusionOk="0">
                  <a:moveTo>
                    <a:pt x="4295" y="1"/>
                  </a:moveTo>
                  <a:cubicBezTo>
                    <a:pt x="4293" y="1"/>
                    <a:pt x="4290" y="1"/>
                    <a:pt x="4288" y="1"/>
                  </a:cubicBezTo>
                  <a:cubicBezTo>
                    <a:pt x="4288" y="1"/>
                    <a:pt x="898" y="297"/>
                    <a:pt x="971" y="4162"/>
                  </a:cubicBezTo>
                  <a:cubicBezTo>
                    <a:pt x="1042" y="7875"/>
                    <a:pt x="1" y="11200"/>
                    <a:pt x="4297" y="11200"/>
                  </a:cubicBezTo>
                  <a:cubicBezTo>
                    <a:pt x="4467" y="11200"/>
                    <a:pt x="4645" y="11194"/>
                    <a:pt x="4832" y="11184"/>
                  </a:cubicBezTo>
                  <a:cubicBezTo>
                    <a:pt x="9745" y="10905"/>
                    <a:pt x="8062" y="6763"/>
                    <a:pt x="7495" y="4727"/>
                  </a:cubicBezTo>
                  <a:cubicBezTo>
                    <a:pt x="6935" y="2690"/>
                    <a:pt x="6584" y="1"/>
                    <a:pt x="42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5"/>
            <p:cNvSpPr/>
            <p:nvPr/>
          </p:nvSpPr>
          <p:spPr>
            <a:xfrm>
              <a:off x="2563114" y="1286959"/>
              <a:ext cx="737076" cy="348800"/>
            </a:xfrm>
            <a:custGeom>
              <a:avLst/>
              <a:gdLst/>
              <a:ahLst/>
              <a:cxnLst/>
              <a:rect l="l" t="t" r="r" b="b"/>
              <a:pathLst>
                <a:path w="63541" h="30069" extrusionOk="0">
                  <a:moveTo>
                    <a:pt x="49281" y="1680"/>
                  </a:moveTo>
                  <a:cubicBezTo>
                    <a:pt x="55531" y="1680"/>
                    <a:pt x="60830" y="6521"/>
                    <a:pt x="61301" y="12852"/>
                  </a:cubicBezTo>
                  <a:cubicBezTo>
                    <a:pt x="61793" y="19481"/>
                    <a:pt x="56797" y="25270"/>
                    <a:pt x="50168" y="25764"/>
                  </a:cubicBezTo>
                  <a:cubicBezTo>
                    <a:pt x="49868" y="25786"/>
                    <a:pt x="49569" y="25797"/>
                    <a:pt x="49273" y="25797"/>
                  </a:cubicBezTo>
                  <a:cubicBezTo>
                    <a:pt x="43024" y="25797"/>
                    <a:pt x="37726" y="20956"/>
                    <a:pt x="37255" y="14627"/>
                  </a:cubicBezTo>
                  <a:cubicBezTo>
                    <a:pt x="36767" y="7996"/>
                    <a:pt x="41762" y="2207"/>
                    <a:pt x="48387" y="1713"/>
                  </a:cubicBezTo>
                  <a:cubicBezTo>
                    <a:pt x="48687" y="1691"/>
                    <a:pt x="48985" y="1680"/>
                    <a:pt x="49281" y="1680"/>
                  </a:cubicBezTo>
                  <a:close/>
                  <a:moveTo>
                    <a:pt x="14265" y="4264"/>
                  </a:moveTo>
                  <a:cubicBezTo>
                    <a:pt x="20513" y="4264"/>
                    <a:pt x="25815" y="9105"/>
                    <a:pt x="26282" y="15434"/>
                  </a:cubicBezTo>
                  <a:cubicBezTo>
                    <a:pt x="26775" y="22069"/>
                    <a:pt x="21778" y="27858"/>
                    <a:pt x="15149" y="28347"/>
                  </a:cubicBezTo>
                  <a:cubicBezTo>
                    <a:pt x="14849" y="28369"/>
                    <a:pt x="14552" y="28380"/>
                    <a:pt x="14256" y="28380"/>
                  </a:cubicBezTo>
                  <a:cubicBezTo>
                    <a:pt x="8007" y="28380"/>
                    <a:pt x="2702" y="23538"/>
                    <a:pt x="2235" y="17209"/>
                  </a:cubicBezTo>
                  <a:cubicBezTo>
                    <a:pt x="1746" y="10579"/>
                    <a:pt x="6739" y="4788"/>
                    <a:pt x="13370" y="4297"/>
                  </a:cubicBezTo>
                  <a:cubicBezTo>
                    <a:pt x="13670" y="4274"/>
                    <a:pt x="13968" y="4264"/>
                    <a:pt x="14265" y="4264"/>
                  </a:cubicBezTo>
                  <a:close/>
                  <a:moveTo>
                    <a:pt x="49296" y="1"/>
                  </a:moveTo>
                  <a:cubicBezTo>
                    <a:pt x="48956" y="1"/>
                    <a:pt x="48614" y="14"/>
                    <a:pt x="48269" y="39"/>
                  </a:cubicBezTo>
                  <a:cubicBezTo>
                    <a:pt x="41239" y="560"/>
                    <a:pt x="35828" y="6315"/>
                    <a:pt x="35557" y="13198"/>
                  </a:cubicBezTo>
                  <a:cubicBezTo>
                    <a:pt x="34243" y="12530"/>
                    <a:pt x="33037" y="12276"/>
                    <a:pt x="31963" y="12276"/>
                  </a:cubicBezTo>
                  <a:cubicBezTo>
                    <a:pt x="30135" y="12276"/>
                    <a:pt x="28690" y="13014"/>
                    <a:pt x="27741" y="13700"/>
                  </a:cubicBezTo>
                  <a:cubicBezTo>
                    <a:pt x="26497" y="7297"/>
                    <a:pt x="20851" y="2588"/>
                    <a:pt x="14277" y="2588"/>
                  </a:cubicBezTo>
                  <a:cubicBezTo>
                    <a:pt x="13937" y="2588"/>
                    <a:pt x="13595" y="2601"/>
                    <a:pt x="13250" y="2627"/>
                  </a:cubicBezTo>
                  <a:cubicBezTo>
                    <a:pt x="5695" y="3183"/>
                    <a:pt x="0" y="9785"/>
                    <a:pt x="557" y="17341"/>
                  </a:cubicBezTo>
                  <a:cubicBezTo>
                    <a:pt x="1089" y="24551"/>
                    <a:pt x="7126" y="30068"/>
                    <a:pt x="14244" y="30068"/>
                  </a:cubicBezTo>
                  <a:cubicBezTo>
                    <a:pt x="14584" y="30068"/>
                    <a:pt x="14927" y="30056"/>
                    <a:pt x="15272" y="30030"/>
                  </a:cubicBezTo>
                  <a:cubicBezTo>
                    <a:pt x="22704" y="29482"/>
                    <a:pt x="28317" y="23086"/>
                    <a:pt x="27974" y="15685"/>
                  </a:cubicBezTo>
                  <a:cubicBezTo>
                    <a:pt x="28457" y="15177"/>
                    <a:pt x="29831" y="13964"/>
                    <a:pt x="31902" y="13964"/>
                  </a:cubicBezTo>
                  <a:cubicBezTo>
                    <a:pt x="32969" y="13964"/>
                    <a:pt x="34221" y="14286"/>
                    <a:pt x="35631" y="15192"/>
                  </a:cubicBezTo>
                  <a:cubicBezTo>
                    <a:pt x="36376" y="22185"/>
                    <a:pt x="42298" y="27480"/>
                    <a:pt x="49270" y="27480"/>
                  </a:cubicBezTo>
                  <a:cubicBezTo>
                    <a:pt x="49608" y="27480"/>
                    <a:pt x="49949" y="27468"/>
                    <a:pt x="50292" y="27442"/>
                  </a:cubicBezTo>
                  <a:cubicBezTo>
                    <a:pt x="57847" y="26886"/>
                    <a:pt x="63540" y="20284"/>
                    <a:pt x="62984" y="12728"/>
                  </a:cubicBezTo>
                  <a:cubicBezTo>
                    <a:pt x="62452" y="5517"/>
                    <a:pt x="56414" y="1"/>
                    <a:pt x="4929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5"/>
            <p:cNvSpPr/>
            <p:nvPr/>
          </p:nvSpPr>
          <p:spPr>
            <a:xfrm>
              <a:off x="2737404" y="1790480"/>
              <a:ext cx="276242" cy="352199"/>
            </a:xfrm>
            <a:custGeom>
              <a:avLst/>
              <a:gdLst/>
              <a:ahLst/>
              <a:cxnLst/>
              <a:rect l="l" t="t" r="r" b="b"/>
              <a:pathLst>
                <a:path w="23814" h="30362" extrusionOk="0">
                  <a:moveTo>
                    <a:pt x="21190" y="1"/>
                  </a:moveTo>
                  <a:lnTo>
                    <a:pt x="0" y="2250"/>
                  </a:lnTo>
                  <a:lnTo>
                    <a:pt x="2716" y="30361"/>
                  </a:lnTo>
                  <a:lnTo>
                    <a:pt x="23813" y="28221"/>
                  </a:lnTo>
                  <a:lnTo>
                    <a:pt x="2119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5"/>
            <p:cNvSpPr/>
            <p:nvPr/>
          </p:nvSpPr>
          <p:spPr>
            <a:xfrm>
              <a:off x="2721152" y="1777987"/>
              <a:ext cx="276289" cy="352141"/>
            </a:xfrm>
            <a:custGeom>
              <a:avLst/>
              <a:gdLst/>
              <a:ahLst/>
              <a:cxnLst/>
              <a:rect l="l" t="t" r="r" b="b"/>
              <a:pathLst>
                <a:path w="23818" h="30357" extrusionOk="0">
                  <a:moveTo>
                    <a:pt x="21190" y="1"/>
                  </a:moveTo>
                  <a:lnTo>
                    <a:pt x="0" y="2246"/>
                  </a:lnTo>
                  <a:lnTo>
                    <a:pt x="2716" y="30357"/>
                  </a:lnTo>
                  <a:lnTo>
                    <a:pt x="23818" y="28222"/>
                  </a:lnTo>
                  <a:lnTo>
                    <a:pt x="21190" y="1"/>
                  </a:ln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5"/>
            <p:cNvSpPr/>
            <p:nvPr/>
          </p:nvSpPr>
          <p:spPr>
            <a:xfrm>
              <a:off x="2724748" y="1765772"/>
              <a:ext cx="276242" cy="352199"/>
            </a:xfrm>
            <a:custGeom>
              <a:avLst/>
              <a:gdLst/>
              <a:ahLst/>
              <a:cxnLst/>
              <a:rect l="l" t="t" r="r" b="b"/>
              <a:pathLst>
                <a:path w="23814" h="30362" extrusionOk="0">
                  <a:moveTo>
                    <a:pt x="21190" y="1"/>
                  </a:moveTo>
                  <a:lnTo>
                    <a:pt x="1" y="2250"/>
                  </a:lnTo>
                  <a:lnTo>
                    <a:pt x="2715" y="30361"/>
                  </a:lnTo>
                  <a:lnTo>
                    <a:pt x="23814" y="28221"/>
                  </a:lnTo>
                  <a:lnTo>
                    <a:pt x="21190" y="1"/>
                  </a:ln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5"/>
            <p:cNvSpPr/>
            <p:nvPr/>
          </p:nvSpPr>
          <p:spPr>
            <a:xfrm>
              <a:off x="2721094" y="1751423"/>
              <a:ext cx="276300" cy="352141"/>
            </a:xfrm>
            <a:custGeom>
              <a:avLst/>
              <a:gdLst/>
              <a:ahLst/>
              <a:cxnLst/>
              <a:rect l="l" t="t" r="r" b="b"/>
              <a:pathLst>
                <a:path w="23819" h="30357" extrusionOk="0">
                  <a:moveTo>
                    <a:pt x="21190" y="1"/>
                  </a:moveTo>
                  <a:lnTo>
                    <a:pt x="1" y="2250"/>
                  </a:lnTo>
                  <a:lnTo>
                    <a:pt x="2716" y="30357"/>
                  </a:lnTo>
                  <a:lnTo>
                    <a:pt x="23818" y="28221"/>
                  </a:lnTo>
                  <a:lnTo>
                    <a:pt x="2119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5"/>
            <p:cNvSpPr/>
            <p:nvPr/>
          </p:nvSpPr>
          <p:spPr>
            <a:xfrm>
              <a:off x="2713519" y="1777523"/>
              <a:ext cx="58708" cy="364785"/>
            </a:xfrm>
            <a:custGeom>
              <a:avLst/>
              <a:gdLst/>
              <a:ahLst/>
              <a:cxnLst/>
              <a:rect l="l" t="t" r="r" b="b"/>
              <a:pathLst>
                <a:path w="5061" h="31447" extrusionOk="0">
                  <a:moveTo>
                    <a:pt x="654" y="0"/>
                  </a:moveTo>
                  <a:lnTo>
                    <a:pt x="1" y="2456"/>
                  </a:lnTo>
                  <a:lnTo>
                    <a:pt x="3510" y="31096"/>
                  </a:lnTo>
                  <a:lnTo>
                    <a:pt x="5061" y="31447"/>
                  </a:lnTo>
                  <a:lnTo>
                    <a:pt x="4080" y="28038"/>
                  </a:lnTo>
                  <a:lnTo>
                    <a:pt x="6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5"/>
            <p:cNvSpPr/>
            <p:nvPr/>
          </p:nvSpPr>
          <p:spPr>
            <a:xfrm>
              <a:off x="2773549" y="1844942"/>
              <a:ext cx="299013" cy="363057"/>
            </a:xfrm>
            <a:custGeom>
              <a:avLst/>
              <a:gdLst/>
              <a:ahLst/>
              <a:cxnLst/>
              <a:rect l="l" t="t" r="r" b="b"/>
              <a:pathLst>
                <a:path w="25777" h="31298" extrusionOk="0">
                  <a:moveTo>
                    <a:pt x="4742" y="1"/>
                  </a:moveTo>
                  <a:lnTo>
                    <a:pt x="1" y="27838"/>
                  </a:lnTo>
                  <a:lnTo>
                    <a:pt x="20930" y="31297"/>
                  </a:lnTo>
                  <a:lnTo>
                    <a:pt x="25776" y="3378"/>
                  </a:lnTo>
                  <a:lnTo>
                    <a:pt x="474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5"/>
            <p:cNvSpPr/>
            <p:nvPr/>
          </p:nvSpPr>
          <p:spPr>
            <a:xfrm>
              <a:off x="2761160" y="1828598"/>
              <a:ext cx="299071" cy="363103"/>
            </a:xfrm>
            <a:custGeom>
              <a:avLst/>
              <a:gdLst/>
              <a:ahLst/>
              <a:cxnLst/>
              <a:rect l="l" t="t" r="r" b="b"/>
              <a:pathLst>
                <a:path w="25782" h="31302" extrusionOk="0">
                  <a:moveTo>
                    <a:pt x="4741" y="0"/>
                  </a:moveTo>
                  <a:lnTo>
                    <a:pt x="0" y="27838"/>
                  </a:lnTo>
                  <a:lnTo>
                    <a:pt x="20930" y="31301"/>
                  </a:lnTo>
                  <a:lnTo>
                    <a:pt x="25781" y="3377"/>
                  </a:lnTo>
                  <a:lnTo>
                    <a:pt x="4741" y="0"/>
                  </a:ln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5"/>
            <p:cNvSpPr/>
            <p:nvPr/>
          </p:nvSpPr>
          <p:spPr>
            <a:xfrm>
              <a:off x="2767830" y="1817752"/>
              <a:ext cx="299002" cy="363080"/>
            </a:xfrm>
            <a:custGeom>
              <a:avLst/>
              <a:gdLst/>
              <a:ahLst/>
              <a:cxnLst/>
              <a:rect l="l" t="t" r="r" b="b"/>
              <a:pathLst>
                <a:path w="25776" h="31300" extrusionOk="0">
                  <a:moveTo>
                    <a:pt x="4737" y="0"/>
                  </a:moveTo>
                  <a:lnTo>
                    <a:pt x="1" y="27842"/>
                  </a:lnTo>
                  <a:lnTo>
                    <a:pt x="20926" y="31300"/>
                  </a:lnTo>
                  <a:lnTo>
                    <a:pt x="25776" y="3376"/>
                  </a:lnTo>
                  <a:lnTo>
                    <a:pt x="4737" y="0"/>
                  </a:ln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5"/>
            <p:cNvSpPr/>
            <p:nvPr/>
          </p:nvSpPr>
          <p:spPr>
            <a:xfrm>
              <a:off x="2768097" y="1802927"/>
              <a:ext cx="299002" cy="363092"/>
            </a:xfrm>
            <a:custGeom>
              <a:avLst/>
              <a:gdLst/>
              <a:ahLst/>
              <a:cxnLst/>
              <a:rect l="l" t="t" r="r" b="b"/>
              <a:pathLst>
                <a:path w="25776" h="31301" extrusionOk="0">
                  <a:moveTo>
                    <a:pt x="4737" y="1"/>
                  </a:moveTo>
                  <a:lnTo>
                    <a:pt x="1" y="27841"/>
                  </a:lnTo>
                  <a:lnTo>
                    <a:pt x="20926" y="31301"/>
                  </a:lnTo>
                  <a:lnTo>
                    <a:pt x="25776" y="3377"/>
                  </a:lnTo>
                  <a:lnTo>
                    <a:pt x="473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5"/>
            <p:cNvSpPr/>
            <p:nvPr/>
          </p:nvSpPr>
          <p:spPr>
            <a:xfrm>
              <a:off x="2760592" y="1802927"/>
              <a:ext cx="62466" cy="365528"/>
            </a:xfrm>
            <a:custGeom>
              <a:avLst/>
              <a:gdLst/>
              <a:ahLst/>
              <a:cxnLst/>
              <a:rect l="l" t="t" r="r" b="b"/>
              <a:pathLst>
                <a:path w="5385" h="31511" extrusionOk="0">
                  <a:moveTo>
                    <a:pt x="5384" y="1"/>
                  </a:moveTo>
                  <a:lnTo>
                    <a:pt x="4107" y="2204"/>
                  </a:lnTo>
                  <a:lnTo>
                    <a:pt x="0" y="30763"/>
                  </a:lnTo>
                  <a:lnTo>
                    <a:pt x="1406" y="31511"/>
                  </a:lnTo>
                  <a:lnTo>
                    <a:pt x="1351" y="27956"/>
                  </a:lnTo>
                  <a:lnTo>
                    <a:pt x="5384" y="1"/>
                  </a:lnTo>
                  <a:close/>
                </a:path>
              </a:pathLst>
            </a:custGeom>
            <a:solidFill>
              <a:srgbClr val="FCAA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5"/>
            <p:cNvSpPr/>
            <p:nvPr/>
          </p:nvSpPr>
          <p:spPr>
            <a:xfrm>
              <a:off x="2566768" y="1881981"/>
              <a:ext cx="164674" cy="131602"/>
            </a:xfrm>
            <a:custGeom>
              <a:avLst/>
              <a:gdLst/>
              <a:ahLst/>
              <a:cxnLst/>
              <a:rect l="l" t="t" r="r" b="b"/>
              <a:pathLst>
                <a:path w="14196" h="11345" extrusionOk="0">
                  <a:moveTo>
                    <a:pt x="1994" y="1"/>
                  </a:moveTo>
                  <a:cubicBezTo>
                    <a:pt x="1994" y="1"/>
                    <a:pt x="0" y="5386"/>
                    <a:pt x="137" y="10591"/>
                  </a:cubicBezTo>
                  <a:cubicBezTo>
                    <a:pt x="1848" y="11105"/>
                    <a:pt x="3656" y="11345"/>
                    <a:pt x="5490" y="11345"/>
                  </a:cubicBezTo>
                  <a:cubicBezTo>
                    <a:pt x="8420" y="11345"/>
                    <a:pt x="11417" y="10732"/>
                    <a:pt x="14195" y="9643"/>
                  </a:cubicBezTo>
                  <a:cubicBezTo>
                    <a:pt x="13880" y="9520"/>
                    <a:pt x="13588" y="9387"/>
                    <a:pt x="13346" y="9219"/>
                  </a:cubicBezTo>
                  <a:cubicBezTo>
                    <a:pt x="12343" y="8530"/>
                    <a:pt x="11490" y="4724"/>
                    <a:pt x="11490" y="4724"/>
                  </a:cubicBezTo>
                  <a:cubicBezTo>
                    <a:pt x="11490" y="4724"/>
                    <a:pt x="5905" y="3319"/>
                    <a:pt x="1994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5"/>
            <p:cNvSpPr/>
            <p:nvPr/>
          </p:nvSpPr>
          <p:spPr>
            <a:xfrm>
              <a:off x="2568299" y="1991496"/>
              <a:ext cx="358428" cy="158607"/>
            </a:xfrm>
            <a:custGeom>
              <a:avLst/>
              <a:gdLst/>
              <a:ahLst/>
              <a:cxnLst/>
              <a:rect l="l" t="t" r="r" b="b"/>
              <a:pathLst>
                <a:path w="30899" h="13673" extrusionOk="0">
                  <a:moveTo>
                    <a:pt x="14063" y="207"/>
                  </a:moveTo>
                  <a:cubicBezTo>
                    <a:pt x="11281" y="1294"/>
                    <a:pt x="8280" y="1906"/>
                    <a:pt x="5345" y="1906"/>
                  </a:cubicBezTo>
                  <a:cubicBezTo>
                    <a:pt x="3514" y="1906"/>
                    <a:pt x="1710" y="1668"/>
                    <a:pt x="0" y="1159"/>
                  </a:cubicBezTo>
                  <a:lnTo>
                    <a:pt x="0" y="1159"/>
                  </a:lnTo>
                  <a:cubicBezTo>
                    <a:pt x="54" y="3144"/>
                    <a:pt x="410" y="5106"/>
                    <a:pt x="1315" y="6731"/>
                  </a:cubicBezTo>
                  <a:cubicBezTo>
                    <a:pt x="3925" y="11447"/>
                    <a:pt x="11591" y="13672"/>
                    <a:pt x="18436" y="13672"/>
                  </a:cubicBezTo>
                  <a:cubicBezTo>
                    <a:pt x="20146" y="13672"/>
                    <a:pt x="21805" y="13533"/>
                    <a:pt x="23322" y="13260"/>
                  </a:cubicBezTo>
                  <a:cubicBezTo>
                    <a:pt x="30899" y="11892"/>
                    <a:pt x="30457" y="5025"/>
                    <a:pt x="28796" y="2730"/>
                  </a:cubicBezTo>
                  <a:cubicBezTo>
                    <a:pt x="26824" y="1"/>
                    <a:pt x="17968" y="1708"/>
                    <a:pt x="14063" y="207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0" name="Google Shape;120;p25"/>
          <p:cNvSpPr txBox="1">
            <a:spLocks noGrp="1"/>
          </p:cNvSpPr>
          <p:nvPr>
            <p:ph type="ctrTitle"/>
          </p:nvPr>
        </p:nvSpPr>
        <p:spPr>
          <a:xfrm>
            <a:off x="1348765" y="1803171"/>
            <a:ext cx="63249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5"/>
                </a:solidFill>
                <a:latin typeface="UTM Showcard" panose="02040603050506020204" pitchFamily="18" charset="0"/>
              </a:rPr>
              <a:t>L</a:t>
            </a:r>
            <a:r>
              <a:rPr lang="en" dirty="0">
                <a:solidFill>
                  <a:schemeClr val="accent5"/>
                </a:solidFill>
                <a:latin typeface="UTM Showcard" panose="02040603050506020204" pitchFamily="18" charset="0"/>
              </a:rPr>
              <a:t>ớp học </a:t>
            </a:r>
            <a:br>
              <a:rPr lang="en" dirty="0">
                <a:solidFill>
                  <a:schemeClr val="accent5"/>
                </a:solidFill>
                <a:latin typeface="UTM Showcard" panose="02040603050506020204" pitchFamily="18" charset="0"/>
              </a:rPr>
            </a:br>
            <a:r>
              <a:rPr lang="en" dirty="0">
                <a:solidFill>
                  <a:schemeClr val="accent5"/>
                </a:solidFill>
                <a:latin typeface="UTM Showcard" panose="02040603050506020204" pitchFamily="18" charset="0"/>
              </a:rPr>
              <a:t>Thiết kế đồ họa</a:t>
            </a:r>
            <a:endParaRPr dirty="0">
              <a:solidFill>
                <a:schemeClr val="accent5"/>
              </a:solidFill>
              <a:latin typeface="UTM Showcard" panose="02040603050506020204" pitchFamily="18" charset="0"/>
            </a:endParaRPr>
          </a:p>
        </p:txBody>
      </p:sp>
      <p:sp>
        <p:nvSpPr>
          <p:cNvPr id="123" name="Google Shape;123;p25"/>
          <p:cNvSpPr txBox="1">
            <a:spLocks noGrp="1"/>
          </p:cNvSpPr>
          <p:nvPr>
            <p:ph type="subTitle" idx="1"/>
          </p:nvPr>
        </p:nvSpPr>
        <p:spPr>
          <a:xfrm>
            <a:off x="1082981" y="1301619"/>
            <a:ext cx="6324900" cy="55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chemeClr val="accent6">
                    <a:lumMod val="50000"/>
                  </a:schemeClr>
                </a:solidFill>
                <a:latin typeface="UTM Essendine Caps" panose="02040603050506020204" pitchFamily="18" charset="0"/>
              </a:rPr>
              <a:t>Chào mừng các bạn đến với</a:t>
            </a:r>
            <a:endParaRPr sz="2800" dirty="0">
              <a:solidFill>
                <a:schemeClr val="accent6">
                  <a:lumMod val="50000"/>
                </a:schemeClr>
              </a:solidFill>
              <a:latin typeface="UTM Essendine Caps" panose="02040603050506020204" pitchFamily="18" charset="0"/>
            </a:endParaRPr>
          </a:p>
        </p:txBody>
      </p:sp>
      <p:grpSp>
        <p:nvGrpSpPr>
          <p:cNvPr id="155" name="Google Shape;155;p25"/>
          <p:cNvGrpSpPr/>
          <p:nvPr/>
        </p:nvGrpSpPr>
        <p:grpSpPr>
          <a:xfrm rot="-1108094">
            <a:off x="6742060" y="-68980"/>
            <a:ext cx="3610684" cy="4483562"/>
            <a:chOff x="4120428" y="1214381"/>
            <a:chExt cx="1205891" cy="1497446"/>
          </a:xfrm>
        </p:grpSpPr>
        <p:sp>
          <p:nvSpPr>
            <p:cNvPr id="156" name="Google Shape;156;p25"/>
            <p:cNvSpPr/>
            <p:nvPr/>
          </p:nvSpPr>
          <p:spPr>
            <a:xfrm>
              <a:off x="4583643" y="2450105"/>
              <a:ext cx="175990" cy="260604"/>
            </a:xfrm>
            <a:custGeom>
              <a:avLst/>
              <a:gdLst/>
              <a:ahLst/>
              <a:cxnLst/>
              <a:rect l="l" t="t" r="r" b="b"/>
              <a:pathLst>
                <a:path w="22193" h="32863" extrusionOk="0">
                  <a:moveTo>
                    <a:pt x="1" y="1"/>
                  </a:moveTo>
                  <a:cubicBezTo>
                    <a:pt x="1" y="1"/>
                    <a:pt x="854" y="32862"/>
                    <a:pt x="9392" y="32862"/>
                  </a:cubicBezTo>
                  <a:cubicBezTo>
                    <a:pt x="17928" y="32862"/>
                    <a:pt x="22192" y="27740"/>
                    <a:pt x="18355" y="3843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5"/>
            <p:cNvSpPr/>
            <p:nvPr/>
          </p:nvSpPr>
          <p:spPr>
            <a:xfrm>
              <a:off x="4760751" y="2427536"/>
              <a:ext cx="162462" cy="284290"/>
            </a:xfrm>
            <a:custGeom>
              <a:avLst/>
              <a:gdLst/>
              <a:ahLst/>
              <a:cxnLst/>
              <a:rect l="l" t="t" r="r" b="b"/>
              <a:pathLst>
                <a:path w="20487" h="35850" extrusionOk="0">
                  <a:moveTo>
                    <a:pt x="16644" y="0"/>
                  </a:moveTo>
                  <a:lnTo>
                    <a:pt x="1" y="2989"/>
                  </a:lnTo>
                  <a:cubicBezTo>
                    <a:pt x="1" y="2989"/>
                    <a:pt x="853" y="35849"/>
                    <a:pt x="9391" y="35849"/>
                  </a:cubicBezTo>
                  <a:cubicBezTo>
                    <a:pt x="17928" y="35849"/>
                    <a:pt x="20486" y="23902"/>
                    <a:pt x="1664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5"/>
            <p:cNvSpPr/>
            <p:nvPr/>
          </p:nvSpPr>
          <p:spPr>
            <a:xfrm>
              <a:off x="4901786" y="2201269"/>
              <a:ext cx="424533" cy="201422"/>
            </a:xfrm>
            <a:custGeom>
              <a:avLst/>
              <a:gdLst/>
              <a:ahLst/>
              <a:cxnLst/>
              <a:rect l="l" t="t" r="r" b="b"/>
              <a:pathLst>
                <a:path w="53535" h="25400" extrusionOk="0">
                  <a:moveTo>
                    <a:pt x="38736" y="0"/>
                  </a:moveTo>
                  <a:cubicBezTo>
                    <a:pt x="35056" y="0"/>
                    <a:pt x="30890" y="1686"/>
                    <a:pt x="27314" y="5341"/>
                  </a:cubicBezTo>
                  <a:cubicBezTo>
                    <a:pt x="22166" y="10604"/>
                    <a:pt x="16191" y="12001"/>
                    <a:pt x="11296" y="12001"/>
                  </a:cubicBezTo>
                  <a:cubicBezTo>
                    <a:pt x="5753" y="12001"/>
                    <a:pt x="1596" y="10210"/>
                    <a:pt x="1596" y="10210"/>
                  </a:cubicBezTo>
                  <a:lnTo>
                    <a:pt x="1" y="19426"/>
                  </a:lnTo>
                  <a:cubicBezTo>
                    <a:pt x="1" y="19426"/>
                    <a:pt x="4638" y="22423"/>
                    <a:pt x="11137" y="22423"/>
                  </a:cubicBezTo>
                  <a:cubicBezTo>
                    <a:pt x="14939" y="22423"/>
                    <a:pt x="19377" y="21397"/>
                    <a:pt x="23898" y="18147"/>
                  </a:cubicBezTo>
                  <a:cubicBezTo>
                    <a:pt x="32520" y="11950"/>
                    <a:pt x="37615" y="5604"/>
                    <a:pt x="41284" y="5604"/>
                  </a:cubicBezTo>
                  <a:cubicBezTo>
                    <a:pt x="42099" y="5604"/>
                    <a:pt x="42844" y="5918"/>
                    <a:pt x="43541" y="6616"/>
                  </a:cubicBezTo>
                  <a:cubicBezTo>
                    <a:pt x="47383" y="10457"/>
                    <a:pt x="40115" y="25400"/>
                    <a:pt x="40115" y="25400"/>
                  </a:cubicBezTo>
                  <a:lnTo>
                    <a:pt x="42105" y="24954"/>
                  </a:lnTo>
                  <a:cubicBezTo>
                    <a:pt x="53535" y="9612"/>
                    <a:pt x="47523" y="0"/>
                    <a:pt x="3873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5"/>
            <p:cNvSpPr/>
            <p:nvPr/>
          </p:nvSpPr>
          <p:spPr>
            <a:xfrm>
              <a:off x="5143548" y="2368553"/>
              <a:ext cx="169226" cy="148902"/>
            </a:xfrm>
            <a:custGeom>
              <a:avLst/>
              <a:gdLst/>
              <a:ahLst/>
              <a:cxnLst/>
              <a:rect l="l" t="t" r="r" b="b"/>
              <a:pathLst>
                <a:path w="21340" h="18777" extrusionOk="0">
                  <a:moveTo>
                    <a:pt x="12375" y="1"/>
                  </a:moveTo>
                  <a:cubicBezTo>
                    <a:pt x="12374" y="1"/>
                    <a:pt x="0" y="7685"/>
                    <a:pt x="6828" y="18776"/>
                  </a:cubicBezTo>
                  <a:cubicBezTo>
                    <a:pt x="21339" y="8964"/>
                    <a:pt x="12375" y="1"/>
                    <a:pt x="123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5"/>
            <p:cNvSpPr/>
            <p:nvPr/>
          </p:nvSpPr>
          <p:spPr>
            <a:xfrm>
              <a:off x="4371571" y="1767673"/>
              <a:ext cx="692638" cy="640181"/>
            </a:xfrm>
            <a:custGeom>
              <a:avLst/>
              <a:gdLst/>
              <a:ahLst/>
              <a:cxnLst/>
              <a:rect l="l" t="t" r="r" b="b"/>
              <a:pathLst>
                <a:path w="87344" h="80729" extrusionOk="0">
                  <a:moveTo>
                    <a:pt x="41984" y="1"/>
                  </a:moveTo>
                  <a:cubicBezTo>
                    <a:pt x="40612" y="1"/>
                    <a:pt x="39316" y="47"/>
                    <a:pt x="38124" y="136"/>
                  </a:cubicBezTo>
                  <a:cubicBezTo>
                    <a:pt x="7396" y="2411"/>
                    <a:pt x="0" y="22897"/>
                    <a:pt x="2558" y="51919"/>
                  </a:cubicBezTo>
                  <a:cubicBezTo>
                    <a:pt x="4504" y="73943"/>
                    <a:pt x="20872" y="80729"/>
                    <a:pt x="40590" y="80729"/>
                  </a:cubicBezTo>
                  <a:cubicBezTo>
                    <a:pt x="46851" y="80729"/>
                    <a:pt x="53449" y="80045"/>
                    <a:pt x="60031" y="78947"/>
                  </a:cubicBezTo>
                  <a:cubicBezTo>
                    <a:pt x="87344" y="74394"/>
                    <a:pt x="81084" y="38829"/>
                    <a:pt x="79948" y="21190"/>
                  </a:cubicBezTo>
                  <a:cubicBezTo>
                    <a:pt x="78911" y="5095"/>
                    <a:pt x="56293" y="1"/>
                    <a:pt x="419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5"/>
            <p:cNvSpPr/>
            <p:nvPr/>
          </p:nvSpPr>
          <p:spPr>
            <a:xfrm>
              <a:off x="4390769" y="1732590"/>
              <a:ext cx="580627" cy="801667"/>
            </a:xfrm>
            <a:custGeom>
              <a:avLst/>
              <a:gdLst/>
              <a:ahLst/>
              <a:cxnLst/>
              <a:rect l="l" t="t" r="r" b="b"/>
              <a:pathLst>
                <a:path w="73219" h="101093" extrusionOk="0">
                  <a:moveTo>
                    <a:pt x="54200" y="0"/>
                  </a:moveTo>
                  <a:lnTo>
                    <a:pt x="17070" y="7261"/>
                  </a:lnTo>
                  <a:cubicBezTo>
                    <a:pt x="17070" y="7261"/>
                    <a:pt x="0" y="52068"/>
                    <a:pt x="12802" y="84929"/>
                  </a:cubicBezTo>
                  <a:cubicBezTo>
                    <a:pt x="17366" y="96646"/>
                    <a:pt x="26435" y="101093"/>
                    <a:pt x="36139" y="101093"/>
                  </a:cubicBezTo>
                  <a:cubicBezTo>
                    <a:pt x="53646" y="101093"/>
                    <a:pt x="73219" y="86617"/>
                    <a:pt x="72121" y="74260"/>
                  </a:cubicBezTo>
                  <a:cubicBezTo>
                    <a:pt x="70416" y="55053"/>
                    <a:pt x="54200" y="0"/>
                    <a:pt x="5420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5"/>
            <p:cNvSpPr/>
            <p:nvPr/>
          </p:nvSpPr>
          <p:spPr>
            <a:xfrm>
              <a:off x="4430039" y="1894965"/>
              <a:ext cx="229423" cy="370537"/>
            </a:xfrm>
            <a:custGeom>
              <a:avLst/>
              <a:gdLst/>
              <a:ahLst/>
              <a:cxnLst/>
              <a:rect l="l" t="t" r="r" b="b"/>
              <a:pathLst>
                <a:path w="28931" h="46726" extrusionOk="0">
                  <a:moveTo>
                    <a:pt x="13482" y="1"/>
                  </a:moveTo>
                  <a:cubicBezTo>
                    <a:pt x="13482" y="1"/>
                    <a:pt x="17150" y="35466"/>
                    <a:pt x="1" y="41183"/>
                  </a:cubicBezTo>
                  <a:cubicBezTo>
                    <a:pt x="175" y="44821"/>
                    <a:pt x="349" y="46726"/>
                    <a:pt x="349" y="46726"/>
                  </a:cubicBezTo>
                  <a:cubicBezTo>
                    <a:pt x="349" y="46726"/>
                    <a:pt x="28930" y="42220"/>
                    <a:pt x="17151" y="301"/>
                  </a:cubicBezTo>
                  <a:lnTo>
                    <a:pt x="1348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5"/>
            <p:cNvSpPr/>
            <p:nvPr/>
          </p:nvSpPr>
          <p:spPr>
            <a:xfrm>
              <a:off x="4731498" y="1875719"/>
              <a:ext cx="229407" cy="370537"/>
            </a:xfrm>
            <a:custGeom>
              <a:avLst/>
              <a:gdLst/>
              <a:ahLst/>
              <a:cxnLst/>
              <a:rect l="l" t="t" r="r" b="b"/>
              <a:pathLst>
                <a:path w="28929" h="46726" extrusionOk="0">
                  <a:moveTo>
                    <a:pt x="15449" y="1"/>
                  </a:moveTo>
                  <a:lnTo>
                    <a:pt x="11780" y="301"/>
                  </a:lnTo>
                  <a:cubicBezTo>
                    <a:pt x="0" y="42221"/>
                    <a:pt x="28580" y="46726"/>
                    <a:pt x="28580" y="46726"/>
                  </a:cubicBezTo>
                  <a:cubicBezTo>
                    <a:pt x="28580" y="46726"/>
                    <a:pt x="28754" y="44821"/>
                    <a:pt x="28928" y="41183"/>
                  </a:cubicBezTo>
                  <a:cubicBezTo>
                    <a:pt x="11780" y="35468"/>
                    <a:pt x="15449" y="1"/>
                    <a:pt x="1544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5"/>
            <p:cNvSpPr/>
            <p:nvPr/>
          </p:nvSpPr>
          <p:spPr>
            <a:xfrm>
              <a:off x="4331500" y="1214381"/>
              <a:ext cx="785181" cy="732320"/>
            </a:xfrm>
            <a:custGeom>
              <a:avLst/>
              <a:gdLst/>
              <a:ahLst/>
              <a:cxnLst/>
              <a:rect l="l" t="t" r="r" b="b"/>
              <a:pathLst>
                <a:path w="99014" h="92348" extrusionOk="0">
                  <a:moveTo>
                    <a:pt x="49932" y="1"/>
                  </a:moveTo>
                  <a:cubicBezTo>
                    <a:pt x="49669" y="1"/>
                    <a:pt x="49392" y="35"/>
                    <a:pt x="49098" y="109"/>
                  </a:cubicBezTo>
                  <a:cubicBezTo>
                    <a:pt x="44109" y="1355"/>
                    <a:pt x="44940" y="8014"/>
                    <a:pt x="44940" y="8014"/>
                  </a:cubicBezTo>
                  <a:cubicBezTo>
                    <a:pt x="44940" y="8014"/>
                    <a:pt x="41652" y="5345"/>
                    <a:pt x="37388" y="5345"/>
                  </a:cubicBezTo>
                  <a:cubicBezTo>
                    <a:pt x="35585" y="5345"/>
                    <a:pt x="33607" y="5822"/>
                    <a:pt x="31629" y="7181"/>
                  </a:cubicBezTo>
                  <a:cubicBezTo>
                    <a:pt x="24954" y="11768"/>
                    <a:pt x="29533" y="21336"/>
                    <a:pt x="29533" y="21336"/>
                  </a:cubicBezTo>
                  <a:cubicBezTo>
                    <a:pt x="29533" y="21336"/>
                    <a:pt x="24440" y="16030"/>
                    <a:pt x="19105" y="16030"/>
                  </a:cubicBezTo>
                  <a:cubicBezTo>
                    <a:pt x="16970" y="16030"/>
                    <a:pt x="14797" y="16879"/>
                    <a:pt x="12897" y="19257"/>
                  </a:cubicBezTo>
                  <a:cubicBezTo>
                    <a:pt x="6237" y="27579"/>
                    <a:pt x="10816" y="33400"/>
                    <a:pt x="10816" y="33400"/>
                  </a:cubicBezTo>
                  <a:cubicBezTo>
                    <a:pt x="10816" y="33400"/>
                    <a:pt x="831" y="34648"/>
                    <a:pt x="1663" y="44632"/>
                  </a:cubicBezTo>
                  <a:cubicBezTo>
                    <a:pt x="2494" y="54617"/>
                    <a:pt x="9568" y="54617"/>
                    <a:pt x="9568" y="54617"/>
                  </a:cubicBezTo>
                  <a:cubicBezTo>
                    <a:pt x="9568" y="54617"/>
                    <a:pt x="0" y="62108"/>
                    <a:pt x="3748" y="71255"/>
                  </a:cubicBezTo>
                  <a:cubicBezTo>
                    <a:pt x="5537" y="75632"/>
                    <a:pt x="7992" y="76774"/>
                    <a:pt x="10068" y="76774"/>
                  </a:cubicBezTo>
                  <a:cubicBezTo>
                    <a:pt x="12334" y="76774"/>
                    <a:pt x="14147" y="75413"/>
                    <a:pt x="14147" y="75413"/>
                  </a:cubicBezTo>
                  <a:lnTo>
                    <a:pt x="14147" y="75413"/>
                  </a:lnTo>
                  <a:cubicBezTo>
                    <a:pt x="14147" y="75414"/>
                    <a:pt x="13733" y="89140"/>
                    <a:pt x="25796" y="91635"/>
                  </a:cubicBezTo>
                  <a:cubicBezTo>
                    <a:pt x="27188" y="91923"/>
                    <a:pt x="28430" y="92050"/>
                    <a:pt x="29538" y="92050"/>
                  </a:cubicBezTo>
                  <a:cubicBezTo>
                    <a:pt x="38041" y="92050"/>
                    <a:pt x="38691" y="84561"/>
                    <a:pt x="38691" y="84561"/>
                  </a:cubicBezTo>
                  <a:cubicBezTo>
                    <a:pt x="38691" y="84561"/>
                    <a:pt x="41737" y="92347"/>
                    <a:pt x="47830" y="92347"/>
                  </a:cubicBezTo>
                  <a:cubicBezTo>
                    <a:pt x="48492" y="92347"/>
                    <a:pt x="49190" y="92255"/>
                    <a:pt x="49924" y="92052"/>
                  </a:cubicBezTo>
                  <a:cubicBezTo>
                    <a:pt x="57414" y="89973"/>
                    <a:pt x="57831" y="81650"/>
                    <a:pt x="57831" y="81650"/>
                  </a:cubicBezTo>
                  <a:cubicBezTo>
                    <a:pt x="57831" y="81650"/>
                    <a:pt x="61966" y="87975"/>
                    <a:pt x="68189" y="87975"/>
                  </a:cubicBezTo>
                  <a:cubicBezTo>
                    <a:pt x="70104" y="87975"/>
                    <a:pt x="72217" y="87375"/>
                    <a:pt x="74468" y="85809"/>
                  </a:cubicBezTo>
                  <a:cubicBezTo>
                    <a:pt x="84037" y="79151"/>
                    <a:pt x="77794" y="67923"/>
                    <a:pt x="77794" y="67923"/>
                  </a:cubicBezTo>
                  <a:lnTo>
                    <a:pt x="77794" y="67923"/>
                  </a:lnTo>
                  <a:cubicBezTo>
                    <a:pt x="77794" y="67923"/>
                    <a:pt x="77933" y="67927"/>
                    <a:pt x="78182" y="67927"/>
                  </a:cubicBezTo>
                  <a:cubicBezTo>
                    <a:pt x="80303" y="67927"/>
                    <a:pt x="90450" y="67594"/>
                    <a:pt x="91937" y="61265"/>
                  </a:cubicBezTo>
                  <a:cubicBezTo>
                    <a:pt x="93600" y="54190"/>
                    <a:pt x="85700" y="52528"/>
                    <a:pt x="85700" y="52528"/>
                  </a:cubicBezTo>
                  <a:cubicBezTo>
                    <a:pt x="85700" y="52528"/>
                    <a:pt x="99013" y="39216"/>
                    <a:pt x="93607" y="27569"/>
                  </a:cubicBezTo>
                  <a:cubicBezTo>
                    <a:pt x="91085" y="22133"/>
                    <a:pt x="87656" y="20684"/>
                    <a:pt x="84715" y="20684"/>
                  </a:cubicBezTo>
                  <a:cubicBezTo>
                    <a:pt x="81354" y="20684"/>
                    <a:pt x="78632" y="22578"/>
                    <a:pt x="78632" y="22578"/>
                  </a:cubicBezTo>
                  <a:cubicBezTo>
                    <a:pt x="78632" y="22578"/>
                    <a:pt x="78632" y="7604"/>
                    <a:pt x="69480" y="3023"/>
                  </a:cubicBezTo>
                  <a:cubicBezTo>
                    <a:pt x="67829" y="2199"/>
                    <a:pt x="66287" y="1861"/>
                    <a:pt x="64868" y="1861"/>
                  </a:cubicBezTo>
                  <a:cubicBezTo>
                    <a:pt x="58416" y="1861"/>
                    <a:pt x="54504" y="8846"/>
                    <a:pt x="54504" y="8846"/>
                  </a:cubicBezTo>
                  <a:cubicBezTo>
                    <a:pt x="54504" y="8846"/>
                    <a:pt x="54135" y="1"/>
                    <a:pt x="4993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</a:t>
              </a:r>
              <a:endParaRPr/>
            </a:p>
          </p:txBody>
        </p:sp>
        <p:sp>
          <p:nvSpPr>
            <p:cNvPr id="165" name="Google Shape;165;p25"/>
            <p:cNvSpPr/>
            <p:nvPr/>
          </p:nvSpPr>
          <p:spPr>
            <a:xfrm>
              <a:off x="4475160" y="1485040"/>
              <a:ext cx="450836" cy="353004"/>
            </a:xfrm>
            <a:custGeom>
              <a:avLst/>
              <a:gdLst/>
              <a:ahLst/>
              <a:cxnLst/>
              <a:rect l="l" t="t" r="r" b="b"/>
              <a:pathLst>
                <a:path w="56852" h="44515" extrusionOk="0">
                  <a:moveTo>
                    <a:pt x="23200" y="1"/>
                  </a:moveTo>
                  <a:cubicBezTo>
                    <a:pt x="12860" y="1"/>
                    <a:pt x="3658" y="3048"/>
                    <a:pt x="1891" y="10412"/>
                  </a:cubicBezTo>
                  <a:cubicBezTo>
                    <a:pt x="1" y="18281"/>
                    <a:pt x="6233" y="42972"/>
                    <a:pt x="21429" y="44419"/>
                  </a:cubicBezTo>
                  <a:cubicBezTo>
                    <a:pt x="22105" y="44483"/>
                    <a:pt x="22791" y="44515"/>
                    <a:pt x="23485" y="44515"/>
                  </a:cubicBezTo>
                  <a:cubicBezTo>
                    <a:pt x="38385" y="44515"/>
                    <a:pt x="56852" y="29995"/>
                    <a:pt x="56164" y="15476"/>
                  </a:cubicBezTo>
                  <a:cubicBezTo>
                    <a:pt x="55733" y="6466"/>
                    <a:pt x="38260" y="1"/>
                    <a:pt x="2320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5"/>
            <p:cNvSpPr/>
            <p:nvPr/>
          </p:nvSpPr>
          <p:spPr>
            <a:xfrm>
              <a:off x="4644347" y="1689864"/>
              <a:ext cx="62766" cy="40800"/>
            </a:xfrm>
            <a:custGeom>
              <a:avLst/>
              <a:gdLst/>
              <a:ahLst/>
              <a:cxnLst/>
              <a:rect l="l" t="t" r="r" b="b"/>
              <a:pathLst>
                <a:path w="7915" h="5145" extrusionOk="0">
                  <a:moveTo>
                    <a:pt x="2861" y="1"/>
                  </a:moveTo>
                  <a:cubicBezTo>
                    <a:pt x="1923" y="1"/>
                    <a:pt x="942" y="176"/>
                    <a:pt x="0" y="647"/>
                  </a:cubicBezTo>
                  <a:cubicBezTo>
                    <a:pt x="0" y="647"/>
                    <a:pt x="1016" y="4710"/>
                    <a:pt x="2231" y="5116"/>
                  </a:cubicBezTo>
                  <a:cubicBezTo>
                    <a:pt x="2289" y="5135"/>
                    <a:pt x="2354" y="5145"/>
                    <a:pt x="2426" y="5145"/>
                  </a:cubicBezTo>
                  <a:cubicBezTo>
                    <a:pt x="3865" y="5145"/>
                    <a:pt x="7915" y="1458"/>
                    <a:pt x="7915" y="1458"/>
                  </a:cubicBezTo>
                  <a:cubicBezTo>
                    <a:pt x="7915" y="1458"/>
                    <a:pt x="5567" y="1"/>
                    <a:pt x="28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5"/>
            <p:cNvSpPr/>
            <p:nvPr/>
          </p:nvSpPr>
          <p:spPr>
            <a:xfrm>
              <a:off x="4501013" y="1645519"/>
              <a:ext cx="102313" cy="76612"/>
            </a:xfrm>
            <a:custGeom>
              <a:avLst/>
              <a:gdLst/>
              <a:ahLst/>
              <a:cxnLst/>
              <a:rect l="l" t="t" r="r" b="b"/>
              <a:pathLst>
                <a:path w="12902" h="9661" extrusionOk="0">
                  <a:moveTo>
                    <a:pt x="7125" y="1"/>
                  </a:moveTo>
                  <a:cubicBezTo>
                    <a:pt x="3067" y="1"/>
                    <a:pt x="0" y="4618"/>
                    <a:pt x="3759" y="8243"/>
                  </a:cubicBezTo>
                  <a:cubicBezTo>
                    <a:pt x="4732" y="9183"/>
                    <a:pt x="6083" y="9660"/>
                    <a:pt x="7433" y="9660"/>
                  </a:cubicBezTo>
                  <a:cubicBezTo>
                    <a:pt x="8630" y="9660"/>
                    <a:pt x="9826" y="9284"/>
                    <a:pt x="10754" y="8521"/>
                  </a:cubicBezTo>
                  <a:cubicBezTo>
                    <a:pt x="11503" y="7905"/>
                    <a:pt x="12081" y="7070"/>
                    <a:pt x="12338" y="6137"/>
                  </a:cubicBezTo>
                  <a:cubicBezTo>
                    <a:pt x="12902" y="4106"/>
                    <a:pt x="11791" y="1807"/>
                    <a:pt x="9954" y="769"/>
                  </a:cubicBezTo>
                  <a:cubicBezTo>
                    <a:pt x="9005" y="235"/>
                    <a:pt x="8040" y="1"/>
                    <a:pt x="712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5"/>
            <p:cNvSpPr/>
            <p:nvPr/>
          </p:nvSpPr>
          <p:spPr>
            <a:xfrm>
              <a:off x="4738716" y="1656935"/>
              <a:ext cx="102313" cy="76612"/>
            </a:xfrm>
            <a:custGeom>
              <a:avLst/>
              <a:gdLst/>
              <a:ahLst/>
              <a:cxnLst/>
              <a:rect l="l" t="t" r="r" b="b"/>
              <a:pathLst>
                <a:path w="12902" h="9661" extrusionOk="0">
                  <a:moveTo>
                    <a:pt x="7125" y="0"/>
                  </a:moveTo>
                  <a:cubicBezTo>
                    <a:pt x="3067" y="0"/>
                    <a:pt x="1" y="4618"/>
                    <a:pt x="3758" y="8243"/>
                  </a:cubicBezTo>
                  <a:cubicBezTo>
                    <a:pt x="4732" y="9183"/>
                    <a:pt x="6084" y="9660"/>
                    <a:pt x="7433" y="9660"/>
                  </a:cubicBezTo>
                  <a:cubicBezTo>
                    <a:pt x="8631" y="9660"/>
                    <a:pt x="9826" y="9284"/>
                    <a:pt x="10754" y="8522"/>
                  </a:cubicBezTo>
                  <a:cubicBezTo>
                    <a:pt x="11502" y="7907"/>
                    <a:pt x="12080" y="7069"/>
                    <a:pt x="12339" y="6138"/>
                  </a:cubicBezTo>
                  <a:cubicBezTo>
                    <a:pt x="12901" y="4105"/>
                    <a:pt x="11792" y="1806"/>
                    <a:pt x="9954" y="768"/>
                  </a:cubicBezTo>
                  <a:cubicBezTo>
                    <a:pt x="9005" y="235"/>
                    <a:pt x="8040" y="0"/>
                    <a:pt x="71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5"/>
            <p:cNvSpPr/>
            <p:nvPr/>
          </p:nvSpPr>
          <p:spPr>
            <a:xfrm>
              <a:off x="4521329" y="1576346"/>
              <a:ext cx="46295" cy="41783"/>
            </a:xfrm>
            <a:custGeom>
              <a:avLst/>
              <a:gdLst/>
              <a:ahLst/>
              <a:cxnLst/>
              <a:rect l="l" t="t" r="r" b="b"/>
              <a:pathLst>
                <a:path w="5838" h="5269" extrusionOk="0">
                  <a:moveTo>
                    <a:pt x="3480" y="0"/>
                  </a:moveTo>
                  <a:cubicBezTo>
                    <a:pt x="1647" y="0"/>
                    <a:pt x="1" y="2336"/>
                    <a:pt x="784" y="4051"/>
                  </a:cubicBezTo>
                  <a:cubicBezTo>
                    <a:pt x="1033" y="4592"/>
                    <a:pt x="1547" y="4978"/>
                    <a:pt x="2117" y="5146"/>
                  </a:cubicBezTo>
                  <a:cubicBezTo>
                    <a:pt x="2398" y="5232"/>
                    <a:pt x="2690" y="5269"/>
                    <a:pt x="2983" y="5269"/>
                  </a:cubicBezTo>
                  <a:cubicBezTo>
                    <a:pt x="3282" y="5269"/>
                    <a:pt x="3583" y="5230"/>
                    <a:pt x="3875" y="5166"/>
                  </a:cubicBezTo>
                  <a:cubicBezTo>
                    <a:pt x="4122" y="5114"/>
                    <a:pt x="4374" y="5040"/>
                    <a:pt x="4580" y="4888"/>
                  </a:cubicBezTo>
                  <a:cubicBezTo>
                    <a:pt x="4770" y="4752"/>
                    <a:pt x="4907" y="4557"/>
                    <a:pt x="5027" y="4356"/>
                  </a:cubicBezTo>
                  <a:cubicBezTo>
                    <a:pt x="5491" y="3624"/>
                    <a:pt x="5838" y="2762"/>
                    <a:pt x="5691" y="1908"/>
                  </a:cubicBezTo>
                  <a:cubicBezTo>
                    <a:pt x="5549" y="1066"/>
                    <a:pt x="4896" y="330"/>
                    <a:pt x="4080" y="86"/>
                  </a:cubicBezTo>
                  <a:cubicBezTo>
                    <a:pt x="3880" y="28"/>
                    <a:pt x="3679" y="0"/>
                    <a:pt x="34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5"/>
            <p:cNvSpPr/>
            <p:nvPr/>
          </p:nvSpPr>
          <p:spPr>
            <a:xfrm>
              <a:off x="4828085" y="1592031"/>
              <a:ext cx="46248" cy="41799"/>
            </a:xfrm>
            <a:custGeom>
              <a:avLst/>
              <a:gdLst/>
              <a:ahLst/>
              <a:cxnLst/>
              <a:rect l="l" t="t" r="r" b="b"/>
              <a:pathLst>
                <a:path w="5832" h="5271" extrusionOk="0">
                  <a:moveTo>
                    <a:pt x="3469" y="0"/>
                  </a:moveTo>
                  <a:cubicBezTo>
                    <a:pt x="1643" y="0"/>
                    <a:pt x="1" y="2330"/>
                    <a:pt x="779" y="4047"/>
                  </a:cubicBezTo>
                  <a:cubicBezTo>
                    <a:pt x="1026" y="4589"/>
                    <a:pt x="1542" y="4973"/>
                    <a:pt x="2110" y="5147"/>
                  </a:cubicBezTo>
                  <a:cubicBezTo>
                    <a:pt x="2392" y="5233"/>
                    <a:pt x="2683" y="5270"/>
                    <a:pt x="2976" y="5270"/>
                  </a:cubicBezTo>
                  <a:cubicBezTo>
                    <a:pt x="3276" y="5270"/>
                    <a:pt x="3576" y="5232"/>
                    <a:pt x="3868" y="5168"/>
                  </a:cubicBezTo>
                  <a:cubicBezTo>
                    <a:pt x="4116" y="5116"/>
                    <a:pt x="4368" y="5041"/>
                    <a:pt x="4573" y="4890"/>
                  </a:cubicBezTo>
                  <a:cubicBezTo>
                    <a:pt x="4763" y="4753"/>
                    <a:pt x="4900" y="4558"/>
                    <a:pt x="5021" y="4357"/>
                  </a:cubicBezTo>
                  <a:cubicBezTo>
                    <a:pt x="5485" y="3626"/>
                    <a:pt x="5831" y="2763"/>
                    <a:pt x="5684" y="1910"/>
                  </a:cubicBezTo>
                  <a:cubicBezTo>
                    <a:pt x="5543" y="1068"/>
                    <a:pt x="4890" y="330"/>
                    <a:pt x="4073" y="88"/>
                  </a:cubicBezTo>
                  <a:cubicBezTo>
                    <a:pt x="3872" y="28"/>
                    <a:pt x="3669" y="0"/>
                    <a:pt x="346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5"/>
            <p:cNvSpPr/>
            <p:nvPr/>
          </p:nvSpPr>
          <p:spPr>
            <a:xfrm>
              <a:off x="4630303" y="1744692"/>
              <a:ext cx="85541" cy="47517"/>
            </a:xfrm>
            <a:custGeom>
              <a:avLst/>
              <a:gdLst/>
              <a:ahLst/>
              <a:cxnLst/>
              <a:rect l="l" t="t" r="r" b="b"/>
              <a:pathLst>
                <a:path w="10787" h="5992" extrusionOk="0">
                  <a:moveTo>
                    <a:pt x="9905" y="1"/>
                  </a:moveTo>
                  <a:cubicBezTo>
                    <a:pt x="9498" y="1"/>
                    <a:pt x="9140" y="310"/>
                    <a:pt x="9092" y="729"/>
                  </a:cubicBezTo>
                  <a:cubicBezTo>
                    <a:pt x="9086" y="760"/>
                    <a:pt x="8703" y="3761"/>
                    <a:pt x="5919" y="4282"/>
                  </a:cubicBezTo>
                  <a:cubicBezTo>
                    <a:pt x="5700" y="4323"/>
                    <a:pt x="5489" y="4341"/>
                    <a:pt x="5286" y="4341"/>
                  </a:cubicBezTo>
                  <a:cubicBezTo>
                    <a:pt x="2966" y="4341"/>
                    <a:pt x="1750" y="1865"/>
                    <a:pt x="1697" y="1749"/>
                  </a:cubicBezTo>
                  <a:cubicBezTo>
                    <a:pt x="1559" y="1444"/>
                    <a:pt x="1258" y="1265"/>
                    <a:pt x="944" y="1265"/>
                  </a:cubicBezTo>
                  <a:cubicBezTo>
                    <a:pt x="826" y="1265"/>
                    <a:pt x="706" y="1291"/>
                    <a:pt x="592" y="1345"/>
                  </a:cubicBezTo>
                  <a:cubicBezTo>
                    <a:pt x="174" y="1541"/>
                    <a:pt x="0" y="2041"/>
                    <a:pt x="202" y="2455"/>
                  </a:cubicBezTo>
                  <a:cubicBezTo>
                    <a:pt x="812" y="3766"/>
                    <a:pt x="2607" y="5992"/>
                    <a:pt x="5287" y="5992"/>
                  </a:cubicBezTo>
                  <a:cubicBezTo>
                    <a:pt x="5601" y="5992"/>
                    <a:pt x="5914" y="5962"/>
                    <a:pt x="6224" y="5903"/>
                  </a:cubicBezTo>
                  <a:cubicBezTo>
                    <a:pt x="9397" y="5314"/>
                    <a:pt x="10560" y="2387"/>
                    <a:pt x="10734" y="924"/>
                  </a:cubicBezTo>
                  <a:cubicBezTo>
                    <a:pt x="10786" y="470"/>
                    <a:pt x="10461" y="60"/>
                    <a:pt x="10009" y="8"/>
                  </a:cubicBezTo>
                  <a:cubicBezTo>
                    <a:pt x="9974" y="3"/>
                    <a:pt x="9939" y="1"/>
                    <a:pt x="99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5"/>
            <p:cNvSpPr/>
            <p:nvPr/>
          </p:nvSpPr>
          <p:spPr>
            <a:xfrm>
              <a:off x="4444820" y="1418959"/>
              <a:ext cx="101401" cy="91219"/>
            </a:xfrm>
            <a:custGeom>
              <a:avLst/>
              <a:gdLst/>
              <a:ahLst/>
              <a:cxnLst/>
              <a:rect l="l" t="t" r="r" b="b"/>
              <a:pathLst>
                <a:path w="12787" h="11503" extrusionOk="0">
                  <a:moveTo>
                    <a:pt x="7157" y="1"/>
                  </a:moveTo>
                  <a:cubicBezTo>
                    <a:pt x="6228" y="1"/>
                    <a:pt x="5246" y="449"/>
                    <a:pt x="4264" y="1613"/>
                  </a:cubicBezTo>
                  <a:cubicBezTo>
                    <a:pt x="0" y="6675"/>
                    <a:pt x="6090" y="11503"/>
                    <a:pt x="6090" y="11503"/>
                  </a:cubicBezTo>
                  <a:lnTo>
                    <a:pt x="12787" y="5017"/>
                  </a:lnTo>
                  <a:cubicBezTo>
                    <a:pt x="12787" y="5017"/>
                    <a:pt x="10266" y="1"/>
                    <a:pt x="715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5"/>
            <p:cNvSpPr/>
            <p:nvPr/>
          </p:nvSpPr>
          <p:spPr>
            <a:xfrm>
              <a:off x="4897250" y="1456159"/>
              <a:ext cx="92496" cy="82440"/>
            </a:xfrm>
            <a:custGeom>
              <a:avLst/>
              <a:gdLst/>
              <a:ahLst/>
              <a:cxnLst/>
              <a:rect l="l" t="t" r="r" b="b"/>
              <a:pathLst>
                <a:path w="11664" h="10396" extrusionOk="0">
                  <a:moveTo>
                    <a:pt x="5887" y="1"/>
                  </a:moveTo>
                  <a:cubicBezTo>
                    <a:pt x="2963" y="1"/>
                    <a:pt x="0" y="4706"/>
                    <a:pt x="0" y="4706"/>
                  </a:cubicBezTo>
                  <a:lnTo>
                    <a:pt x="5974" y="10396"/>
                  </a:lnTo>
                  <a:cubicBezTo>
                    <a:pt x="5974" y="10396"/>
                    <a:pt x="11664" y="5558"/>
                    <a:pt x="8248" y="1290"/>
                  </a:cubicBezTo>
                  <a:cubicBezTo>
                    <a:pt x="7507" y="364"/>
                    <a:pt x="6698" y="1"/>
                    <a:pt x="588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5"/>
            <p:cNvSpPr/>
            <p:nvPr/>
          </p:nvSpPr>
          <p:spPr>
            <a:xfrm>
              <a:off x="4120428" y="1668389"/>
              <a:ext cx="374201" cy="356136"/>
            </a:xfrm>
            <a:custGeom>
              <a:avLst/>
              <a:gdLst/>
              <a:ahLst/>
              <a:cxnLst/>
              <a:rect l="l" t="t" r="r" b="b"/>
              <a:pathLst>
                <a:path w="47188" h="44910" extrusionOk="0">
                  <a:moveTo>
                    <a:pt x="11524" y="1"/>
                  </a:moveTo>
                  <a:cubicBezTo>
                    <a:pt x="6794" y="1"/>
                    <a:pt x="2111" y="5406"/>
                    <a:pt x="1283" y="14325"/>
                  </a:cubicBezTo>
                  <a:cubicBezTo>
                    <a:pt x="1" y="28151"/>
                    <a:pt x="18658" y="44909"/>
                    <a:pt x="35923" y="44909"/>
                  </a:cubicBezTo>
                  <a:cubicBezTo>
                    <a:pt x="39639" y="44909"/>
                    <a:pt x="43291" y="44133"/>
                    <a:pt x="46665" y="42384"/>
                  </a:cubicBezTo>
                  <a:lnTo>
                    <a:pt x="47187" y="36667"/>
                  </a:lnTo>
                  <a:cubicBezTo>
                    <a:pt x="47187" y="36667"/>
                    <a:pt x="25017" y="34762"/>
                    <a:pt x="21549" y="13977"/>
                  </a:cubicBezTo>
                  <a:cubicBezTo>
                    <a:pt x="19924" y="4224"/>
                    <a:pt x="15706" y="1"/>
                    <a:pt x="1152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5"/>
            <p:cNvSpPr/>
            <p:nvPr/>
          </p:nvSpPr>
          <p:spPr>
            <a:xfrm>
              <a:off x="4858623" y="1924703"/>
              <a:ext cx="288708" cy="345510"/>
            </a:xfrm>
            <a:custGeom>
              <a:avLst/>
              <a:gdLst/>
              <a:ahLst/>
              <a:cxnLst/>
              <a:rect l="l" t="t" r="r" b="b"/>
              <a:pathLst>
                <a:path w="36407" h="43570" extrusionOk="0">
                  <a:moveTo>
                    <a:pt x="11081" y="1"/>
                  </a:moveTo>
                  <a:cubicBezTo>
                    <a:pt x="5663" y="1"/>
                    <a:pt x="1272" y="1326"/>
                    <a:pt x="1039" y="1404"/>
                  </a:cubicBezTo>
                  <a:lnTo>
                    <a:pt x="3464" y="7989"/>
                  </a:lnTo>
                  <a:cubicBezTo>
                    <a:pt x="5434" y="7381"/>
                    <a:pt x="7193" y="7110"/>
                    <a:pt x="8750" y="7110"/>
                  </a:cubicBezTo>
                  <a:cubicBezTo>
                    <a:pt x="20061" y="7110"/>
                    <a:pt x="20649" y="21419"/>
                    <a:pt x="13339" y="24617"/>
                  </a:cubicBezTo>
                  <a:cubicBezTo>
                    <a:pt x="5023" y="28253"/>
                    <a:pt x="1" y="38644"/>
                    <a:pt x="9703" y="42976"/>
                  </a:cubicBezTo>
                  <a:cubicBezTo>
                    <a:pt x="10606" y="43379"/>
                    <a:pt x="11579" y="43569"/>
                    <a:pt x="12594" y="43569"/>
                  </a:cubicBezTo>
                  <a:cubicBezTo>
                    <a:pt x="22479" y="43569"/>
                    <a:pt x="36407" y="25542"/>
                    <a:pt x="29967" y="10931"/>
                  </a:cubicBezTo>
                  <a:cubicBezTo>
                    <a:pt x="26043" y="2025"/>
                    <a:pt x="17777" y="1"/>
                    <a:pt x="1108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6" name="Google Shape;176;p25"/>
          <p:cNvSpPr/>
          <p:nvPr/>
        </p:nvSpPr>
        <p:spPr>
          <a:xfrm rot="2700000">
            <a:off x="397289" y="2672926"/>
            <a:ext cx="256133" cy="142278"/>
          </a:xfrm>
          <a:custGeom>
            <a:avLst/>
            <a:gdLst/>
            <a:ahLst/>
            <a:cxnLst/>
            <a:rect l="l" t="t" r="r" b="b"/>
            <a:pathLst>
              <a:path w="10787" h="5992" extrusionOk="0">
                <a:moveTo>
                  <a:pt x="9905" y="1"/>
                </a:moveTo>
                <a:cubicBezTo>
                  <a:pt x="9498" y="1"/>
                  <a:pt x="9140" y="310"/>
                  <a:pt x="9092" y="729"/>
                </a:cubicBezTo>
                <a:cubicBezTo>
                  <a:pt x="9086" y="760"/>
                  <a:pt x="8703" y="3761"/>
                  <a:pt x="5919" y="4282"/>
                </a:cubicBezTo>
                <a:cubicBezTo>
                  <a:pt x="5700" y="4323"/>
                  <a:pt x="5489" y="4341"/>
                  <a:pt x="5286" y="4341"/>
                </a:cubicBezTo>
                <a:cubicBezTo>
                  <a:pt x="2966" y="4341"/>
                  <a:pt x="1750" y="1865"/>
                  <a:pt x="1697" y="1749"/>
                </a:cubicBezTo>
                <a:cubicBezTo>
                  <a:pt x="1559" y="1444"/>
                  <a:pt x="1258" y="1265"/>
                  <a:pt x="944" y="1265"/>
                </a:cubicBezTo>
                <a:cubicBezTo>
                  <a:pt x="826" y="1265"/>
                  <a:pt x="706" y="1291"/>
                  <a:pt x="592" y="1345"/>
                </a:cubicBezTo>
                <a:cubicBezTo>
                  <a:pt x="174" y="1541"/>
                  <a:pt x="0" y="2041"/>
                  <a:pt x="202" y="2455"/>
                </a:cubicBezTo>
                <a:cubicBezTo>
                  <a:pt x="812" y="3766"/>
                  <a:pt x="2607" y="5992"/>
                  <a:pt x="5287" y="5992"/>
                </a:cubicBezTo>
                <a:cubicBezTo>
                  <a:pt x="5601" y="5992"/>
                  <a:pt x="5914" y="5962"/>
                  <a:pt x="6224" y="5903"/>
                </a:cubicBezTo>
                <a:cubicBezTo>
                  <a:pt x="9397" y="5314"/>
                  <a:pt x="10560" y="2387"/>
                  <a:pt x="10734" y="924"/>
                </a:cubicBezTo>
                <a:cubicBezTo>
                  <a:pt x="10786" y="470"/>
                  <a:pt x="10461" y="60"/>
                  <a:pt x="10009" y="8"/>
                </a:cubicBezTo>
                <a:cubicBezTo>
                  <a:pt x="9974" y="3"/>
                  <a:pt x="9939" y="1"/>
                  <a:pt x="990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25"/>
          <p:cNvSpPr/>
          <p:nvPr/>
        </p:nvSpPr>
        <p:spPr>
          <a:xfrm rot="-1108272">
            <a:off x="352240" y="2086831"/>
            <a:ext cx="138613" cy="125103"/>
          </a:xfrm>
          <a:custGeom>
            <a:avLst/>
            <a:gdLst/>
            <a:ahLst/>
            <a:cxnLst/>
            <a:rect l="l" t="t" r="r" b="b"/>
            <a:pathLst>
              <a:path w="5838" h="5269" extrusionOk="0">
                <a:moveTo>
                  <a:pt x="3480" y="0"/>
                </a:moveTo>
                <a:cubicBezTo>
                  <a:pt x="1647" y="0"/>
                  <a:pt x="1" y="2336"/>
                  <a:pt x="784" y="4051"/>
                </a:cubicBezTo>
                <a:cubicBezTo>
                  <a:pt x="1033" y="4592"/>
                  <a:pt x="1547" y="4978"/>
                  <a:pt x="2117" y="5146"/>
                </a:cubicBezTo>
                <a:cubicBezTo>
                  <a:pt x="2398" y="5232"/>
                  <a:pt x="2690" y="5269"/>
                  <a:pt x="2983" y="5269"/>
                </a:cubicBezTo>
                <a:cubicBezTo>
                  <a:pt x="3282" y="5269"/>
                  <a:pt x="3583" y="5230"/>
                  <a:pt x="3875" y="5166"/>
                </a:cubicBezTo>
                <a:cubicBezTo>
                  <a:pt x="4122" y="5114"/>
                  <a:pt x="4374" y="5040"/>
                  <a:pt x="4580" y="4888"/>
                </a:cubicBezTo>
                <a:cubicBezTo>
                  <a:pt x="4770" y="4752"/>
                  <a:pt x="4907" y="4557"/>
                  <a:pt x="5027" y="4356"/>
                </a:cubicBezTo>
                <a:cubicBezTo>
                  <a:pt x="5491" y="3624"/>
                  <a:pt x="5838" y="2762"/>
                  <a:pt x="5691" y="1908"/>
                </a:cubicBezTo>
                <a:cubicBezTo>
                  <a:pt x="5549" y="1066"/>
                  <a:pt x="4896" y="330"/>
                  <a:pt x="4080" y="86"/>
                </a:cubicBezTo>
                <a:cubicBezTo>
                  <a:pt x="3880" y="28"/>
                  <a:pt x="3679" y="0"/>
                  <a:pt x="3480" y="0"/>
                </a:cubicBezTo>
                <a:close/>
              </a:path>
            </a:pathLst>
          </a:custGeom>
          <a:solidFill>
            <a:srgbClr val="3B314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25"/>
          <p:cNvSpPr/>
          <p:nvPr/>
        </p:nvSpPr>
        <p:spPr>
          <a:xfrm rot="-1108272">
            <a:off x="1022965" y="2459356"/>
            <a:ext cx="138613" cy="125103"/>
          </a:xfrm>
          <a:custGeom>
            <a:avLst/>
            <a:gdLst/>
            <a:ahLst/>
            <a:cxnLst/>
            <a:rect l="l" t="t" r="r" b="b"/>
            <a:pathLst>
              <a:path w="5838" h="5269" extrusionOk="0">
                <a:moveTo>
                  <a:pt x="3480" y="0"/>
                </a:moveTo>
                <a:cubicBezTo>
                  <a:pt x="1647" y="0"/>
                  <a:pt x="1" y="2336"/>
                  <a:pt x="784" y="4051"/>
                </a:cubicBezTo>
                <a:cubicBezTo>
                  <a:pt x="1033" y="4592"/>
                  <a:pt x="1547" y="4978"/>
                  <a:pt x="2117" y="5146"/>
                </a:cubicBezTo>
                <a:cubicBezTo>
                  <a:pt x="2398" y="5232"/>
                  <a:pt x="2690" y="5269"/>
                  <a:pt x="2983" y="5269"/>
                </a:cubicBezTo>
                <a:cubicBezTo>
                  <a:pt x="3282" y="5269"/>
                  <a:pt x="3583" y="5230"/>
                  <a:pt x="3875" y="5166"/>
                </a:cubicBezTo>
                <a:cubicBezTo>
                  <a:pt x="4122" y="5114"/>
                  <a:pt x="4374" y="5040"/>
                  <a:pt x="4580" y="4888"/>
                </a:cubicBezTo>
                <a:cubicBezTo>
                  <a:pt x="4770" y="4752"/>
                  <a:pt x="4907" y="4557"/>
                  <a:pt x="5027" y="4356"/>
                </a:cubicBezTo>
                <a:cubicBezTo>
                  <a:pt x="5491" y="3624"/>
                  <a:pt x="5838" y="2762"/>
                  <a:pt x="5691" y="1908"/>
                </a:cubicBezTo>
                <a:cubicBezTo>
                  <a:pt x="5549" y="1066"/>
                  <a:pt x="4896" y="330"/>
                  <a:pt x="4080" y="86"/>
                </a:cubicBezTo>
                <a:cubicBezTo>
                  <a:pt x="3880" y="28"/>
                  <a:pt x="3679" y="0"/>
                  <a:pt x="3480" y="0"/>
                </a:cubicBezTo>
                <a:close/>
              </a:path>
            </a:pathLst>
          </a:custGeom>
          <a:solidFill>
            <a:srgbClr val="3B314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5"/>
          <p:cNvSpPr/>
          <p:nvPr/>
        </p:nvSpPr>
        <p:spPr>
          <a:xfrm>
            <a:off x="1374375" y="4211925"/>
            <a:ext cx="1053300" cy="1053300"/>
          </a:xfrm>
          <a:prstGeom prst="flowChartConnector">
            <a:avLst/>
          </a:prstGeom>
          <a:solidFill>
            <a:srgbClr val="FFFFFF">
              <a:alpha val="348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25"/>
          <p:cNvSpPr/>
          <p:nvPr/>
        </p:nvSpPr>
        <p:spPr>
          <a:xfrm>
            <a:off x="5234050" y="-386800"/>
            <a:ext cx="1053300" cy="1053300"/>
          </a:xfrm>
          <a:prstGeom prst="flowChartConnector">
            <a:avLst/>
          </a:prstGeom>
          <a:solidFill>
            <a:srgbClr val="FFFFFF">
              <a:alpha val="348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" name="Google Shape;942;p41"/>
          <p:cNvSpPr/>
          <p:nvPr/>
        </p:nvSpPr>
        <p:spPr>
          <a:xfrm>
            <a:off x="6380370" y="4342727"/>
            <a:ext cx="1978800" cy="189000"/>
          </a:xfrm>
          <a:prstGeom prst="ellipse">
            <a:avLst/>
          </a:prstGeom>
          <a:solidFill>
            <a:srgbClr val="EDE7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43" name="Google Shape;943;p41"/>
          <p:cNvSpPr/>
          <p:nvPr/>
        </p:nvSpPr>
        <p:spPr>
          <a:xfrm>
            <a:off x="-1273525" y="-1283225"/>
            <a:ext cx="5919000" cy="5919000"/>
          </a:xfrm>
          <a:prstGeom prst="flowChartConnector">
            <a:avLst/>
          </a:prstGeom>
          <a:solidFill>
            <a:srgbClr val="FFFFFF">
              <a:alpha val="345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4" name="Google Shape;944;p41"/>
          <p:cNvSpPr/>
          <p:nvPr/>
        </p:nvSpPr>
        <p:spPr>
          <a:xfrm>
            <a:off x="8431025" y="3635650"/>
            <a:ext cx="1053300" cy="1053300"/>
          </a:xfrm>
          <a:prstGeom prst="flowChartConnector">
            <a:avLst/>
          </a:prstGeom>
          <a:solidFill>
            <a:srgbClr val="FFFFFF">
              <a:alpha val="348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6" name="Google Shape;946;p41"/>
          <p:cNvSpPr txBox="1">
            <a:spLocks noGrp="1"/>
          </p:cNvSpPr>
          <p:nvPr>
            <p:ph type="title" idx="2"/>
          </p:nvPr>
        </p:nvSpPr>
        <p:spPr>
          <a:xfrm>
            <a:off x="834168" y="1440640"/>
            <a:ext cx="5294400" cy="81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 err="1">
                <a:solidFill>
                  <a:schemeClr val="accent5"/>
                </a:solidFill>
                <a:latin typeface="UTM Showcard" panose="02040603050506020204" pitchFamily="18" charset="0"/>
              </a:rPr>
              <a:t>Cùng</a:t>
            </a:r>
            <a:r>
              <a:rPr lang="en-US" sz="3600" dirty="0">
                <a:solidFill>
                  <a:schemeClr val="accent5"/>
                </a:solidFill>
                <a:latin typeface="UTM Showcard" panose="02040603050506020204" pitchFamily="18" charset="0"/>
              </a:rPr>
              <a:t> </a:t>
            </a:r>
            <a:r>
              <a:rPr lang="en-US" sz="3600" dirty="0" err="1">
                <a:solidFill>
                  <a:schemeClr val="accent5"/>
                </a:solidFill>
                <a:latin typeface="UTM Showcard" panose="02040603050506020204" pitchFamily="18" charset="0"/>
              </a:rPr>
              <a:t>nhau</a:t>
            </a:r>
            <a:br>
              <a:rPr lang="en-US" sz="3600" dirty="0">
                <a:solidFill>
                  <a:schemeClr val="accent5"/>
                </a:solidFill>
                <a:latin typeface="UTM Showcard" panose="02040603050506020204" pitchFamily="18" charset="0"/>
              </a:rPr>
            </a:br>
            <a:r>
              <a:rPr lang="en-US" sz="3600" dirty="0" err="1">
                <a:solidFill>
                  <a:schemeClr val="accent5"/>
                </a:solidFill>
                <a:latin typeface="UTM Showcard" panose="02040603050506020204" pitchFamily="18" charset="0"/>
              </a:rPr>
              <a:t>tìm</a:t>
            </a:r>
            <a:r>
              <a:rPr lang="en-US" sz="3600" dirty="0">
                <a:solidFill>
                  <a:schemeClr val="accent5"/>
                </a:solidFill>
                <a:latin typeface="UTM Showcard" panose="02040603050506020204" pitchFamily="18" charset="0"/>
              </a:rPr>
              <a:t> </a:t>
            </a:r>
            <a:r>
              <a:rPr lang="en-US" sz="3600" dirty="0" err="1">
                <a:solidFill>
                  <a:schemeClr val="accent5"/>
                </a:solidFill>
                <a:latin typeface="UTM Showcard" panose="02040603050506020204" pitchFamily="18" charset="0"/>
              </a:rPr>
              <a:t>hiểu</a:t>
            </a:r>
            <a:r>
              <a:rPr lang="en-US" sz="3600" dirty="0">
                <a:solidFill>
                  <a:schemeClr val="accent5"/>
                </a:solidFill>
                <a:latin typeface="UTM Showcard" panose="02040603050506020204" pitchFamily="18" charset="0"/>
              </a:rPr>
              <a:t> </a:t>
            </a:r>
            <a:r>
              <a:rPr lang="en-US" sz="3600" dirty="0" err="1">
                <a:solidFill>
                  <a:schemeClr val="accent5"/>
                </a:solidFill>
                <a:latin typeface="UTM Showcard" panose="02040603050506020204" pitchFamily="18" charset="0"/>
              </a:rPr>
              <a:t>thôi</a:t>
            </a:r>
            <a:r>
              <a:rPr lang="en-US" sz="3600" dirty="0">
                <a:solidFill>
                  <a:schemeClr val="accent5"/>
                </a:solidFill>
                <a:latin typeface="UTM Showcard" panose="02040603050506020204" pitchFamily="18" charset="0"/>
              </a:rPr>
              <a:t> </a:t>
            </a:r>
            <a:r>
              <a:rPr lang="en-US" sz="3600" dirty="0" err="1">
                <a:solidFill>
                  <a:schemeClr val="accent5"/>
                </a:solidFill>
                <a:latin typeface="UTM Showcard" panose="02040603050506020204" pitchFamily="18" charset="0"/>
              </a:rPr>
              <a:t>nào</a:t>
            </a:r>
            <a:endParaRPr sz="3600" dirty="0">
              <a:solidFill>
                <a:schemeClr val="accent5"/>
              </a:solidFill>
              <a:latin typeface="UTM Showcard" panose="02040603050506020204" pitchFamily="18" charset="0"/>
            </a:endParaRPr>
          </a:p>
        </p:txBody>
      </p:sp>
      <p:grpSp>
        <p:nvGrpSpPr>
          <p:cNvPr id="948" name="Google Shape;948;p41"/>
          <p:cNvGrpSpPr/>
          <p:nvPr/>
        </p:nvGrpSpPr>
        <p:grpSpPr>
          <a:xfrm>
            <a:off x="5473780" y="945210"/>
            <a:ext cx="3320944" cy="3470790"/>
            <a:chOff x="862100" y="3161800"/>
            <a:chExt cx="2149200" cy="2246175"/>
          </a:xfrm>
        </p:grpSpPr>
        <p:sp>
          <p:nvSpPr>
            <p:cNvPr id="949" name="Google Shape;949;p41"/>
            <p:cNvSpPr/>
            <p:nvPr/>
          </p:nvSpPr>
          <p:spPr>
            <a:xfrm>
              <a:off x="2206350" y="4577775"/>
              <a:ext cx="384700" cy="246975"/>
            </a:xfrm>
            <a:custGeom>
              <a:avLst/>
              <a:gdLst/>
              <a:ahLst/>
              <a:cxnLst/>
              <a:rect l="l" t="t" r="r" b="b"/>
              <a:pathLst>
                <a:path w="15388" h="9879" extrusionOk="0">
                  <a:moveTo>
                    <a:pt x="1264" y="1"/>
                  </a:moveTo>
                  <a:cubicBezTo>
                    <a:pt x="1156" y="1"/>
                    <a:pt x="1049" y="20"/>
                    <a:pt x="942" y="61"/>
                  </a:cubicBezTo>
                  <a:cubicBezTo>
                    <a:pt x="632" y="184"/>
                    <a:pt x="421" y="482"/>
                    <a:pt x="289" y="797"/>
                  </a:cubicBezTo>
                  <a:cubicBezTo>
                    <a:pt x="0" y="1489"/>
                    <a:pt x="30" y="2323"/>
                    <a:pt x="356" y="3027"/>
                  </a:cubicBezTo>
                  <a:cubicBezTo>
                    <a:pt x="356" y="3027"/>
                    <a:pt x="356" y="3027"/>
                    <a:pt x="356" y="3027"/>
                  </a:cubicBezTo>
                  <a:cubicBezTo>
                    <a:pt x="357" y="3027"/>
                    <a:pt x="1996" y="6554"/>
                    <a:pt x="3474" y="7888"/>
                  </a:cubicBezTo>
                  <a:cubicBezTo>
                    <a:pt x="4363" y="8688"/>
                    <a:pt x="5386" y="9363"/>
                    <a:pt x="6515" y="9672"/>
                  </a:cubicBezTo>
                  <a:cubicBezTo>
                    <a:pt x="7039" y="9816"/>
                    <a:pt x="7567" y="9878"/>
                    <a:pt x="8095" y="9878"/>
                  </a:cubicBezTo>
                  <a:cubicBezTo>
                    <a:pt x="9730" y="9878"/>
                    <a:pt x="11362" y="9283"/>
                    <a:pt x="12901" y="8693"/>
                  </a:cubicBezTo>
                  <a:cubicBezTo>
                    <a:pt x="13359" y="8518"/>
                    <a:pt x="13823" y="8340"/>
                    <a:pt x="14208" y="8038"/>
                  </a:cubicBezTo>
                  <a:cubicBezTo>
                    <a:pt x="15032" y="7395"/>
                    <a:pt x="15388" y="6188"/>
                    <a:pt x="15063" y="5139"/>
                  </a:cubicBezTo>
                  <a:cubicBezTo>
                    <a:pt x="14937" y="4732"/>
                    <a:pt x="14699" y="4333"/>
                    <a:pt x="14330" y="4134"/>
                  </a:cubicBezTo>
                  <a:cubicBezTo>
                    <a:pt x="14111" y="4016"/>
                    <a:pt x="13870" y="3979"/>
                    <a:pt x="13626" y="3979"/>
                  </a:cubicBezTo>
                  <a:cubicBezTo>
                    <a:pt x="13425" y="3979"/>
                    <a:pt x="13220" y="4004"/>
                    <a:pt x="13023" y="4029"/>
                  </a:cubicBezTo>
                  <a:cubicBezTo>
                    <a:pt x="12046" y="4158"/>
                    <a:pt x="11048" y="4270"/>
                    <a:pt x="10056" y="4270"/>
                  </a:cubicBezTo>
                  <a:cubicBezTo>
                    <a:pt x="9011" y="4270"/>
                    <a:pt x="7973" y="4146"/>
                    <a:pt x="6976" y="3784"/>
                  </a:cubicBezTo>
                  <a:cubicBezTo>
                    <a:pt x="5365" y="3200"/>
                    <a:pt x="3992" y="2043"/>
                    <a:pt x="2729" y="836"/>
                  </a:cubicBezTo>
                  <a:cubicBezTo>
                    <a:pt x="2311" y="437"/>
                    <a:pt x="1785" y="1"/>
                    <a:pt x="126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41"/>
            <p:cNvSpPr/>
            <p:nvPr/>
          </p:nvSpPr>
          <p:spPr>
            <a:xfrm>
              <a:off x="862100" y="4593400"/>
              <a:ext cx="1122350" cy="594025"/>
            </a:xfrm>
            <a:custGeom>
              <a:avLst/>
              <a:gdLst/>
              <a:ahLst/>
              <a:cxnLst/>
              <a:rect l="l" t="t" r="r" b="b"/>
              <a:pathLst>
                <a:path w="44894" h="23761" extrusionOk="0">
                  <a:moveTo>
                    <a:pt x="18423" y="1"/>
                  </a:moveTo>
                  <a:cubicBezTo>
                    <a:pt x="12037" y="1"/>
                    <a:pt x="6557" y="4741"/>
                    <a:pt x="4309" y="7745"/>
                  </a:cubicBezTo>
                  <a:cubicBezTo>
                    <a:pt x="3849" y="8361"/>
                    <a:pt x="3435" y="9010"/>
                    <a:pt x="3070" y="9688"/>
                  </a:cubicBezTo>
                  <a:cubicBezTo>
                    <a:pt x="2692" y="10387"/>
                    <a:pt x="2360" y="11110"/>
                    <a:pt x="2077" y="11852"/>
                  </a:cubicBezTo>
                  <a:cubicBezTo>
                    <a:pt x="650" y="15563"/>
                    <a:pt x="294" y="19748"/>
                    <a:pt x="1" y="23760"/>
                  </a:cubicBezTo>
                  <a:cubicBezTo>
                    <a:pt x="629" y="22265"/>
                    <a:pt x="1696" y="21001"/>
                    <a:pt x="2750" y="19763"/>
                  </a:cubicBezTo>
                  <a:cubicBezTo>
                    <a:pt x="3812" y="18518"/>
                    <a:pt x="4906" y="17247"/>
                    <a:pt x="6346" y="16461"/>
                  </a:cubicBezTo>
                  <a:cubicBezTo>
                    <a:pt x="6531" y="16359"/>
                    <a:pt x="6927" y="16154"/>
                    <a:pt x="7491" y="15909"/>
                  </a:cubicBezTo>
                  <a:cubicBezTo>
                    <a:pt x="7768" y="15788"/>
                    <a:pt x="8090" y="15660"/>
                    <a:pt x="8448" y="15529"/>
                  </a:cubicBezTo>
                  <a:cubicBezTo>
                    <a:pt x="9634" y="15094"/>
                    <a:pt x="10860" y="14782"/>
                    <a:pt x="12107" y="14598"/>
                  </a:cubicBezTo>
                  <a:cubicBezTo>
                    <a:pt x="12887" y="14481"/>
                    <a:pt x="13722" y="14409"/>
                    <a:pt x="14595" y="14409"/>
                  </a:cubicBezTo>
                  <a:cubicBezTo>
                    <a:pt x="17984" y="14409"/>
                    <a:pt x="21962" y="15486"/>
                    <a:pt x="25653" y="19164"/>
                  </a:cubicBezTo>
                  <a:cubicBezTo>
                    <a:pt x="26777" y="20281"/>
                    <a:pt x="28160" y="21175"/>
                    <a:pt x="29675" y="21645"/>
                  </a:cubicBezTo>
                  <a:cubicBezTo>
                    <a:pt x="30393" y="21868"/>
                    <a:pt x="31135" y="21952"/>
                    <a:pt x="31886" y="21952"/>
                  </a:cubicBezTo>
                  <a:cubicBezTo>
                    <a:pt x="32977" y="21952"/>
                    <a:pt x="34085" y="21776"/>
                    <a:pt x="35165" y="21598"/>
                  </a:cubicBezTo>
                  <a:lnTo>
                    <a:pt x="35384" y="21564"/>
                  </a:lnTo>
                  <a:cubicBezTo>
                    <a:pt x="35909" y="21478"/>
                    <a:pt x="36435" y="21389"/>
                    <a:pt x="36962" y="21286"/>
                  </a:cubicBezTo>
                  <a:cubicBezTo>
                    <a:pt x="39062" y="20892"/>
                    <a:pt x="41130" y="20331"/>
                    <a:pt x="42856" y="19115"/>
                  </a:cubicBezTo>
                  <a:cubicBezTo>
                    <a:pt x="43927" y="18363"/>
                    <a:pt x="44872" y="17251"/>
                    <a:pt x="44887" y="15953"/>
                  </a:cubicBezTo>
                  <a:cubicBezTo>
                    <a:pt x="44893" y="15787"/>
                    <a:pt x="44872" y="15620"/>
                    <a:pt x="44824" y="15461"/>
                  </a:cubicBezTo>
                  <a:lnTo>
                    <a:pt x="44822" y="15452"/>
                  </a:lnTo>
                  <a:cubicBezTo>
                    <a:pt x="44792" y="15349"/>
                    <a:pt x="44744" y="15253"/>
                    <a:pt x="44679" y="15167"/>
                  </a:cubicBezTo>
                  <a:cubicBezTo>
                    <a:pt x="44638" y="15106"/>
                    <a:pt x="44585" y="15051"/>
                    <a:pt x="44525" y="15007"/>
                  </a:cubicBezTo>
                  <a:cubicBezTo>
                    <a:pt x="44410" y="14919"/>
                    <a:pt x="44262" y="14874"/>
                    <a:pt x="44122" y="14874"/>
                  </a:cubicBezTo>
                  <a:cubicBezTo>
                    <a:pt x="43917" y="14874"/>
                    <a:pt x="43728" y="14971"/>
                    <a:pt x="43683" y="15175"/>
                  </a:cubicBezTo>
                  <a:lnTo>
                    <a:pt x="43584" y="14856"/>
                  </a:lnTo>
                  <a:cubicBezTo>
                    <a:pt x="42936" y="16136"/>
                    <a:pt x="41510" y="16732"/>
                    <a:pt x="40038" y="16732"/>
                  </a:cubicBezTo>
                  <a:cubicBezTo>
                    <a:pt x="39190" y="16732"/>
                    <a:pt x="38327" y="16535"/>
                    <a:pt x="37587" y="16157"/>
                  </a:cubicBezTo>
                  <a:cubicBezTo>
                    <a:pt x="36867" y="15785"/>
                    <a:pt x="36232" y="15293"/>
                    <a:pt x="35655" y="14736"/>
                  </a:cubicBezTo>
                  <a:cubicBezTo>
                    <a:pt x="34610" y="13737"/>
                    <a:pt x="33744" y="12514"/>
                    <a:pt x="32870" y="11353"/>
                  </a:cubicBezTo>
                  <a:cubicBezTo>
                    <a:pt x="30481" y="8178"/>
                    <a:pt x="28757" y="4057"/>
                    <a:pt x="25270" y="1964"/>
                  </a:cubicBezTo>
                  <a:cubicBezTo>
                    <a:pt x="22943" y="566"/>
                    <a:pt x="20629" y="1"/>
                    <a:pt x="184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41"/>
            <p:cNvSpPr/>
            <p:nvPr/>
          </p:nvSpPr>
          <p:spPr>
            <a:xfrm>
              <a:off x="862100" y="4814975"/>
              <a:ext cx="262775" cy="372450"/>
            </a:xfrm>
            <a:custGeom>
              <a:avLst/>
              <a:gdLst/>
              <a:ahLst/>
              <a:cxnLst/>
              <a:rect l="l" t="t" r="r" b="b"/>
              <a:pathLst>
                <a:path w="10511" h="14898" extrusionOk="0">
                  <a:moveTo>
                    <a:pt x="5084" y="1"/>
                  </a:moveTo>
                  <a:lnTo>
                    <a:pt x="5084" y="1"/>
                  </a:lnTo>
                  <a:cubicBezTo>
                    <a:pt x="4383" y="193"/>
                    <a:pt x="3706" y="470"/>
                    <a:pt x="3070" y="825"/>
                  </a:cubicBezTo>
                  <a:cubicBezTo>
                    <a:pt x="2692" y="1524"/>
                    <a:pt x="2360" y="2247"/>
                    <a:pt x="2077" y="2990"/>
                  </a:cubicBezTo>
                  <a:cubicBezTo>
                    <a:pt x="650" y="6700"/>
                    <a:pt x="294" y="10886"/>
                    <a:pt x="1" y="14897"/>
                  </a:cubicBezTo>
                  <a:cubicBezTo>
                    <a:pt x="629" y="13402"/>
                    <a:pt x="1696" y="12140"/>
                    <a:pt x="2750" y="10900"/>
                  </a:cubicBezTo>
                  <a:cubicBezTo>
                    <a:pt x="3812" y="9657"/>
                    <a:pt x="4906" y="8384"/>
                    <a:pt x="6346" y="7599"/>
                  </a:cubicBezTo>
                  <a:cubicBezTo>
                    <a:pt x="6531" y="7496"/>
                    <a:pt x="6927" y="7293"/>
                    <a:pt x="7491" y="7048"/>
                  </a:cubicBezTo>
                  <a:cubicBezTo>
                    <a:pt x="7798" y="6631"/>
                    <a:pt x="8206" y="6279"/>
                    <a:pt x="8604" y="5944"/>
                  </a:cubicBezTo>
                  <a:cubicBezTo>
                    <a:pt x="9230" y="5413"/>
                    <a:pt x="9867" y="4893"/>
                    <a:pt x="10510" y="4378"/>
                  </a:cubicBezTo>
                  <a:lnTo>
                    <a:pt x="10510" y="4378"/>
                  </a:lnTo>
                  <a:cubicBezTo>
                    <a:pt x="8785" y="4566"/>
                    <a:pt x="7076" y="4880"/>
                    <a:pt x="5397" y="5319"/>
                  </a:cubicBezTo>
                  <a:cubicBezTo>
                    <a:pt x="6247" y="4187"/>
                    <a:pt x="7096" y="3057"/>
                    <a:pt x="7944" y="1928"/>
                  </a:cubicBezTo>
                  <a:lnTo>
                    <a:pt x="7944" y="1928"/>
                  </a:lnTo>
                  <a:cubicBezTo>
                    <a:pt x="6617" y="2058"/>
                    <a:pt x="5317" y="2379"/>
                    <a:pt x="4083" y="2883"/>
                  </a:cubicBezTo>
                  <a:cubicBezTo>
                    <a:pt x="4418" y="1919"/>
                    <a:pt x="4749" y="960"/>
                    <a:pt x="50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41"/>
            <p:cNvSpPr/>
            <p:nvPr/>
          </p:nvSpPr>
          <p:spPr>
            <a:xfrm>
              <a:off x="1738925" y="4511375"/>
              <a:ext cx="207350" cy="424525"/>
            </a:xfrm>
            <a:custGeom>
              <a:avLst/>
              <a:gdLst/>
              <a:ahLst/>
              <a:cxnLst/>
              <a:rect l="l" t="t" r="r" b="b"/>
              <a:pathLst>
                <a:path w="8294" h="16981" extrusionOk="0">
                  <a:moveTo>
                    <a:pt x="5372" y="0"/>
                  </a:moveTo>
                  <a:cubicBezTo>
                    <a:pt x="4361" y="0"/>
                    <a:pt x="3280" y="383"/>
                    <a:pt x="2722" y="942"/>
                  </a:cubicBezTo>
                  <a:cubicBezTo>
                    <a:pt x="1836" y="1829"/>
                    <a:pt x="1407" y="3031"/>
                    <a:pt x="1084" y="4210"/>
                  </a:cubicBezTo>
                  <a:cubicBezTo>
                    <a:pt x="321" y="6980"/>
                    <a:pt x="0" y="9853"/>
                    <a:pt x="130" y="12725"/>
                  </a:cubicBezTo>
                  <a:cubicBezTo>
                    <a:pt x="178" y="13773"/>
                    <a:pt x="934" y="15076"/>
                    <a:pt x="1575" y="15936"/>
                  </a:cubicBezTo>
                  <a:cubicBezTo>
                    <a:pt x="2033" y="16550"/>
                    <a:pt x="2835" y="16981"/>
                    <a:pt x="3607" y="16981"/>
                  </a:cubicBezTo>
                  <a:cubicBezTo>
                    <a:pt x="3913" y="16981"/>
                    <a:pt x="4214" y="16913"/>
                    <a:pt x="4487" y="16762"/>
                  </a:cubicBezTo>
                  <a:cubicBezTo>
                    <a:pt x="5321" y="16302"/>
                    <a:pt x="5582" y="15301"/>
                    <a:pt x="5767" y="14408"/>
                  </a:cubicBezTo>
                  <a:lnTo>
                    <a:pt x="7699" y="5060"/>
                  </a:lnTo>
                  <a:cubicBezTo>
                    <a:pt x="7983" y="3689"/>
                    <a:pt x="8294" y="1851"/>
                    <a:pt x="7235" y="681"/>
                  </a:cubicBezTo>
                  <a:cubicBezTo>
                    <a:pt x="6801" y="201"/>
                    <a:pt x="6105" y="0"/>
                    <a:pt x="53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41"/>
            <p:cNvSpPr/>
            <p:nvPr/>
          </p:nvSpPr>
          <p:spPr>
            <a:xfrm>
              <a:off x="1798175" y="4355675"/>
              <a:ext cx="619475" cy="847500"/>
            </a:xfrm>
            <a:custGeom>
              <a:avLst/>
              <a:gdLst/>
              <a:ahLst/>
              <a:cxnLst/>
              <a:rect l="l" t="t" r="r" b="b"/>
              <a:pathLst>
                <a:path w="24779" h="33900" extrusionOk="0">
                  <a:moveTo>
                    <a:pt x="10209" y="1"/>
                  </a:moveTo>
                  <a:cubicBezTo>
                    <a:pt x="7137" y="1"/>
                    <a:pt x="4922" y="3237"/>
                    <a:pt x="3361" y="7396"/>
                  </a:cubicBezTo>
                  <a:cubicBezTo>
                    <a:pt x="1084" y="13470"/>
                    <a:pt x="194" y="21514"/>
                    <a:pt x="68" y="24351"/>
                  </a:cubicBezTo>
                  <a:cubicBezTo>
                    <a:pt x="0" y="25820"/>
                    <a:pt x="9" y="27338"/>
                    <a:pt x="556" y="28705"/>
                  </a:cubicBezTo>
                  <a:cubicBezTo>
                    <a:pt x="1356" y="30694"/>
                    <a:pt x="3212" y="32113"/>
                    <a:pt x="5236" y="32864"/>
                  </a:cubicBezTo>
                  <a:cubicBezTo>
                    <a:pt x="5601" y="32997"/>
                    <a:pt x="5972" y="33113"/>
                    <a:pt x="6347" y="33216"/>
                  </a:cubicBezTo>
                  <a:cubicBezTo>
                    <a:pt x="8046" y="33668"/>
                    <a:pt x="9835" y="33788"/>
                    <a:pt x="11605" y="33869"/>
                  </a:cubicBezTo>
                  <a:cubicBezTo>
                    <a:pt x="12059" y="33888"/>
                    <a:pt x="12524" y="33900"/>
                    <a:pt x="12992" y="33900"/>
                  </a:cubicBezTo>
                  <a:cubicBezTo>
                    <a:pt x="14887" y="33900"/>
                    <a:pt x="16852" y="33706"/>
                    <a:pt x="18504" y="33029"/>
                  </a:cubicBezTo>
                  <a:cubicBezTo>
                    <a:pt x="19714" y="32533"/>
                    <a:pt x="20599" y="31662"/>
                    <a:pt x="21476" y="30653"/>
                  </a:cubicBezTo>
                  <a:cubicBezTo>
                    <a:pt x="24779" y="26825"/>
                    <a:pt x="19678" y="12341"/>
                    <a:pt x="18242" y="7614"/>
                  </a:cubicBezTo>
                  <a:cubicBezTo>
                    <a:pt x="18232" y="7584"/>
                    <a:pt x="18223" y="7557"/>
                    <a:pt x="18215" y="7525"/>
                  </a:cubicBezTo>
                  <a:cubicBezTo>
                    <a:pt x="17338" y="4631"/>
                    <a:pt x="15183" y="1773"/>
                    <a:pt x="12404" y="514"/>
                  </a:cubicBezTo>
                  <a:cubicBezTo>
                    <a:pt x="11628" y="163"/>
                    <a:pt x="10897" y="1"/>
                    <a:pt x="1020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41"/>
            <p:cNvSpPr/>
            <p:nvPr/>
          </p:nvSpPr>
          <p:spPr>
            <a:xfrm>
              <a:off x="1914300" y="4453300"/>
              <a:ext cx="351125" cy="625300"/>
            </a:xfrm>
            <a:custGeom>
              <a:avLst/>
              <a:gdLst/>
              <a:ahLst/>
              <a:cxnLst/>
              <a:rect l="l" t="t" r="r" b="b"/>
              <a:pathLst>
                <a:path w="14045" h="25012" extrusionOk="0">
                  <a:moveTo>
                    <a:pt x="5749" y="1"/>
                  </a:moveTo>
                  <a:cubicBezTo>
                    <a:pt x="4863" y="1"/>
                    <a:pt x="3967" y="211"/>
                    <a:pt x="3365" y="633"/>
                  </a:cubicBezTo>
                  <a:cubicBezTo>
                    <a:pt x="2552" y="1209"/>
                    <a:pt x="2254" y="2648"/>
                    <a:pt x="2032" y="3894"/>
                  </a:cubicBezTo>
                  <a:cubicBezTo>
                    <a:pt x="1956" y="4344"/>
                    <a:pt x="1889" y="4774"/>
                    <a:pt x="1811" y="5126"/>
                  </a:cubicBezTo>
                  <a:cubicBezTo>
                    <a:pt x="1025" y="8637"/>
                    <a:pt x="479" y="12198"/>
                    <a:pt x="181" y="15783"/>
                  </a:cubicBezTo>
                  <a:cubicBezTo>
                    <a:pt x="31" y="17574"/>
                    <a:pt x="0" y="19512"/>
                    <a:pt x="551" y="21183"/>
                  </a:cubicBezTo>
                  <a:cubicBezTo>
                    <a:pt x="840" y="22063"/>
                    <a:pt x="1292" y="22862"/>
                    <a:pt x="1969" y="23527"/>
                  </a:cubicBezTo>
                  <a:cubicBezTo>
                    <a:pt x="2631" y="24175"/>
                    <a:pt x="5057" y="25012"/>
                    <a:pt x="7562" y="25012"/>
                  </a:cubicBezTo>
                  <a:cubicBezTo>
                    <a:pt x="10740" y="25012"/>
                    <a:pt x="14045" y="23665"/>
                    <a:pt x="14039" y="18878"/>
                  </a:cubicBezTo>
                  <a:cubicBezTo>
                    <a:pt x="14035" y="16065"/>
                    <a:pt x="11759" y="8574"/>
                    <a:pt x="10408" y="4774"/>
                  </a:cubicBezTo>
                  <a:cubicBezTo>
                    <a:pt x="10405" y="4769"/>
                    <a:pt x="10403" y="4764"/>
                    <a:pt x="10399" y="4759"/>
                  </a:cubicBezTo>
                  <a:cubicBezTo>
                    <a:pt x="10309" y="4505"/>
                    <a:pt x="10223" y="4268"/>
                    <a:pt x="10141" y="4050"/>
                  </a:cubicBezTo>
                  <a:cubicBezTo>
                    <a:pt x="10025" y="3738"/>
                    <a:pt x="9920" y="3460"/>
                    <a:pt x="9825" y="3233"/>
                  </a:cubicBezTo>
                  <a:cubicBezTo>
                    <a:pt x="9410" y="2214"/>
                    <a:pt x="8900" y="1155"/>
                    <a:pt x="7964" y="552"/>
                  </a:cubicBezTo>
                  <a:cubicBezTo>
                    <a:pt x="7401" y="185"/>
                    <a:pt x="6579" y="1"/>
                    <a:pt x="574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41"/>
            <p:cNvSpPr/>
            <p:nvPr/>
          </p:nvSpPr>
          <p:spPr>
            <a:xfrm>
              <a:off x="1822450" y="5085775"/>
              <a:ext cx="210750" cy="306875"/>
            </a:xfrm>
            <a:custGeom>
              <a:avLst/>
              <a:gdLst/>
              <a:ahLst/>
              <a:cxnLst/>
              <a:rect l="l" t="t" r="r" b="b"/>
              <a:pathLst>
                <a:path w="8430" h="12275" extrusionOk="0">
                  <a:moveTo>
                    <a:pt x="2404" y="1"/>
                  </a:moveTo>
                  <a:cubicBezTo>
                    <a:pt x="2404" y="1"/>
                    <a:pt x="4143" y="6459"/>
                    <a:pt x="4165" y="9028"/>
                  </a:cubicBezTo>
                  <a:cubicBezTo>
                    <a:pt x="4170" y="9452"/>
                    <a:pt x="4170" y="9894"/>
                    <a:pt x="3922" y="10274"/>
                  </a:cubicBezTo>
                  <a:cubicBezTo>
                    <a:pt x="3375" y="11113"/>
                    <a:pt x="1952" y="11292"/>
                    <a:pt x="773" y="11556"/>
                  </a:cubicBezTo>
                  <a:cubicBezTo>
                    <a:pt x="421" y="11635"/>
                    <a:pt x="1" y="11823"/>
                    <a:pt x="69" y="12100"/>
                  </a:cubicBezTo>
                  <a:cubicBezTo>
                    <a:pt x="899" y="12216"/>
                    <a:pt x="1745" y="12275"/>
                    <a:pt x="2590" y="12275"/>
                  </a:cubicBezTo>
                  <a:cubicBezTo>
                    <a:pt x="3763" y="12275"/>
                    <a:pt x="4936" y="12163"/>
                    <a:pt x="6072" y="11940"/>
                  </a:cubicBezTo>
                  <a:cubicBezTo>
                    <a:pt x="6307" y="11891"/>
                    <a:pt x="6551" y="11836"/>
                    <a:pt x="6718" y="11703"/>
                  </a:cubicBezTo>
                  <a:cubicBezTo>
                    <a:pt x="6880" y="11569"/>
                    <a:pt x="6940" y="11376"/>
                    <a:pt x="6990" y="11194"/>
                  </a:cubicBezTo>
                  <a:cubicBezTo>
                    <a:pt x="7201" y="10376"/>
                    <a:pt x="7328" y="9546"/>
                    <a:pt x="7455" y="8715"/>
                  </a:cubicBezTo>
                  <a:cubicBezTo>
                    <a:pt x="7611" y="7674"/>
                    <a:pt x="7766" y="6634"/>
                    <a:pt x="7924" y="5593"/>
                  </a:cubicBezTo>
                  <a:cubicBezTo>
                    <a:pt x="7982" y="5227"/>
                    <a:pt x="8037" y="4856"/>
                    <a:pt x="8092" y="4490"/>
                  </a:cubicBezTo>
                  <a:cubicBezTo>
                    <a:pt x="8191" y="3820"/>
                    <a:pt x="8294" y="3154"/>
                    <a:pt x="8394" y="2485"/>
                  </a:cubicBezTo>
                  <a:cubicBezTo>
                    <a:pt x="8412" y="2355"/>
                    <a:pt x="8430" y="2217"/>
                    <a:pt x="8349" y="2101"/>
                  </a:cubicBezTo>
                  <a:cubicBezTo>
                    <a:pt x="8271" y="1997"/>
                    <a:pt x="8132" y="1935"/>
                    <a:pt x="7997" y="1882"/>
                  </a:cubicBezTo>
                  <a:cubicBezTo>
                    <a:pt x="6790" y="1398"/>
                    <a:pt x="3768" y="1"/>
                    <a:pt x="240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41"/>
            <p:cNvSpPr/>
            <p:nvPr/>
          </p:nvSpPr>
          <p:spPr>
            <a:xfrm>
              <a:off x="2188000" y="5088925"/>
              <a:ext cx="210775" cy="306925"/>
            </a:xfrm>
            <a:custGeom>
              <a:avLst/>
              <a:gdLst/>
              <a:ahLst/>
              <a:cxnLst/>
              <a:rect l="l" t="t" r="r" b="b"/>
              <a:pathLst>
                <a:path w="8431" h="12277" extrusionOk="0">
                  <a:moveTo>
                    <a:pt x="6027" y="1"/>
                  </a:moveTo>
                  <a:cubicBezTo>
                    <a:pt x="4662" y="1"/>
                    <a:pt x="1641" y="1403"/>
                    <a:pt x="430" y="1886"/>
                  </a:cubicBezTo>
                  <a:cubicBezTo>
                    <a:pt x="294" y="1939"/>
                    <a:pt x="154" y="2001"/>
                    <a:pt x="82" y="2104"/>
                  </a:cubicBezTo>
                  <a:cubicBezTo>
                    <a:pt x="1" y="2221"/>
                    <a:pt x="20" y="2359"/>
                    <a:pt x="38" y="2488"/>
                  </a:cubicBezTo>
                  <a:lnTo>
                    <a:pt x="322" y="4377"/>
                  </a:lnTo>
                  <a:cubicBezTo>
                    <a:pt x="354" y="4600"/>
                    <a:pt x="390" y="4824"/>
                    <a:pt x="422" y="5043"/>
                  </a:cubicBezTo>
                  <a:lnTo>
                    <a:pt x="977" y="8715"/>
                  </a:lnTo>
                  <a:cubicBezTo>
                    <a:pt x="1103" y="9545"/>
                    <a:pt x="1226" y="10376"/>
                    <a:pt x="1442" y="11198"/>
                  </a:cubicBezTo>
                  <a:cubicBezTo>
                    <a:pt x="1487" y="11381"/>
                    <a:pt x="1547" y="11569"/>
                    <a:pt x="1713" y="11702"/>
                  </a:cubicBezTo>
                  <a:cubicBezTo>
                    <a:pt x="1881" y="11841"/>
                    <a:pt x="2125" y="11895"/>
                    <a:pt x="2359" y="11939"/>
                  </a:cubicBezTo>
                  <a:cubicBezTo>
                    <a:pt x="3499" y="12163"/>
                    <a:pt x="4679" y="12276"/>
                    <a:pt x="5859" y="12276"/>
                  </a:cubicBezTo>
                  <a:cubicBezTo>
                    <a:pt x="6698" y="12276"/>
                    <a:pt x="7537" y="12219"/>
                    <a:pt x="8363" y="12104"/>
                  </a:cubicBezTo>
                  <a:cubicBezTo>
                    <a:pt x="8431" y="11827"/>
                    <a:pt x="8011" y="11640"/>
                    <a:pt x="7658" y="11559"/>
                  </a:cubicBezTo>
                  <a:cubicBezTo>
                    <a:pt x="6478" y="11295"/>
                    <a:pt x="5051" y="11117"/>
                    <a:pt x="4509" y="10277"/>
                  </a:cubicBezTo>
                  <a:cubicBezTo>
                    <a:pt x="4260" y="9898"/>
                    <a:pt x="4260" y="9456"/>
                    <a:pt x="4265" y="9031"/>
                  </a:cubicBezTo>
                  <a:cubicBezTo>
                    <a:pt x="4288" y="6463"/>
                    <a:pt x="6027" y="1"/>
                    <a:pt x="602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41"/>
            <p:cNvSpPr/>
            <p:nvPr/>
          </p:nvSpPr>
          <p:spPr>
            <a:xfrm>
              <a:off x="1546300" y="3617000"/>
              <a:ext cx="1126000" cy="882825"/>
            </a:xfrm>
            <a:custGeom>
              <a:avLst/>
              <a:gdLst/>
              <a:ahLst/>
              <a:cxnLst/>
              <a:rect l="l" t="t" r="r" b="b"/>
              <a:pathLst>
                <a:path w="45040" h="35313" extrusionOk="0">
                  <a:moveTo>
                    <a:pt x="24441" y="1"/>
                  </a:moveTo>
                  <a:cubicBezTo>
                    <a:pt x="24004" y="1"/>
                    <a:pt x="23562" y="36"/>
                    <a:pt x="23122" y="110"/>
                  </a:cubicBezTo>
                  <a:cubicBezTo>
                    <a:pt x="22470" y="217"/>
                    <a:pt x="21779" y="338"/>
                    <a:pt x="21061" y="458"/>
                  </a:cubicBezTo>
                  <a:cubicBezTo>
                    <a:pt x="17379" y="1097"/>
                    <a:pt x="12970" y="1896"/>
                    <a:pt x="9501" y="2531"/>
                  </a:cubicBezTo>
                  <a:cubicBezTo>
                    <a:pt x="9320" y="2567"/>
                    <a:pt x="9144" y="2598"/>
                    <a:pt x="8972" y="2628"/>
                  </a:cubicBezTo>
                  <a:cubicBezTo>
                    <a:pt x="5711" y="3228"/>
                    <a:pt x="3172" y="5764"/>
                    <a:pt x="2603" y="8994"/>
                  </a:cubicBezTo>
                  <a:cubicBezTo>
                    <a:pt x="1542" y="14996"/>
                    <a:pt x="1" y="24429"/>
                    <a:pt x="1" y="28663"/>
                  </a:cubicBezTo>
                  <a:cubicBezTo>
                    <a:pt x="1" y="29964"/>
                    <a:pt x="792" y="31075"/>
                    <a:pt x="2170" y="31999"/>
                  </a:cubicBezTo>
                  <a:cubicBezTo>
                    <a:pt x="2223" y="32035"/>
                    <a:pt x="2283" y="32075"/>
                    <a:pt x="2341" y="32111"/>
                  </a:cubicBezTo>
                  <a:cubicBezTo>
                    <a:pt x="4533" y="33510"/>
                    <a:pt x="8097" y="34456"/>
                    <a:pt x="12285" y="34943"/>
                  </a:cubicBezTo>
                  <a:cubicBezTo>
                    <a:pt x="13834" y="35121"/>
                    <a:pt x="15469" y="35237"/>
                    <a:pt x="17154" y="35286"/>
                  </a:cubicBezTo>
                  <a:cubicBezTo>
                    <a:pt x="17154" y="35289"/>
                    <a:pt x="17154" y="35290"/>
                    <a:pt x="17155" y="35290"/>
                  </a:cubicBezTo>
                  <a:cubicBezTo>
                    <a:pt x="17156" y="35290"/>
                    <a:pt x="17157" y="35289"/>
                    <a:pt x="17159" y="35286"/>
                  </a:cubicBezTo>
                  <a:cubicBezTo>
                    <a:pt x="17588" y="35296"/>
                    <a:pt x="18017" y="35304"/>
                    <a:pt x="18451" y="35309"/>
                  </a:cubicBezTo>
                  <a:cubicBezTo>
                    <a:pt x="18668" y="35311"/>
                    <a:pt x="18884" y="35312"/>
                    <a:pt x="19102" y="35312"/>
                  </a:cubicBezTo>
                  <a:cubicBezTo>
                    <a:pt x="19319" y="35312"/>
                    <a:pt x="19537" y="35311"/>
                    <a:pt x="19756" y="35309"/>
                  </a:cubicBezTo>
                  <a:cubicBezTo>
                    <a:pt x="26140" y="35250"/>
                    <a:pt x="32920" y="34291"/>
                    <a:pt x="38161" y="32393"/>
                  </a:cubicBezTo>
                  <a:cubicBezTo>
                    <a:pt x="38359" y="32325"/>
                    <a:pt x="38553" y="32249"/>
                    <a:pt x="38743" y="32178"/>
                  </a:cubicBezTo>
                  <a:cubicBezTo>
                    <a:pt x="40587" y="31479"/>
                    <a:pt x="42109" y="30124"/>
                    <a:pt x="43016" y="28372"/>
                  </a:cubicBezTo>
                  <a:cubicBezTo>
                    <a:pt x="43075" y="28265"/>
                    <a:pt x="43129" y="28158"/>
                    <a:pt x="43179" y="28047"/>
                  </a:cubicBezTo>
                  <a:cubicBezTo>
                    <a:pt x="44326" y="25568"/>
                    <a:pt x="45040" y="21442"/>
                    <a:pt x="41707" y="17345"/>
                  </a:cubicBezTo>
                  <a:lnTo>
                    <a:pt x="35220" y="8913"/>
                  </a:lnTo>
                  <a:lnTo>
                    <a:pt x="31000" y="3424"/>
                  </a:lnTo>
                  <a:cubicBezTo>
                    <a:pt x="29504" y="1261"/>
                    <a:pt x="27036" y="1"/>
                    <a:pt x="2444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41"/>
            <p:cNvSpPr/>
            <p:nvPr/>
          </p:nvSpPr>
          <p:spPr>
            <a:xfrm>
              <a:off x="1783825" y="3628425"/>
              <a:ext cx="289000" cy="310075"/>
            </a:xfrm>
            <a:custGeom>
              <a:avLst/>
              <a:gdLst/>
              <a:ahLst/>
              <a:cxnLst/>
              <a:rect l="l" t="t" r="r" b="b"/>
              <a:pathLst>
                <a:path w="11560" h="12403" extrusionOk="0">
                  <a:moveTo>
                    <a:pt x="11560" y="0"/>
                  </a:moveTo>
                  <a:lnTo>
                    <a:pt x="11560" y="0"/>
                  </a:lnTo>
                  <a:cubicBezTo>
                    <a:pt x="7878" y="639"/>
                    <a:pt x="3469" y="1438"/>
                    <a:pt x="0" y="2072"/>
                  </a:cubicBezTo>
                  <a:cubicBezTo>
                    <a:pt x="1504" y="3251"/>
                    <a:pt x="3112" y="4319"/>
                    <a:pt x="4644" y="5467"/>
                  </a:cubicBezTo>
                  <a:cubicBezTo>
                    <a:pt x="7115" y="7321"/>
                    <a:pt x="9482" y="9526"/>
                    <a:pt x="10562" y="12403"/>
                  </a:cubicBezTo>
                  <a:cubicBezTo>
                    <a:pt x="11153" y="8293"/>
                    <a:pt x="11487" y="4151"/>
                    <a:pt x="115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41"/>
            <p:cNvSpPr/>
            <p:nvPr/>
          </p:nvSpPr>
          <p:spPr>
            <a:xfrm>
              <a:off x="2125900" y="3217800"/>
              <a:ext cx="171150" cy="578150"/>
            </a:xfrm>
            <a:custGeom>
              <a:avLst/>
              <a:gdLst/>
              <a:ahLst/>
              <a:cxnLst/>
              <a:rect l="l" t="t" r="r" b="b"/>
              <a:pathLst>
                <a:path w="6846" h="23126" extrusionOk="0">
                  <a:moveTo>
                    <a:pt x="2036" y="1"/>
                  </a:moveTo>
                  <a:cubicBezTo>
                    <a:pt x="1506" y="1"/>
                    <a:pt x="976" y="359"/>
                    <a:pt x="954" y="1032"/>
                  </a:cubicBezTo>
                  <a:cubicBezTo>
                    <a:pt x="846" y="4211"/>
                    <a:pt x="683" y="7391"/>
                    <a:pt x="661" y="10571"/>
                  </a:cubicBezTo>
                  <a:cubicBezTo>
                    <a:pt x="647" y="12451"/>
                    <a:pt x="1" y="15783"/>
                    <a:pt x="710" y="17512"/>
                  </a:cubicBezTo>
                  <a:cubicBezTo>
                    <a:pt x="1464" y="19356"/>
                    <a:pt x="5462" y="21669"/>
                    <a:pt x="6845" y="23126"/>
                  </a:cubicBezTo>
                  <a:cubicBezTo>
                    <a:pt x="6723" y="21277"/>
                    <a:pt x="6479" y="19402"/>
                    <a:pt x="6167" y="17511"/>
                  </a:cubicBezTo>
                  <a:cubicBezTo>
                    <a:pt x="5561" y="13804"/>
                    <a:pt x="4713" y="10052"/>
                    <a:pt x="4031" y="6385"/>
                  </a:cubicBezTo>
                  <a:cubicBezTo>
                    <a:pt x="3822" y="5270"/>
                    <a:pt x="3633" y="4161"/>
                    <a:pt x="3470" y="3063"/>
                  </a:cubicBezTo>
                  <a:cubicBezTo>
                    <a:pt x="3362" y="2331"/>
                    <a:pt x="3240" y="1584"/>
                    <a:pt x="3086" y="848"/>
                  </a:cubicBezTo>
                  <a:cubicBezTo>
                    <a:pt x="2962" y="274"/>
                    <a:pt x="2499" y="1"/>
                    <a:pt x="203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41"/>
            <p:cNvSpPr/>
            <p:nvPr/>
          </p:nvSpPr>
          <p:spPr>
            <a:xfrm>
              <a:off x="1577725" y="3352300"/>
              <a:ext cx="235925" cy="584700"/>
            </a:xfrm>
            <a:custGeom>
              <a:avLst/>
              <a:gdLst/>
              <a:ahLst/>
              <a:cxnLst/>
              <a:rect l="l" t="t" r="r" b="b"/>
              <a:pathLst>
                <a:path w="9437" h="23388" extrusionOk="0">
                  <a:moveTo>
                    <a:pt x="955" y="1"/>
                  </a:moveTo>
                  <a:cubicBezTo>
                    <a:pt x="478" y="1"/>
                    <a:pt x="1" y="380"/>
                    <a:pt x="76" y="971"/>
                  </a:cubicBezTo>
                  <a:cubicBezTo>
                    <a:pt x="537" y="4611"/>
                    <a:pt x="881" y="8268"/>
                    <a:pt x="1414" y="11895"/>
                  </a:cubicBezTo>
                  <a:cubicBezTo>
                    <a:pt x="1689" y="13758"/>
                    <a:pt x="2141" y="16839"/>
                    <a:pt x="3103" y="18443"/>
                  </a:cubicBezTo>
                  <a:cubicBezTo>
                    <a:pt x="4133" y="20153"/>
                    <a:pt x="7847" y="22154"/>
                    <a:pt x="9437" y="23387"/>
                  </a:cubicBezTo>
                  <a:cubicBezTo>
                    <a:pt x="8710" y="20131"/>
                    <a:pt x="7585" y="16843"/>
                    <a:pt x="6401" y="13576"/>
                  </a:cubicBezTo>
                  <a:cubicBezTo>
                    <a:pt x="5416" y="10863"/>
                    <a:pt x="4391" y="8166"/>
                    <a:pt x="3514" y="5504"/>
                  </a:cubicBezTo>
                  <a:cubicBezTo>
                    <a:pt x="3352" y="5022"/>
                    <a:pt x="3197" y="4539"/>
                    <a:pt x="3049" y="4056"/>
                  </a:cubicBezTo>
                  <a:cubicBezTo>
                    <a:pt x="2678" y="2851"/>
                    <a:pt x="2271" y="1609"/>
                    <a:pt x="1711" y="475"/>
                  </a:cubicBezTo>
                  <a:cubicBezTo>
                    <a:pt x="1546" y="145"/>
                    <a:pt x="1250" y="1"/>
                    <a:pt x="95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41"/>
            <p:cNvSpPr/>
            <p:nvPr/>
          </p:nvSpPr>
          <p:spPr>
            <a:xfrm>
              <a:off x="1634400" y="4081150"/>
              <a:ext cx="945650" cy="418675"/>
            </a:xfrm>
            <a:custGeom>
              <a:avLst/>
              <a:gdLst/>
              <a:ahLst/>
              <a:cxnLst/>
              <a:rect l="l" t="t" r="r" b="b"/>
              <a:pathLst>
                <a:path w="37826" h="16747" extrusionOk="0">
                  <a:moveTo>
                    <a:pt x="21620" y="1"/>
                  </a:moveTo>
                  <a:cubicBezTo>
                    <a:pt x="18318" y="1"/>
                    <a:pt x="15020" y="436"/>
                    <a:pt x="11765" y="1017"/>
                  </a:cubicBezTo>
                  <a:cubicBezTo>
                    <a:pt x="9284" y="1459"/>
                    <a:pt x="6759" y="2013"/>
                    <a:pt x="4645" y="3361"/>
                  </a:cubicBezTo>
                  <a:cubicBezTo>
                    <a:pt x="2744" y="4577"/>
                    <a:pt x="1261" y="6416"/>
                    <a:pt x="484" y="8516"/>
                  </a:cubicBezTo>
                  <a:cubicBezTo>
                    <a:pt x="195" y="9311"/>
                    <a:pt x="0" y="10173"/>
                    <a:pt x="178" y="10999"/>
                  </a:cubicBezTo>
                  <a:cubicBezTo>
                    <a:pt x="494" y="12442"/>
                    <a:pt x="1848" y="13411"/>
                    <a:pt x="3159" y="14125"/>
                  </a:cubicBezTo>
                  <a:cubicBezTo>
                    <a:pt x="4933" y="15089"/>
                    <a:pt x="6813" y="15844"/>
                    <a:pt x="8760" y="16377"/>
                  </a:cubicBezTo>
                  <a:cubicBezTo>
                    <a:pt x="9718" y="16488"/>
                    <a:pt x="10707" y="16573"/>
                    <a:pt x="11719" y="16631"/>
                  </a:cubicBezTo>
                  <a:cubicBezTo>
                    <a:pt x="12347" y="16671"/>
                    <a:pt x="12983" y="16702"/>
                    <a:pt x="13630" y="16720"/>
                  </a:cubicBezTo>
                  <a:cubicBezTo>
                    <a:pt x="13630" y="16723"/>
                    <a:pt x="13630" y="16724"/>
                    <a:pt x="13631" y="16724"/>
                  </a:cubicBezTo>
                  <a:cubicBezTo>
                    <a:pt x="13631" y="16724"/>
                    <a:pt x="13632" y="16723"/>
                    <a:pt x="13634" y="16720"/>
                  </a:cubicBezTo>
                  <a:cubicBezTo>
                    <a:pt x="14064" y="16730"/>
                    <a:pt x="14493" y="16738"/>
                    <a:pt x="14927" y="16743"/>
                  </a:cubicBezTo>
                  <a:lnTo>
                    <a:pt x="15004" y="16743"/>
                  </a:lnTo>
                  <a:cubicBezTo>
                    <a:pt x="15207" y="16745"/>
                    <a:pt x="15411" y="16746"/>
                    <a:pt x="15616" y="16746"/>
                  </a:cubicBezTo>
                  <a:cubicBezTo>
                    <a:pt x="15821" y="16746"/>
                    <a:pt x="16027" y="16745"/>
                    <a:pt x="16232" y="16743"/>
                  </a:cubicBezTo>
                  <a:cubicBezTo>
                    <a:pt x="19259" y="16715"/>
                    <a:pt x="22380" y="16484"/>
                    <a:pt x="25380" y="16046"/>
                  </a:cubicBezTo>
                  <a:cubicBezTo>
                    <a:pt x="27715" y="15707"/>
                    <a:pt x="29974" y="15238"/>
                    <a:pt x="32071" y="14649"/>
                  </a:cubicBezTo>
                  <a:lnTo>
                    <a:pt x="32071" y="14644"/>
                  </a:lnTo>
                  <a:cubicBezTo>
                    <a:pt x="32959" y="14398"/>
                    <a:pt x="33814" y="14125"/>
                    <a:pt x="34637" y="13827"/>
                  </a:cubicBezTo>
                  <a:cubicBezTo>
                    <a:pt x="35607" y="12929"/>
                    <a:pt x="36448" y="11732"/>
                    <a:pt x="36872" y="10084"/>
                  </a:cubicBezTo>
                  <a:cubicBezTo>
                    <a:pt x="37315" y="8360"/>
                    <a:pt x="37826" y="4734"/>
                    <a:pt x="33593" y="2554"/>
                  </a:cubicBezTo>
                  <a:cubicBezTo>
                    <a:pt x="30295" y="860"/>
                    <a:pt x="26550" y="146"/>
                    <a:pt x="22837" y="21"/>
                  </a:cubicBezTo>
                  <a:cubicBezTo>
                    <a:pt x="22431" y="7"/>
                    <a:pt x="22026" y="1"/>
                    <a:pt x="216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41"/>
            <p:cNvSpPr/>
            <p:nvPr/>
          </p:nvSpPr>
          <p:spPr>
            <a:xfrm>
              <a:off x="1994150" y="4039625"/>
              <a:ext cx="169525" cy="121050"/>
            </a:xfrm>
            <a:custGeom>
              <a:avLst/>
              <a:gdLst/>
              <a:ahLst/>
              <a:cxnLst/>
              <a:rect l="l" t="t" r="r" b="b"/>
              <a:pathLst>
                <a:path w="6781" h="4842" extrusionOk="0">
                  <a:moveTo>
                    <a:pt x="4036" y="0"/>
                  </a:moveTo>
                  <a:cubicBezTo>
                    <a:pt x="3173" y="0"/>
                    <a:pt x="2314" y="146"/>
                    <a:pt x="1496" y="434"/>
                  </a:cubicBezTo>
                  <a:cubicBezTo>
                    <a:pt x="908" y="644"/>
                    <a:pt x="284" y="992"/>
                    <a:pt x="124" y="1592"/>
                  </a:cubicBezTo>
                  <a:cubicBezTo>
                    <a:pt x="0" y="2051"/>
                    <a:pt x="194" y="2546"/>
                    <a:pt x="508" y="2907"/>
                  </a:cubicBezTo>
                  <a:cubicBezTo>
                    <a:pt x="822" y="3267"/>
                    <a:pt x="1243" y="3516"/>
                    <a:pt x="1656" y="3758"/>
                  </a:cubicBezTo>
                  <a:cubicBezTo>
                    <a:pt x="2075" y="4004"/>
                    <a:pt x="2677" y="4387"/>
                    <a:pt x="3123" y="4675"/>
                  </a:cubicBezTo>
                  <a:cubicBezTo>
                    <a:pt x="3296" y="4786"/>
                    <a:pt x="3493" y="4841"/>
                    <a:pt x="3690" y="4841"/>
                  </a:cubicBezTo>
                  <a:cubicBezTo>
                    <a:pt x="3897" y="4841"/>
                    <a:pt x="4105" y="4780"/>
                    <a:pt x="4284" y="4658"/>
                  </a:cubicBezTo>
                  <a:cubicBezTo>
                    <a:pt x="5060" y="4133"/>
                    <a:pt x="5869" y="3646"/>
                    <a:pt x="6387" y="2838"/>
                  </a:cubicBezTo>
                  <a:cubicBezTo>
                    <a:pt x="6654" y="2424"/>
                    <a:pt x="6781" y="1922"/>
                    <a:pt x="6692" y="1441"/>
                  </a:cubicBezTo>
                  <a:cubicBezTo>
                    <a:pt x="6497" y="377"/>
                    <a:pt x="5557" y="104"/>
                    <a:pt x="4697" y="29"/>
                  </a:cubicBezTo>
                  <a:cubicBezTo>
                    <a:pt x="4477" y="10"/>
                    <a:pt x="4257" y="0"/>
                    <a:pt x="40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41"/>
            <p:cNvSpPr/>
            <p:nvPr/>
          </p:nvSpPr>
          <p:spPr>
            <a:xfrm>
              <a:off x="1768225" y="3967050"/>
              <a:ext cx="62175" cy="61450"/>
            </a:xfrm>
            <a:custGeom>
              <a:avLst/>
              <a:gdLst/>
              <a:ahLst/>
              <a:cxnLst/>
              <a:rect l="l" t="t" r="r" b="b"/>
              <a:pathLst>
                <a:path w="2487" h="2458" extrusionOk="0">
                  <a:moveTo>
                    <a:pt x="1244" y="1"/>
                  </a:moveTo>
                  <a:cubicBezTo>
                    <a:pt x="557" y="1"/>
                    <a:pt x="1" y="551"/>
                    <a:pt x="1" y="1229"/>
                  </a:cubicBezTo>
                  <a:cubicBezTo>
                    <a:pt x="1" y="1907"/>
                    <a:pt x="557" y="2458"/>
                    <a:pt x="1244" y="2458"/>
                  </a:cubicBezTo>
                  <a:cubicBezTo>
                    <a:pt x="1930" y="2458"/>
                    <a:pt x="2486" y="1908"/>
                    <a:pt x="2486" y="1229"/>
                  </a:cubicBezTo>
                  <a:cubicBezTo>
                    <a:pt x="2486" y="551"/>
                    <a:pt x="1930" y="1"/>
                    <a:pt x="12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41"/>
            <p:cNvSpPr/>
            <p:nvPr/>
          </p:nvSpPr>
          <p:spPr>
            <a:xfrm>
              <a:off x="1785875" y="4204175"/>
              <a:ext cx="663625" cy="295650"/>
            </a:xfrm>
            <a:custGeom>
              <a:avLst/>
              <a:gdLst/>
              <a:ahLst/>
              <a:cxnLst/>
              <a:rect l="l" t="t" r="r" b="b"/>
              <a:pathLst>
                <a:path w="26545" h="11826" extrusionOk="0">
                  <a:moveTo>
                    <a:pt x="16188" y="1"/>
                  </a:moveTo>
                  <a:cubicBezTo>
                    <a:pt x="14196" y="1"/>
                    <a:pt x="12193" y="157"/>
                    <a:pt x="10209" y="339"/>
                  </a:cubicBezTo>
                  <a:cubicBezTo>
                    <a:pt x="8516" y="495"/>
                    <a:pt x="6808" y="673"/>
                    <a:pt x="5199" y="1224"/>
                  </a:cubicBezTo>
                  <a:cubicBezTo>
                    <a:pt x="3587" y="1773"/>
                    <a:pt x="2064" y="2725"/>
                    <a:pt x="1125" y="4154"/>
                  </a:cubicBezTo>
                  <a:cubicBezTo>
                    <a:pt x="234" y="5503"/>
                    <a:pt x="0" y="7459"/>
                    <a:pt x="1075" y="8669"/>
                  </a:cubicBezTo>
                  <a:cubicBezTo>
                    <a:pt x="1603" y="9267"/>
                    <a:pt x="2366" y="9593"/>
                    <a:pt x="3107" y="9888"/>
                  </a:cubicBezTo>
                  <a:cubicBezTo>
                    <a:pt x="5018" y="10648"/>
                    <a:pt x="6966" y="11282"/>
                    <a:pt x="8945" y="11822"/>
                  </a:cubicBezTo>
                  <a:cubicBezTo>
                    <a:pt x="9148" y="11824"/>
                    <a:pt x="9352" y="11825"/>
                    <a:pt x="9557" y="11825"/>
                  </a:cubicBezTo>
                  <a:cubicBezTo>
                    <a:pt x="9762" y="11825"/>
                    <a:pt x="9968" y="11824"/>
                    <a:pt x="10173" y="11822"/>
                  </a:cubicBezTo>
                  <a:cubicBezTo>
                    <a:pt x="13200" y="11796"/>
                    <a:pt x="16321" y="11563"/>
                    <a:pt x="19321" y="11125"/>
                  </a:cubicBezTo>
                  <a:cubicBezTo>
                    <a:pt x="20206" y="10643"/>
                    <a:pt x="21047" y="10141"/>
                    <a:pt x="21797" y="9741"/>
                  </a:cubicBezTo>
                  <a:cubicBezTo>
                    <a:pt x="23026" y="9089"/>
                    <a:pt x="24263" y="8378"/>
                    <a:pt x="25158" y="7311"/>
                  </a:cubicBezTo>
                  <a:cubicBezTo>
                    <a:pt x="26052" y="6243"/>
                    <a:pt x="26544" y="4734"/>
                    <a:pt x="26078" y="3417"/>
                  </a:cubicBezTo>
                  <a:cubicBezTo>
                    <a:pt x="25473" y="1706"/>
                    <a:pt x="23535" y="902"/>
                    <a:pt x="21769" y="527"/>
                  </a:cubicBezTo>
                  <a:cubicBezTo>
                    <a:pt x="19932" y="140"/>
                    <a:pt x="18065" y="1"/>
                    <a:pt x="161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41"/>
            <p:cNvSpPr/>
            <p:nvPr/>
          </p:nvSpPr>
          <p:spPr>
            <a:xfrm>
              <a:off x="1970500" y="4255400"/>
              <a:ext cx="307550" cy="158625"/>
            </a:xfrm>
            <a:custGeom>
              <a:avLst/>
              <a:gdLst/>
              <a:ahLst/>
              <a:cxnLst/>
              <a:rect l="l" t="t" r="r" b="b"/>
              <a:pathLst>
                <a:path w="12302" h="6345" extrusionOk="0">
                  <a:moveTo>
                    <a:pt x="10702" y="0"/>
                  </a:moveTo>
                  <a:lnTo>
                    <a:pt x="10702" y="0"/>
                  </a:lnTo>
                  <a:cubicBezTo>
                    <a:pt x="10024" y="598"/>
                    <a:pt x="9144" y="965"/>
                    <a:pt x="8236" y="1050"/>
                  </a:cubicBezTo>
                  <a:lnTo>
                    <a:pt x="8055" y="1063"/>
                  </a:lnTo>
                  <a:cubicBezTo>
                    <a:pt x="7966" y="1069"/>
                    <a:pt x="7877" y="1072"/>
                    <a:pt x="7788" y="1072"/>
                  </a:cubicBezTo>
                  <a:cubicBezTo>
                    <a:pt x="7458" y="1072"/>
                    <a:pt x="7129" y="1032"/>
                    <a:pt x="6809" y="952"/>
                  </a:cubicBezTo>
                  <a:cubicBezTo>
                    <a:pt x="6664" y="916"/>
                    <a:pt x="6515" y="871"/>
                    <a:pt x="6367" y="871"/>
                  </a:cubicBezTo>
                  <a:cubicBezTo>
                    <a:pt x="6353" y="871"/>
                    <a:pt x="6340" y="871"/>
                    <a:pt x="6326" y="872"/>
                  </a:cubicBezTo>
                  <a:cubicBezTo>
                    <a:pt x="6171" y="880"/>
                    <a:pt x="6023" y="943"/>
                    <a:pt x="5878" y="1002"/>
                  </a:cubicBezTo>
                  <a:cubicBezTo>
                    <a:pt x="5461" y="1166"/>
                    <a:pt x="5030" y="1293"/>
                    <a:pt x="4591" y="1381"/>
                  </a:cubicBezTo>
                  <a:cubicBezTo>
                    <a:pt x="4541" y="1389"/>
                    <a:pt x="4496" y="1399"/>
                    <a:pt x="4446" y="1407"/>
                  </a:cubicBezTo>
                  <a:cubicBezTo>
                    <a:pt x="4007" y="1483"/>
                    <a:pt x="3562" y="1521"/>
                    <a:pt x="3117" y="1521"/>
                  </a:cubicBezTo>
                  <a:cubicBezTo>
                    <a:pt x="2045" y="1521"/>
                    <a:pt x="975" y="1301"/>
                    <a:pt x="1" y="862"/>
                  </a:cubicBezTo>
                  <a:lnTo>
                    <a:pt x="1" y="1162"/>
                  </a:lnTo>
                  <a:cubicBezTo>
                    <a:pt x="690" y="1995"/>
                    <a:pt x="561" y="6345"/>
                    <a:pt x="6019" y="6345"/>
                  </a:cubicBezTo>
                  <a:cubicBezTo>
                    <a:pt x="6178" y="6345"/>
                    <a:pt x="6342" y="6341"/>
                    <a:pt x="6510" y="6334"/>
                  </a:cubicBezTo>
                  <a:cubicBezTo>
                    <a:pt x="12301" y="6075"/>
                    <a:pt x="10865" y="564"/>
                    <a:pt x="107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41"/>
            <p:cNvSpPr/>
            <p:nvPr/>
          </p:nvSpPr>
          <p:spPr>
            <a:xfrm>
              <a:off x="2081625" y="4277175"/>
              <a:ext cx="94700" cy="112000"/>
            </a:xfrm>
            <a:custGeom>
              <a:avLst/>
              <a:gdLst/>
              <a:ahLst/>
              <a:cxnLst/>
              <a:rect l="l" t="t" r="r" b="b"/>
              <a:pathLst>
                <a:path w="3788" h="4480" extrusionOk="0">
                  <a:moveTo>
                    <a:pt x="1917" y="0"/>
                  </a:moveTo>
                  <a:cubicBezTo>
                    <a:pt x="1905" y="0"/>
                    <a:pt x="1893" y="1"/>
                    <a:pt x="1881" y="1"/>
                  </a:cubicBezTo>
                  <a:cubicBezTo>
                    <a:pt x="1781" y="5"/>
                    <a:pt x="1681" y="37"/>
                    <a:pt x="1587" y="68"/>
                  </a:cubicBezTo>
                  <a:cubicBezTo>
                    <a:pt x="1537" y="90"/>
                    <a:pt x="1483" y="108"/>
                    <a:pt x="1433" y="131"/>
                  </a:cubicBezTo>
                  <a:cubicBezTo>
                    <a:pt x="1016" y="295"/>
                    <a:pt x="585" y="422"/>
                    <a:pt x="146" y="510"/>
                  </a:cubicBezTo>
                  <a:cubicBezTo>
                    <a:pt x="96" y="518"/>
                    <a:pt x="51" y="528"/>
                    <a:pt x="1" y="536"/>
                  </a:cubicBezTo>
                  <a:cubicBezTo>
                    <a:pt x="64" y="858"/>
                    <a:pt x="141" y="1275"/>
                    <a:pt x="222" y="1675"/>
                  </a:cubicBezTo>
                  <a:cubicBezTo>
                    <a:pt x="327" y="2189"/>
                    <a:pt x="435" y="2685"/>
                    <a:pt x="507" y="2957"/>
                  </a:cubicBezTo>
                  <a:cubicBezTo>
                    <a:pt x="566" y="3186"/>
                    <a:pt x="620" y="3422"/>
                    <a:pt x="729" y="3631"/>
                  </a:cubicBezTo>
                  <a:cubicBezTo>
                    <a:pt x="968" y="4105"/>
                    <a:pt x="1470" y="4435"/>
                    <a:pt x="2002" y="4476"/>
                  </a:cubicBezTo>
                  <a:cubicBezTo>
                    <a:pt x="2035" y="4478"/>
                    <a:pt x="2068" y="4479"/>
                    <a:pt x="2101" y="4479"/>
                  </a:cubicBezTo>
                  <a:cubicBezTo>
                    <a:pt x="2599" y="4479"/>
                    <a:pt x="3101" y="4230"/>
                    <a:pt x="3385" y="3828"/>
                  </a:cubicBezTo>
                  <a:cubicBezTo>
                    <a:pt x="3787" y="3260"/>
                    <a:pt x="3760" y="2507"/>
                    <a:pt x="3713" y="1813"/>
                  </a:cubicBezTo>
                  <a:cubicBezTo>
                    <a:pt x="3696" y="1555"/>
                    <a:pt x="3678" y="1192"/>
                    <a:pt x="3650" y="823"/>
                  </a:cubicBezTo>
                  <a:cubicBezTo>
                    <a:pt x="3637" y="607"/>
                    <a:pt x="3624" y="393"/>
                    <a:pt x="3610" y="192"/>
                  </a:cubicBezTo>
                  <a:cubicBezTo>
                    <a:pt x="3521" y="198"/>
                    <a:pt x="3432" y="201"/>
                    <a:pt x="3343" y="201"/>
                  </a:cubicBezTo>
                  <a:cubicBezTo>
                    <a:pt x="3013" y="201"/>
                    <a:pt x="2684" y="161"/>
                    <a:pt x="2364" y="81"/>
                  </a:cubicBezTo>
                  <a:cubicBezTo>
                    <a:pt x="2301" y="63"/>
                    <a:pt x="2238" y="50"/>
                    <a:pt x="2170" y="32"/>
                  </a:cubicBezTo>
                  <a:cubicBezTo>
                    <a:pt x="2087" y="11"/>
                    <a:pt x="2002" y="0"/>
                    <a:pt x="19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41"/>
            <p:cNvSpPr/>
            <p:nvPr/>
          </p:nvSpPr>
          <p:spPr>
            <a:xfrm>
              <a:off x="2185900" y="3176825"/>
              <a:ext cx="46900" cy="62900"/>
            </a:xfrm>
            <a:custGeom>
              <a:avLst/>
              <a:gdLst/>
              <a:ahLst/>
              <a:cxnLst/>
              <a:rect l="l" t="t" r="r" b="b"/>
              <a:pathLst>
                <a:path w="1876" h="2516" extrusionOk="0">
                  <a:moveTo>
                    <a:pt x="1431" y="1"/>
                  </a:moveTo>
                  <a:cubicBezTo>
                    <a:pt x="1290" y="1"/>
                    <a:pt x="1162" y="129"/>
                    <a:pt x="1072" y="248"/>
                  </a:cubicBezTo>
                  <a:cubicBezTo>
                    <a:pt x="641" y="823"/>
                    <a:pt x="0" y="1780"/>
                    <a:pt x="40" y="2512"/>
                  </a:cubicBezTo>
                  <a:cubicBezTo>
                    <a:pt x="56" y="2515"/>
                    <a:pt x="72" y="2516"/>
                    <a:pt x="87" y="2516"/>
                  </a:cubicBezTo>
                  <a:cubicBezTo>
                    <a:pt x="186" y="2516"/>
                    <a:pt x="263" y="2467"/>
                    <a:pt x="346" y="2398"/>
                  </a:cubicBezTo>
                  <a:cubicBezTo>
                    <a:pt x="763" y="2049"/>
                    <a:pt x="1135" y="1649"/>
                    <a:pt x="1452" y="1209"/>
                  </a:cubicBezTo>
                  <a:cubicBezTo>
                    <a:pt x="1677" y="895"/>
                    <a:pt x="1876" y="466"/>
                    <a:pt x="1663" y="144"/>
                  </a:cubicBezTo>
                  <a:cubicBezTo>
                    <a:pt x="1622" y="84"/>
                    <a:pt x="1568" y="31"/>
                    <a:pt x="1497" y="10"/>
                  </a:cubicBezTo>
                  <a:cubicBezTo>
                    <a:pt x="1475" y="4"/>
                    <a:pt x="1453" y="1"/>
                    <a:pt x="143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41"/>
            <p:cNvSpPr/>
            <p:nvPr/>
          </p:nvSpPr>
          <p:spPr>
            <a:xfrm>
              <a:off x="2162925" y="3161800"/>
              <a:ext cx="24500" cy="71525"/>
            </a:xfrm>
            <a:custGeom>
              <a:avLst/>
              <a:gdLst/>
              <a:ahLst/>
              <a:cxnLst/>
              <a:rect l="l" t="t" r="r" b="b"/>
              <a:pathLst>
                <a:path w="980" h="2861" extrusionOk="0">
                  <a:moveTo>
                    <a:pt x="284" y="0"/>
                  </a:moveTo>
                  <a:cubicBezTo>
                    <a:pt x="248" y="0"/>
                    <a:pt x="212" y="7"/>
                    <a:pt x="178" y="22"/>
                  </a:cubicBezTo>
                  <a:cubicBezTo>
                    <a:pt x="19" y="91"/>
                    <a:pt x="0" y="303"/>
                    <a:pt x="12" y="476"/>
                  </a:cubicBezTo>
                  <a:cubicBezTo>
                    <a:pt x="61" y="1189"/>
                    <a:pt x="203" y="2329"/>
                    <a:pt x="714" y="2860"/>
                  </a:cubicBezTo>
                  <a:cubicBezTo>
                    <a:pt x="819" y="2793"/>
                    <a:pt x="851" y="2698"/>
                    <a:pt x="872" y="2576"/>
                  </a:cubicBezTo>
                  <a:cubicBezTo>
                    <a:pt x="960" y="2043"/>
                    <a:pt x="980" y="1500"/>
                    <a:pt x="931" y="962"/>
                  </a:cubicBezTo>
                  <a:cubicBezTo>
                    <a:pt x="897" y="578"/>
                    <a:pt x="766" y="125"/>
                    <a:pt x="391" y="17"/>
                  </a:cubicBezTo>
                  <a:cubicBezTo>
                    <a:pt x="357" y="7"/>
                    <a:pt x="320" y="0"/>
                    <a:pt x="28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41"/>
            <p:cNvSpPr/>
            <p:nvPr/>
          </p:nvSpPr>
          <p:spPr>
            <a:xfrm>
              <a:off x="2113475" y="3183825"/>
              <a:ext cx="53475" cy="56425"/>
            </a:xfrm>
            <a:custGeom>
              <a:avLst/>
              <a:gdLst/>
              <a:ahLst/>
              <a:cxnLst/>
              <a:rect l="l" t="t" r="r" b="b"/>
              <a:pathLst>
                <a:path w="2139" h="2257" extrusionOk="0">
                  <a:moveTo>
                    <a:pt x="427" y="1"/>
                  </a:moveTo>
                  <a:cubicBezTo>
                    <a:pt x="377" y="1"/>
                    <a:pt x="327" y="7"/>
                    <a:pt x="276" y="22"/>
                  </a:cubicBezTo>
                  <a:cubicBezTo>
                    <a:pt x="206" y="42"/>
                    <a:pt x="138" y="79"/>
                    <a:pt x="98" y="138"/>
                  </a:cubicBezTo>
                  <a:cubicBezTo>
                    <a:pt x="0" y="281"/>
                    <a:pt x="99" y="471"/>
                    <a:pt x="203" y="610"/>
                  </a:cubicBezTo>
                  <a:cubicBezTo>
                    <a:pt x="630" y="1188"/>
                    <a:pt x="1364" y="2075"/>
                    <a:pt x="2084" y="2256"/>
                  </a:cubicBezTo>
                  <a:cubicBezTo>
                    <a:pt x="2139" y="2144"/>
                    <a:pt x="2112" y="2048"/>
                    <a:pt x="2064" y="1933"/>
                  </a:cubicBezTo>
                  <a:cubicBezTo>
                    <a:pt x="1850" y="1434"/>
                    <a:pt x="1574" y="966"/>
                    <a:pt x="1243" y="535"/>
                  </a:cubicBezTo>
                  <a:cubicBezTo>
                    <a:pt x="1039" y="271"/>
                    <a:pt x="745" y="1"/>
                    <a:pt x="42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41"/>
            <p:cNvSpPr/>
            <p:nvPr/>
          </p:nvSpPr>
          <p:spPr>
            <a:xfrm>
              <a:off x="1604275" y="3310825"/>
              <a:ext cx="46925" cy="62900"/>
            </a:xfrm>
            <a:custGeom>
              <a:avLst/>
              <a:gdLst/>
              <a:ahLst/>
              <a:cxnLst/>
              <a:rect l="l" t="t" r="r" b="b"/>
              <a:pathLst>
                <a:path w="1877" h="2516" extrusionOk="0">
                  <a:moveTo>
                    <a:pt x="1431" y="0"/>
                  </a:moveTo>
                  <a:cubicBezTo>
                    <a:pt x="1291" y="0"/>
                    <a:pt x="1163" y="128"/>
                    <a:pt x="1072" y="248"/>
                  </a:cubicBezTo>
                  <a:cubicBezTo>
                    <a:pt x="641" y="823"/>
                    <a:pt x="1" y="1779"/>
                    <a:pt x="40" y="2512"/>
                  </a:cubicBezTo>
                  <a:cubicBezTo>
                    <a:pt x="56" y="2514"/>
                    <a:pt x="72" y="2515"/>
                    <a:pt x="87" y="2515"/>
                  </a:cubicBezTo>
                  <a:cubicBezTo>
                    <a:pt x="187" y="2515"/>
                    <a:pt x="263" y="2467"/>
                    <a:pt x="346" y="2397"/>
                  </a:cubicBezTo>
                  <a:cubicBezTo>
                    <a:pt x="763" y="2048"/>
                    <a:pt x="1135" y="1649"/>
                    <a:pt x="1452" y="1207"/>
                  </a:cubicBezTo>
                  <a:cubicBezTo>
                    <a:pt x="1677" y="893"/>
                    <a:pt x="1876" y="465"/>
                    <a:pt x="1663" y="143"/>
                  </a:cubicBezTo>
                  <a:cubicBezTo>
                    <a:pt x="1623" y="84"/>
                    <a:pt x="1568" y="30"/>
                    <a:pt x="1498" y="10"/>
                  </a:cubicBezTo>
                  <a:cubicBezTo>
                    <a:pt x="1476" y="3"/>
                    <a:pt x="1453" y="0"/>
                    <a:pt x="14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41"/>
            <p:cNvSpPr/>
            <p:nvPr/>
          </p:nvSpPr>
          <p:spPr>
            <a:xfrm>
              <a:off x="1581275" y="3295775"/>
              <a:ext cx="24550" cy="71525"/>
            </a:xfrm>
            <a:custGeom>
              <a:avLst/>
              <a:gdLst/>
              <a:ahLst/>
              <a:cxnLst/>
              <a:rect l="l" t="t" r="r" b="b"/>
              <a:pathLst>
                <a:path w="982" h="2861" extrusionOk="0">
                  <a:moveTo>
                    <a:pt x="285" y="1"/>
                  </a:moveTo>
                  <a:cubicBezTo>
                    <a:pt x="249" y="1"/>
                    <a:pt x="213" y="7"/>
                    <a:pt x="180" y="22"/>
                  </a:cubicBezTo>
                  <a:cubicBezTo>
                    <a:pt x="21" y="91"/>
                    <a:pt x="0" y="304"/>
                    <a:pt x="13" y="476"/>
                  </a:cubicBezTo>
                  <a:cubicBezTo>
                    <a:pt x="62" y="1190"/>
                    <a:pt x="204" y="2329"/>
                    <a:pt x="715" y="2861"/>
                  </a:cubicBezTo>
                  <a:cubicBezTo>
                    <a:pt x="821" y="2794"/>
                    <a:pt x="853" y="2699"/>
                    <a:pt x="873" y="2576"/>
                  </a:cubicBezTo>
                  <a:cubicBezTo>
                    <a:pt x="961" y="2044"/>
                    <a:pt x="981" y="1500"/>
                    <a:pt x="933" y="963"/>
                  </a:cubicBezTo>
                  <a:cubicBezTo>
                    <a:pt x="898" y="579"/>
                    <a:pt x="767" y="126"/>
                    <a:pt x="393" y="17"/>
                  </a:cubicBezTo>
                  <a:cubicBezTo>
                    <a:pt x="358" y="7"/>
                    <a:pt x="322" y="1"/>
                    <a:pt x="28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41"/>
            <p:cNvSpPr/>
            <p:nvPr/>
          </p:nvSpPr>
          <p:spPr>
            <a:xfrm>
              <a:off x="1531875" y="3317825"/>
              <a:ext cx="53425" cy="56400"/>
            </a:xfrm>
            <a:custGeom>
              <a:avLst/>
              <a:gdLst/>
              <a:ahLst/>
              <a:cxnLst/>
              <a:rect l="l" t="t" r="r" b="b"/>
              <a:pathLst>
                <a:path w="2137" h="2256" extrusionOk="0">
                  <a:moveTo>
                    <a:pt x="427" y="0"/>
                  </a:moveTo>
                  <a:cubicBezTo>
                    <a:pt x="377" y="0"/>
                    <a:pt x="327" y="7"/>
                    <a:pt x="276" y="21"/>
                  </a:cubicBezTo>
                  <a:cubicBezTo>
                    <a:pt x="206" y="41"/>
                    <a:pt x="138" y="78"/>
                    <a:pt x="98" y="138"/>
                  </a:cubicBezTo>
                  <a:cubicBezTo>
                    <a:pt x="0" y="280"/>
                    <a:pt x="99" y="471"/>
                    <a:pt x="202" y="610"/>
                  </a:cubicBezTo>
                  <a:cubicBezTo>
                    <a:pt x="629" y="1188"/>
                    <a:pt x="1364" y="2075"/>
                    <a:pt x="2083" y="2256"/>
                  </a:cubicBezTo>
                  <a:cubicBezTo>
                    <a:pt x="2137" y="2144"/>
                    <a:pt x="2112" y="2048"/>
                    <a:pt x="2063" y="1933"/>
                  </a:cubicBezTo>
                  <a:cubicBezTo>
                    <a:pt x="1849" y="1434"/>
                    <a:pt x="1573" y="965"/>
                    <a:pt x="1243" y="536"/>
                  </a:cubicBezTo>
                  <a:cubicBezTo>
                    <a:pt x="1038" y="271"/>
                    <a:pt x="745" y="0"/>
                    <a:pt x="42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41"/>
            <p:cNvSpPr/>
            <p:nvPr/>
          </p:nvSpPr>
          <p:spPr>
            <a:xfrm>
              <a:off x="2259500" y="3906925"/>
              <a:ext cx="62150" cy="61425"/>
            </a:xfrm>
            <a:custGeom>
              <a:avLst/>
              <a:gdLst/>
              <a:ahLst/>
              <a:cxnLst/>
              <a:rect l="l" t="t" r="r" b="b"/>
              <a:pathLst>
                <a:path w="2486" h="2457" extrusionOk="0">
                  <a:moveTo>
                    <a:pt x="1243" y="0"/>
                  </a:moveTo>
                  <a:cubicBezTo>
                    <a:pt x="557" y="0"/>
                    <a:pt x="1" y="551"/>
                    <a:pt x="1" y="1228"/>
                  </a:cubicBezTo>
                  <a:cubicBezTo>
                    <a:pt x="1" y="1906"/>
                    <a:pt x="557" y="2457"/>
                    <a:pt x="1243" y="2457"/>
                  </a:cubicBezTo>
                  <a:cubicBezTo>
                    <a:pt x="1929" y="2457"/>
                    <a:pt x="2486" y="1907"/>
                    <a:pt x="2486" y="1228"/>
                  </a:cubicBezTo>
                  <a:cubicBezTo>
                    <a:pt x="2486" y="551"/>
                    <a:pt x="1929" y="0"/>
                    <a:pt x="12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41"/>
            <p:cNvSpPr/>
            <p:nvPr/>
          </p:nvSpPr>
          <p:spPr>
            <a:xfrm>
              <a:off x="1785650" y="4552275"/>
              <a:ext cx="228175" cy="361000"/>
            </a:xfrm>
            <a:custGeom>
              <a:avLst/>
              <a:gdLst/>
              <a:ahLst/>
              <a:cxnLst/>
              <a:rect l="l" t="t" r="r" b="b"/>
              <a:pathLst>
                <a:path w="9127" h="14440" extrusionOk="0">
                  <a:moveTo>
                    <a:pt x="3313" y="0"/>
                  </a:moveTo>
                  <a:cubicBezTo>
                    <a:pt x="2971" y="0"/>
                    <a:pt x="2645" y="205"/>
                    <a:pt x="2527" y="528"/>
                  </a:cubicBezTo>
                  <a:cubicBezTo>
                    <a:pt x="2424" y="809"/>
                    <a:pt x="2377" y="1097"/>
                    <a:pt x="2530" y="1238"/>
                  </a:cubicBezTo>
                  <a:cubicBezTo>
                    <a:pt x="2882" y="1560"/>
                    <a:pt x="3402" y="1635"/>
                    <a:pt x="3882" y="1720"/>
                  </a:cubicBezTo>
                  <a:cubicBezTo>
                    <a:pt x="4869" y="1896"/>
                    <a:pt x="5876" y="2202"/>
                    <a:pt x="6591" y="2874"/>
                  </a:cubicBezTo>
                  <a:cubicBezTo>
                    <a:pt x="7262" y="3505"/>
                    <a:pt x="7604" y="4398"/>
                    <a:pt x="7714" y="5288"/>
                  </a:cubicBezTo>
                  <a:cubicBezTo>
                    <a:pt x="7823" y="6179"/>
                    <a:pt x="7721" y="7080"/>
                    <a:pt x="7615" y="7972"/>
                  </a:cubicBezTo>
                  <a:cubicBezTo>
                    <a:pt x="7502" y="8937"/>
                    <a:pt x="7379" y="9919"/>
                    <a:pt x="6953" y="10800"/>
                  </a:cubicBezTo>
                  <a:cubicBezTo>
                    <a:pt x="6524" y="11680"/>
                    <a:pt x="5729" y="12457"/>
                    <a:pt x="4725" y="12631"/>
                  </a:cubicBezTo>
                  <a:cubicBezTo>
                    <a:pt x="4532" y="12665"/>
                    <a:pt x="4337" y="12676"/>
                    <a:pt x="4141" y="12676"/>
                  </a:cubicBezTo>
                  <a:cubicBezTo>
                    <a:pt x="3935" y="12676"/>
                    <a:pt x="3727" y="12664"/>
                    <a:pt x="3522" y="12653"/>
                  </a:cubicBezTo>
                  <a:cubicBezTo>
                    <a:pt x="2799" y="12615"/>
                    <a:pt x="2075" y="12596"/>
                    <a:pt x="1352" y="12596"/>
                  </a:cubicBezTo>
                  <a:cubicBezTo>
                    <a:pt x="1177" y="12596"/>
                    <a:pt x="1002" y="12597"/>
                    <a:pt x="827" y="12599"/>
                  </a:cubicBezTo>
                  <a:cubicBezTo>
                    <a:pt x="671" y="12600"/>
                    <a:pt x="507" y="12604"/>
                    <a:pt x="368" y="12673"/>
                  </a:cubicBezTo>
                  <a:cubicBezTo>
                    <a:pt x="50" y="12831"/>
                    <a:pt x="1" y="13282"/>
                    <a:pt x="190" y="13573"/>
                  </a:cubicBezTo>
                  <a:cubicBezTo>
                    <a:pt x="391" y="13881"/>
                    <a:pt x="768" y="14042"/>
                    <a:pt x="1127" y="14150"/>
                  </a:cubicBezTo>
                  <a:cubicBezTo>
                    <a:pt x="1553" y="14275"/>
                    <a:pt x="1990" y="14356"/>
                    <a:pt x="2431" y="14391"/>
                  </a:cubicBezTo>
                  <a:cubicBezTo>
                    <a:pt x="2765" y="14420"/>
                    <a:pt x="3104" y="14439"/>
                    <a:pt x="3443" y="14439"/>
                  </a:cubicBezTo>
                  <a:cubicBezTo>
                    <a:pt x="4210" y="14439"/>
                    <a:pt x="4977" y="14344"/>
                    <a:pt x="5681" y="14063"/>
                  </a:cubicBezTo>
                  <a:cubicBezTo>
                    <a:pt x="7131" y="13484"/>
                    <a:pt x="8148" y="12164"/>
                    <a:pt x="8630" y="10741"/>
                  </a:cubicBezTo>
                  <a:cubicBezTo>
                    <a:pt x="9113" y="9316"/>
                    <a:pt x="9126" y="7789"/>
                    <a:pt x="9037" y="6296"/>
                  </a:cubicBezTo>
                  <a:cubicBezTo>
                    <a:pt x="8959" y="4954"/>
                    <a:pt x="8766" y="3531"/>
                    <a:pt x="7869" y="2491"/>
                  </a:cubicBezTo>
                  <a:cubicBezTo>
                    <a:pt x="7451" y="2007"/>
                    <a:pt x="6905" y="1639"/>
                    <a:pt x="6344" y="1312"/>
                  </a:cubicBezTo>
                  <a:cubicBezTo>
                    <a:pt x="5468" y="802"/>
                    <a:pt x="4547" y="378"/>
                    <a:pt x="3591" y="47"/>
                  </a:cubicBezTo>
                  <a:cubicBezTo>
                    <a:pt x="3500" y="15"/>
                    <a:pt x="3406" y="0"/>
                    <a:pt x="33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41"/>
            <p:cNvSpPr/>
            <p:nvPr/>
          </p:nvSpPr>
          <p:spPr>
            <a:xfrm>
              <a:off x="1875850" y="4608425"/>
              <a:ext cx="318575" cy="315100"/>
            </a:xfrm>
            <a:custGeom>
              <a:avLst/>
              <a:gdLst/>
              <a:ahLst/>
              <a:cxnLst/>
              <a:rect l="l" t="t" r="r" b="b"/>
              <a:pathLst>
                <a:path w="12743" h="12604" extrusionOk="0">
                  <a:moveTo>
                    <a:pt x="1717" y="0"/>
                  </a:moveTo>
                  <a:cubicBezTo>
                    <a:pt x="1390" y="0"/>
                    <a:pt x="1088" y="189"/>
                    <a:pt x="847" y="421"/>
                  </a:cubicBezTo>
                  <a:cubicBezTo>
                    <a:pt x="305" y="945"/>
                    <a:pt x="1" y="1724"/>
                    <a:pt x="20" y="2497"/>
                  </a:cubicBezTo>
                  <a:cubicBezTo>
                    <a:pt x="18" y="2497"/>
                    <a:pt x="121" y="6378"/>
                    <a:pt x="948" y="8179"/>
                  </a:cubicBezTo>
                  <a:cubicBezTo>
                    <a:pt x="1447" y="9263"/>
                    <a:pt x="2117" y="10281"/>
                    <a:pt x="3032" y="11004"/>
                  </a:cubicBezTo>
                  <a:cubicBezTo>
                    <a:pt x="4775" y="12384"/>
                    <a:pt x="7111" y="12515"/>
                    <a:pt x="9293" y="12591"/>
                  </a:cubicBezTo>
                  <a:cubicBezTo>
                    <a:pt x="9460" y="12597"/>
                    <a:pt x="9627" y="12603"/>
                    <a:pt x="9795" y="12603"/>
                  </a:cubicBezTo>
                  <a:cubicBezTo>
                    <a:pt x="10119" y="12603"/>
                    <a:pt x="10442" y="12581"/>
                    <a:pt x="10755" y="12497"/>
                  </a:cubicBezTo>
                  <a:cubicBezTo>
                    <a:pt x="11768" y="12227"/>
                    <a:pt x="12576" y="11256"/>
                    <a:pt x="12696" y="10167"/>
                  </a:cubicBezTo>
                  <a:cubicBezTo>
                    <a:pt x="12742" y="9743"/>
                    <a:pt x="12683" y="9283"/>
                    <a:pt x="12422" y="8956"/>
                  </a:cubicBezTo>
                  <a:cubicBezTo>
                    <a:pt x="12141" y="8603"/>
                    <a:pt x="11688" y="8470"/>
                    <a:pt x="11263" y="8352"/>
                  </a:cubicBezTo>
                  <a:cubicBezTo>
                    <a:pt x="9314" y="7813"/>
                    <a:pt x="7309" y="7176"/>
                    <a:pt x="5802" y="5771"/>
                  </a:cubicBezTo>
                  <a:cubicBezTo>
                    <a:pt x="4554" y="4607"/>
                    <a:pt x="3754" y="3010"/>
                    <a:pt x="3073" y="1408"/>
                  </a:cubicBezTo>
                  <a:cubicBezTo>
                    <a:pt x="2801" y="769"/>
                    <a:pt x="2407" y="18"/>
                    <a:pt x="1740" y="0"/>
                  </a:cubicBezTo>
                  <a:cubicBezTo>
                    <a:pt x="1732" y="0"/>
                    <a:pt x="1724" y="0"/>
                    <a:pt x="171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41"/>
            <p:cNvSpPr/>
            <p:nvPr/>
          </p:nvSpPr>
          <p:spPr>
            <a:xfrm>
              <a:off x="2453300" y="5278750"/>
              <a:ext cx="331150" cy="129225"/>
            </a:xfrm>
            <a:custGeom>
              <a:avLst/>
              <a:gdLst/>
              <a:ahLst/>
              <a:cxnLst/>
              <a:rect l="l" t="t" r="r" b="b"/>
              <a:pathLst>
                <a:path w="13246" h="5169" extrusionOk="0">
                  <a:moveTo>
                    <a:pt x="6618" y="0"/>
                  </a:moveTo>
                  <a:cubicBezTo>
                    <a:pt x="6614" y="0"/>
                    <a:pt x="6609" y="1"/>
                    <a:pt x="6605" y="2"/>
                  </a:cubicBezTo>
                  <a:cubicBezTo>
                    <a:pt x="6602" y="2"/>
                    <a:pt x="6598" y="1"/>
                    <a:pt x="6595" y="1"/>
                  </a:cubicBezTo>
                  <a:cubicBezTo>
                    <a:pt x="6542" y="1"/>
                    <a:pt x="6491" y="19"/>
                    <a:pt x="6448" y="53"/>
                  </a:cubicBezTo>
                  <a:cubicBezTo>
                    <a:pt x="6438" y="64"/>
                    <a:pt x="6428" y="75"/>
                    <a:pt x="6420" y="87"/>
                  </a:cubicBezTo>
                  <a:cubicBezTo>
                    <a:pt x="6306" y="179"/>
                    <a:pt x="6213" y="324"/>
                    <a:pt x="6190" y="465"/>
                  </a:cubicBezTo>
                  <a:lnTo>
                    <a:pt x="6164" y="622"/>
                  </a:lnTo>
                  <a:cubicBezTo>
                    <a:pt x="6234" y="1282"/>
                    <a:pt x="6285" y="2017"/>
                    <a:pt x="5879" y="2544"/>
                  </a:cubicBezTo>
                  <a:cubicBezTo>
                    <a:pt x="5548" y="2971"/>
                    <a:pt x="4995" y="3151"/>
                    <a:pt x="4472" y="3283"/>
                  </a:cubicBezTo>
                  <a:cubicBezTo>
                    <a:pt x="3586" y="3504"/>
                    <a:pt x="2686" y="3655"/>
                    <a:pt x="1776" y="3733"/>
                  </a:cubicBezTo>
                  <a:cubicBezTo>
                    <a:pt x="1369" y="3768"/>
                    <a:pt x="944" y="3793"/>
                    <a:pt x="593" y="4001"/>
                  </a:cubicBezTo>
                  <a:cubicBezTo>
                    <a:pt x="242" y="4209"/>
                    <a:pt x="1" y="4669"/>
                    <a:pt x="181" y="5035"/>
                  </a:cubicBezTo>
                  <a:cubicBezTo>
                    <a:pt x="1470" y="5124"/>
                    <a:pt x="2761" y="5168"/>
                    <a:pt x="4053" y="5168"/>
                  </a:cubicBezTo>
                  <a:cubicBezTo>
                    <a:pt x="4706" y="5168"/>
                    <a:pt x="5360" y="5157"/>
                    <a:pt x="6013" y="5134"/>
                  </a:cubicBezTo>
                  <a:cubicBezTo>
                    <a:pt x="6118" y="5131"/>
                    <a:pt x="6370" y="5129"/>
                    <a:pt x="6622" y="5129"/>
                  </a:cubicBezTo>
                  <a:cubicBezTo>
                    <a:pt x="6875" y="5129"/>
                    <a:pt x="7127" y="5131"/>
                    <a:pt x="7232" y="5134"/>
                  </a:cubicBezTo>
                  <a:cubicBezTo>
                    <a:pt x="7885" y="5157"/>
                    <a:pt x="8539" y="5168"/>
                    <a:pt x="9192" y="5168"/>
                  </a:cubicBezTo>
                  <a:cubicBezTo>
                    <a:pt x="10483" y="5168"/>
                    <a:pt x="11775" y="5124"/>
                    <a:pt x="13063" y="5035"/>
                  </a:cubicBezTo>
                  <a:cubicBezTo>
                    <a:pt x="13245" y="4669"/>
                    <a:pt x="13004" y="4209"/>
                    <a:pt x="12653" y="4001"/>
                  </a:cubicBezTo>
                  <a:cubicBezTo>
                    <a:pt x="12301" y="3793"/>
                    <a:pt x="11877" y="3768"/>
                    <a:pt x="11470" y="3733"/>
                  </a:cubicBezTo>
                  <a:cubicBezTo>
                    <a:pt x="10560" y="3655"/>
                    <a:pt x="9659" y="3504"/>
                    <a:pt x="8774" y="3283"/>
                  </a:cubicBezTo>
                  <a:cubicBezTo>
                    <a:pt x="8250" y="3151"/>
                    <a:pt x="7697" y="2971"/>
                    <a:pt x="7367" y="2544"/>
                  </a:cubicBezTo>
                  <a:cubicBezTo>
                    <a:pt x="6961" y="2017"/>
                    <a:pt x="7012" y="1282"/>
                    <a:pt x="7081" y="622"/>
                  </a:cubicBezTo>
                  <a:lnTo>
                    <a:pt x="7056" y="465"/>
                  </a:lnTo>
                  <a:cubicBezTo>
                    <a:pt x="7032" y="324"/>
                    <a:pt x="6941" y="179"/>
                    <a:pt x="6826" y="87"/>
                  </a:cubicBezTo>
                  <a:cubicBezTo>
                    <a:pt x="6818" y="75"/>
                    <a:pt x="6807" y="64"/>
                    <a:pt x="6797" y="53"/>
                  </a:cubicBezTo>
                  <a:cubicBezTo>
                    <a:pt x="6755" y="19"/>
                    <a:pt x="6703" y="1"/>
                    <a:pt x="6650" y="1"/>
                  </a:cubicBezTo>
                  <a:cubicBezTo>
                    <a:pt x="6646" y="1"/>
                    <a:pt x="6643" y="2"/>
                    <a:pt x="6640" y="2"/>
                  </a:cubicBezTo>
                  <a:cubicBezTo>
                    <a:pt x="6634" y="0"/>
                    <a:pt x="6629" y="0"/>
                    <a:pt x="6623" y="0"/>
                  </a:cubicBezTo>
                  <a:cubicBezTo>
                    <a:pt x="6621" y="0"/>
                    <a:pt x="6620" y="0"/>
                    <a:pt x="66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41"/>
            <p:cNvSpPr/>
            <p:nvPr/>
          </p:nvSpPr>
          <p:spPr>
            <a:xfrm>
              <a:off x="2226350" y="4525025"/>
              <a:ext cx="784950" cy="784825"/>
            </a:xfrm>
            <a:custGeom>
              <a:avLst/>
              <a:gdLst/>
              <a:ahLst/>
              <a:cxnLst/>
              <a:rect l="l" t="t" r="r" b="b"/>
              <a:pathLst>
                <a:path w="31398" h="31393" extrusionOk="0">
                  <a:moveTo>
                    <a:pt x="15722" y="1"/>
                  </a:moveTo>
                  <a:cubicBezTo>
                    <a:pt x="15716" y="1"/>
                    <a:pt x="15710" y="1"/>
                    <a:pt x="15703" y="1"/>
                  </a:cubicBezTo>
                  <a:cubicBezTo>
                    <a:pt x="12885" y="1"/>
                    <a:pt x="10238" y="744"/>
                    <a:pt x="7953" y="2044"/>
                  </a:cubicBezTo>
                  <a:cubicBezTo>
                    <a:pt x="4713" y="3887"/>
                    <a:pt x="2188" y="6850"/>
                    <a:pt x="918" y="10407"/>
                  </a:cubicBezTo>
                  <a:cubicBezTo>
                    <a:pt x="310" y="12104"/>
                    <a:pt x="1" y="13894"/>
                    <a:pt x="4" y="15697"/>
                  </a:cubicBezTo>
                  <a:cubicBezTo>
                    <a:pt x="4" y="20098"/>
                    <a:pt x="1814" y="24072"/>
                    <a:pt x="4730" y="26922"/>
                  </a:cubicBezTo>
                  <a:cubicBezTo>
                    <a:pt x="7555" y="29690"/>
                    <a:pt x="11432" y="31392"/>
                    <a:pt x="15703" y="31392"/>
                  </a:cubicBezTo>
                  <a:cubicBezTo>
                    <a:pt x="20538" y="31392"/>
                    <a:pt x="24871" y="29199"/>
                    <a:pt x="27748" y="25757"/>
                  </a:cubicBezTo>
                  <a:cubicBezTo>
                    <a:pt x="30025" y="23032"/>
                    <a:pt x="31398" y="19524"/>
                    <a:pt x="31398" y="15697"/>
                  </a:cubicBezTo>
                  <a:cubicBezTo>
                    <a:pt x="31398" y="11230"/>
                    <a:pt x="29534" y="7199"/>
                    <a:pt x="26539" y="4341"/>
                  </a:cubicBezTo>
                  <a:cubicBezTo>
                    <a:pt x="23626" y="1556"/>
                    <a:pt x="19751" y="1"/>
                    <a:pt x="1572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41"/>
            <p:cNvSpPr/>
            <p:nvPr/>
          </p:nvSpPr>
          <p:spPr>
            <a:xfrm>
              <a:off x="2717800" y="4600250"/>
              <a:ext cx="293500" cy="568700"/>
            </a:xfrm>
            <a:custGeom>
              <a:avLst/>
              <a:gdLst/>
              <a:ahLst/>
              <a:cxnLst/>
              <a:rect l="l" t="t" r="r" b="b"/>
              <a:pathLst>
                <a:path w="11740" h="22748" extrusionOk="0">
                  <a:moveTo>
                    <a:pt x="5290" y="0"/>
                  </a:moveTo>
                  <a:cubicBezTo>
                    <a:pt x="5293" y="179"/>
                    <a:pt x="5278" y="354"/>
                    <a:pt x="5257" y="532"/>
                  </a:cubicBezTo>
                  <a:cubicBezTo>
                    <a:pt x="5058" y="1970"/>
                    <a:pt x="4153" y="3216"/>
                    <a:pt x="3146" y="4272"/>
                  </a:cubicBezTo>
                  <a:cubicBezTo>
                    <a:pt x="2350" y="5100"/>
                    <a:pt x="1466" y="5867"/>
                    <a:pt x="869" y="6850"/>
                  </a:cubicBezTo>
                  <a:cubicBezTo>
                    <a:pt x="268" y="7827"/>
                    <a:pt x="0" y="9107"/>
                    <a:pt x="536" y="10126"/>
                  </a:cubicBezTo>
                  <a:cubicBezTo>
                    <a:pt x="1461" y="11875"/>
                    <a:pt x="3982" y="11831"/>
                    <a:pt x="5635" y="12919"/>
                  </a:cubicBezTo>
                  <a:cubicBezTo>
                    <a:pt x="5838" y="13054"/>
                    <a:pt x="6029" y="13206"/>
                    <a:pt x="6207" y="13374"/>
                  </a:cubicBezTo>
                  <a:cubicBezTo>
                    <a:pt x="8013" y="15079"/>
                    <a:pt x="8038" y="18140"/>
                    <a:pt x="7920" y="20735"/>
                  </a:cubicBezTo>
                  <a:cubicBezTo>
                    <a:pt x="7892" y="21380"/>
                    <a:pt x="7929" y="22102"/>
                    <a:pt x="8090" y="22748"/>
                  </a:cubicBezTo>
                  <a:cubicBezTo>
                    <a:pt x="10367" y="20023"/>
                    <a:pt x="11740" y="16515"/>
                    <a:pt x="11740" y="12688"/>
                  </a:cubicBezTo>
                  <a:cubicBezTo>
                    <a:pt x="11740" y="8221"/>
                    <a:pt x="9876" y="4190"/>
                    <a:pt x="6881" y="1332"/>
                  </a:cubicBezTo>
                  <a:cubicBezTo>
                    <a:pt x="6380" y="853"/>
                    <a:pt x="5849" y="408"/>
                    <a:pt x="529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41"/>
            <p:cNvSpPr/>
            <p:nvPr/>
          </p:nvSpPr>
          <p:spPr>
            <a:xfrm>
              <a:off x="2575400" y="4546825"/>
              <a:ext cx="154025" cy="259400"/>
            </a:xfrm>
            <a:custGeom>
              <a:avLst/>
              <a:gdLst/>
              <a:ahLst/>
              <a:cxnLst/>
              <a:rect l="l" t="t" r="r" b="b"/>
              <a:pathLst>
                <a:path w="6161" h="10376" extrusionOk="0">
                  <a:moveTo>
                    <a:pt x="4125" y="1"/>
                  </a:moveTo>
                  <a:cubicBezTo>
                    <a:pt x="4053" y="1"/>
                    <a:pt x="3981" y="9"/>
                    <a:pt x="3910" y="28"/>
                  </a:cubicBezTo>
                  <a:cubicBezTo>
                    <a:pt x="3449" y="149"/>
                    <a:pt x="3203" y="637"/>
                    <a:pt x="2991" y="1064"/>
                  </a:cubicBezTo>
                  <a:cubicBezTo>
                    <a:pt x="2670" y="1713"/>
                    <a:pt x="2299" y="2336"/>
                    <a:pt x="1881" y="2927"/>
                  </a:cubicBezTo>
                  <a:cubicBezTo>
                    <a:pt x="1062" y="4087"/>
                    <a:pt x="20" y="5247"/>
                    <a:pt x="5" y="6667"/>
                  </a:cubicBezTo>
                  <a:cubicBezTo>
                    <a:pt x="0" y="7169"/>
                    <a:pt x="276" y="8302"/>
                    <a:pt x="276" y="8303"/>
                  </a:cubicBezTo>
                  <a:cubicBezTo>
                    <a:pt x="414" y="8646"/>
                    <a:pt x="589" y="8973"/>
                    <a:pt x="726" y="9315"/>
                  </a:cubicBezTo>
                  <a:cubicBezTo>
                    <a:pt x="833" y="9582"/>
                    <a:pt x="943" y="9854"/>
                    <a:pt x="1136" y="10067"/>
                  </a:cubicBezTo>
                  <a:cubicBezTo>
                    <a:pt x="1296" y="10245"/>
                    <a:pt x="1529" y="10376"/>
                    <a:pt x="1765" y="10376"/>
                  </a:cubicBezTo>
                  <a:cubicBezTo>
                    <a:pt x="1811" y="10376"/>
                    <a:pt x="1857" y="10371"/>
                    <a:pt x="1902" y="10360"/>
                  </a:cubicBezTo>
                  <a:cubicBezTo>
                    <a:pt x="2230" y="10287"/>
                    <a:pt x="2441" y="9955"/>
                    <a:pt x="2517" y="9627"/>
                  </a:cubicBezTo>
                  <a:cubicBezTo>
                    <a:pt x="2593" y="9299"/>
                    <a:pt x="2570" y="8955"/>
                    <a:pt x="2630" y="8623"/>
                  </a:cubicBezTo>
                  <a:cubicBezTo>
                    <a:pt x="2790" y="7732"/>
                    <a:pt x="3493" y="7059"/>
                    <a:pt x="4111" y="6398"/>
                  </a:cubicBezTo>
                  <a:cubicBezTo>
                    <a:pt x="4913" y="5541"/>
                    <a:pt x="5648" y="4562"/>
                    <a:pt x="5905" y="3416"/>
                  </a:cubicBezTo>
                  <a:cubicBezTo>
                    <a:pt x="6160" y="2269"/>
                    <a:pt x="5833" y="928"/>
                    <a:pt x="4864" y="265"/>
                  </a:cubicBezTo>
                  <a:cubicBezTo>
                    <a:pt x="4646" y="114"/>
                    <a:pt x="4385" y="1"/>
                    <a:pt x="412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41"/>
            <p:cNvSpPr/>
            <p:nvPr/>
          </p:nvSpPr>
          <p:spPr>
            <a:xfrm>
              <a:off x="2249275" y="4576100"/>
              <a:ext cx="456450" cy="720675"/>
            </a:xfrm>
            <a:custGeom>
              <a:avLst/>
              <a:gdLst/>
              <a:ahLst/>
              <a:cxnLst/>
              <a:rect l="l" t="t" r="r" b="b"/>
              <a:pathLst>
                <a:path w="18258" h="28827" extrusionOk="0">
                  <a:moveTo>
                    <a:pt x="7037" y="1"/>
                  </a:moveTo>
                  <a:cubicBezTo>
                    <a:pt x="3797" y="1844"/>
                    <a:pt x="1272" y="4807"/>
                    <a:pt x="1" y="8364"/>
                  </a:cubicBezTo>
                  <a:cubicBezTo>
                    <a:pt x="325" y="8758"/>
                    <a:pt x="693" y="9113"/>
                    <a:pt x="1097" y="9424"/>
                  </a:cubicBezTo>
                  <a:cubicBezTo>
                    <a:pt x="1532" y="9765"/>
                    <a:pt x="2019" y="10069"/>
                    <a:pt x="2328" y="10532"/>
                  </a:cubicBezTo>
                  <a:cubicBezTo>
                    <a:pt x="2965" y="11502"/>
                    <a:pt x="2615" y="12801"/>
                    <a:pt x="2856" y="13934"/>
                  </a:cubicBezTo>
                  <a:cubicBezTo>
                    <a:pt x="3199" y="15582"/>
                    <a:pt x="4730" y="16699"/>
                    <a:pt x="6245" y="17437"/>
                  </a:cubicBezTo>
                  <a:cubicBezTo>
                    <a:pt x="7755" y="18177"/>
                    <a:pt x="9423" y="18745"/>
                    <a:pt x="10580" y="19972"/>
                  </a:cubicBezTo>
                  <a:cubicBezTo>
                    <a:pt x="11737" y="21194"/>
                    <a:pt x="12188" y="22854"/>
                    <a:pt x="12688" y="24494"/>
                  </a:cubicBezTo>
                  <a:cubicBezTo>
                    <a:pt x="13105" y="25874"/>
                    <a:pt x="13560" y="27234"/>
                    <a:pt x="14482" y="28302"/>
                  </a:cubicBezTo>
                  <a:cubicBezTo>
                    <a:pt x="14720" y="28583"/>
                    <a:pt x="15124" y="28827"/>
                    <a:pt x="15461" y="28827"/>
                  </a:cubicBezTo>
                  <a:cubicBezTo>
                    <a:pt x="15636" y="28827"/>
                    <a:pt x="15792" y="28761"/>
                    <a:pt x="15898" y="28602"/>
                  </a:cubicBezTo>
                  <a:cubicBezTo>
                    <a:pt x="15996" y="28451"/>
                    <a:pt x="16012" y="28265"/>
                    <a:pt x="16016" y="28082"/>
                  </a:cubicBezTo>
                  <a:cubicBezTo>
                    <a:pt x="16033" y="26551"/>
                    <a:pt x="15537" y="25058"/>
                    <a:pt x="15436" y="23535"/>
                  </a:cubicBezTo>
                  <a:cubicBezTo>
                    <a:pt x="15415" y="23255"/>
                    <a:pt x="15411" y="22974"/>
                    <a:pt x="15424" y="22695"/>
                  </a:cubicBezTo>
                  <a:cubicBezTo>
                    <a:pt x="15517" y="20811"/>
                    <a:pt x="16443" y="19086"/>
                    <a:pt x="17211" y="17365"/>
                  </a:cubicBezTo>
                  <a:cubicBezTo>
                    <a:pt x="17823" y="15981"/>
                    <a:pt x="18258" y="14149"/>
                    <a:pt x="17142" y="13134"/>
                  </a:cubicBezTo>
                  <a:cubicBezTo>
                    <a:pt x="16641" y="12680"/>
                    <a:pt x="15946" y="12521"/>
                    <a:pt x="15275" y="12521"/>
                  </a:cubicBezTo>
                  <a:cubicBezTo>
                    <a:pt x="15251" y="12521"/>
                    <a:pt x="15226" y="12521"/>
                    <a:pt x="15201" y="12521"/>
                  </a:cubicBezTo>
                  <a:cubicBezTo>
                    <a:pt x="12848" y="12559"/>
                    <a:pt x="10602" y="14252"/>
                    <a:pt x="8358" y="14252"/>
                  </a:cubicBezTo>
                  <a:cubicBezTo>
                    <a:pt x="7962" y="14252"/>
                    <a:pt x="7567" y="14199"/>
                    <a:pt x="7171" y="14076"/>
                  </a:cubicBezTo>
                  <a:cubicBezTo>
                    <a:pt x="6327" y="13813"/>
                    <a:pt x="3850" y="12152"/>
                    <a:pt x="4008" y="11064"/>
                  </a:cubicBezTo>
                  <a:cubicBezTo>
                    <a:pt x="4191" y="9846"/>
                    <a:pt x="6858" y="10690"/>
                    <a:pt x="7699" y="10053"/>
                  </a:cubicBezTo>
                  <a:cubicBezTo>
                    <a:pt x="8206" y="9668"/>
                    <a:pt x="8352" y="8949"/>
                    <a:pt x="8266" y="8319"/>
                  </a:cubicBezTo>
                  <a:cubicBezTo>
                    <a:pt x="8174" y="7685"/>
                    <a:pt x="7889" y="7101"/>
                    <a:pt x="7678" y="6496"/>
                  </a:cubicBezTo>
                  <a:cubicBezTo>
                    <a:pt x="7235" y="5215"/>
                    <a:pt x="7124" y="3842"/>
                    <a:pt x="7353" y="2506"/>
                  </a:cubicBezTo>
                  <a:cubicBezTo>
                    <a:pt x="7508" y="1632"/>
                    <a:pt x="7671" y="500"/>
                    <a:pt x="703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41"/>
            <p:cNvSpPr/>
            <p:nvPr/>
          </p:nvSpPr>
          <p:spPr>
            <a:xfrm>
              <a:off x="2246950" y="4544875"/>
              <a:ext cx="390975" cy="802250"/>
            </a:xfrm>
            <a:custGeom>
              <a:avLst/>
              <a:gdLst/>
              <a:ahLst/>
              <a:cxnLst/>
              <a:rect l="l" t="t" r="r" b="b"/>
              <a:pathLst>
                <a:path w="15639" h="32090" extrusionOk="0">
                  <a:moveTo>
                    <a:pt x="14352" y="0"/>
                  </a:moveTo>
                  <a:cubicBezTo>
                    <a:pt x="14238" y="0"/>
                    <a:pt x="14124" y="28"/>
                    <a:pt x="14018" y="88"/>
                  </a:cubicBezTo>
                  <a:cubicBezTo>
                    <a:pt x="11794" y="1382"/>
                    <a:pt x="9810" y="2841"/>
                    <a:pt x="8120" y="4425"/>
                  </a:cubicBezTo>
                  <a:cubicBezTo>
                    <a:pt x="2185" y="9989"/>
                    <a:pt x="1" y="18057"/>
                    <a:pt x="2686" y="24504"/>
                  </a:cubicBezTo>
                  <a:cubicBezTo>
                    <a:pt x="4677" y="29284"/>
                    <a:pt x="9031" y="32089"/>
                    <a:pt x="14403" y="32089"/>
                  </a:cubicBezTo>
                  <a:cubicBezTo>
                    <a:pt x="14590" y="32089"/>
                    <a:pt x="14780" y="32086"/>
                    <a:pt x="14970" y="32079"/>
                  </a:cubicBezTo>
                  <a:cubicBezTo>
                    <a:pt x="15346" y="32066"/>
                    <a:pt x="15638" y="31749"/>
                    <a:pt x="15625" y="31373"/>
                  </a:cubicBezTo>
                  <a:cubicBezTo>
                    <a:pt x="15611" y="31012"/>
                    <a:pt x="15313" y="30717"/>
                    <a:pt x="14959" y="30717"/>
                  </a:cubicBezTo>
                  <a:cubicBezTo>
                    <a:pt x="14946" y="30717"/>
                    <a:pt x="14933" y="30717"/>
                    <a:pt x="14920" y="30718"/>
                  </a:cubicBezTo>
                  <a:cubicBezTo>
                    <a:pt x="14736" y="30725"/>
                    <a:pt x="14553" y="30729"/>
                    <a:pt x="14372" y="30729"/>
                  </a:cubicBezTo>
                  <a:cubicBezTo>
                    <a:pt x="9527" y="30729"/>
                    <a:pt x="5736" y="28287"/>
                    <a:pt x="3942" y="23979"/>
                  </a:cubicBezTo>
                  <a:cubicBezTo>
                    <a:pt x="1888" y="19049"/>
                    <a:pt x="2672" y="11398"/>
                    <a:pt x="9051" y="5419"/>
                  </a:cubicBezTo>
                  <a:cubicBezTo>
                    <a:pt x="10666" y="3904"/>
                    <a:pt x="12566" y="2507"/>
                    <a:pt x="14702" y="1265"/>
                  </a:cubicBezTo>
                  <a:cubicBezTo>
                    <a:pt x="15021" y="1074"/>
                    <a:pt x="15128" y="661"/>
                    <a:pt x="14941" y="339"/>
                  </a:cubicBezTo>
                  <a:cubicBezTo>
                    <a:pt x="14815" y="122"/>
                    <a:pt x="14586" y="0"/>
                    <a:pt x="143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41"/>
            <p:cNvSpPr/>
            <p:nvPr/>
          </p:nvSpPr>
          <p:spPr>
            <a:xfrm>
              <a:off x="2585950" y="4593275"/>
              <a:ext cx="32900" cy="13125"/>
            </a:xfrm>
            <a:custGeom>
              <a:avLst/>
              <a:gdLst/>
              <a:ahLst/>
              <a:cxnLst/>
              <a:rect l="l" t="t" r="r" b="b"/>
              <a:pathLst>
                <a:path w="1316" h="525" extrusionOk="0">
                  <a:moveTo>
                    <a:pt x="658" y="0"/>
                  </a:moveTo>
                  <a:cubicBezTo>
                    <a:pt x="296" y="0"/>
                    <a:pt x="1" y="118"/>
                    <a:pt x="1" y="263"/>
                  </a:cubicBezTo>
                  <a:cubicBezTo>
                    <a:pt x="1" y="407"/>
                    <a:pt x="296" y="524"/>
                    <a:pt x="658" y="524"/>
                  </a:cubicBezTo>
                  <a:cubicBezTo>
                    <a:pt x="1022" y="524"/>
                    <a:pt x="1316" y="408"/>
                    <a:pt x="1316" y="263"/>
                  </a:cubicBezTo>
                  <a:cubicBezTo>
                    <a:pt x="1316" y="118"/>
                    <a:pt x="1022" y="0"/>
                    <a:pt x="6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41"/>
            <p:cNvSpPr/>
            <p:nvPr/>
          </p:nvSpPr>
          <p:spPr>
            <a:xfrm>
              <a:off x="2590350" y="4536975"/>
              <a:ext cx="17250" cy="64525"/>
            </a:xfrm>
            <a:custGeom>
              <a:avLst/>
              <a:gdLst/>
              <a:ahLst/>
              <a:cxnLst/>
              <a:rect l="l" t="t" r="r" b="b"/>
              <a:pathLst>
                <a:path w="690" h="2581" extrusionOk="0">
                  <a:moveTo>
                    <a:pt x="517" y="1"/>
                  </a:moveTo>
                  <a:lnTo>
                    <a:pt x="1" y="56"/>
                  </a:lnTo>
                  <a:lnTo>
                    <a:pt x="260" y="2580"/>
                  </a:lnTo>
                  <a:lnTo>
                    <a:pt x="689" y="2558"/>
                  </a:lnTo>
                  <a:lnTo>
                    <a:pt x="51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" name="Google Shape;2203;p50">
            <a:extLst>
              <a:ext uri="{FF2B5EF4-FFF2-40B4-BE49-F238E27FC236}">
                <a16:creationId xmlns:a16="http://schemas.microsoft.com/office/drawing/2014/main" id="{CFF894AF-90A1-4745-94F5-98288CF386FE}"/>
              </a:ext>
            </a:extLst>
          </p:cNvPr>
          <p:cNvGrpSpPr/>
          <p:nvPr/>
        </p:nvGrpSpPr>
        <p:grpSpPr>
          <a:xfrm>
            <a:off x="2928541" y="2971450"/>
            <a:ext cx="2389140" cy="1782034"/>
            <a:chOff x="644185" y="2981832"/>
            <a:chExt cx="2389140" cy="1782034"/>
          </a:xfrm>
        </p:grpSpPr>
        <p:grpSp>
          <p:nvGrpSpPr>
            <p:cNvPr id="49" name="Google Shape;2204;p50">
              <a:extLst>
                <a:ext uri="{FF2B5EF4-FFF2-40B4-BE49-F238E27FC236}">
                  <a16:creationId xmlns:a16="http://schemas.microsoft.com/office/drawing/2014/main" id="{48F97408-512D-441D-B4B9-E03FF4FC7E36}"/>
                </a:ext>
              </a:extLst>
            </p:cNvPr>
            <p:cNvGrpSpPr/>
            <p:nvPr/>
          </p:nvGrpSpPr>
          <p:grpSpPr>
            <a:xfrm>
              <a:off x="644185" y="2981832"/>
              <a:ext cx="2389140" cy="1782034"/>
              <a:chOff x="1419225" y="3184275"/>
              <a:chExt cx="2119347" cy="1580798"/>
            </a:xfrm>
          </p:grpSpPr>
          <p:sp>
            <p:nvSpPr>
              <p:cNvPr id="52" name="Google Shape;2205;p50">
                <a:extLst>
                  <a:ext uri="{FF2B5EF4-FFF2-40B4-BE49-F238E27FC236}">
                    <a16:creationId xmlns:a16="http://schemas.microsoft.com/office/drawing/2014/main" id="{8F05CFC4-5B27-48CE-BC8D-58D3F72FAD33}"/>
                  </a:ext>
                </a:extLst>
              </p:cNvPr>
              <p:cNvSpPr/>
              <p:nvPr/>
            </p:nvSpPr>
            <p:spPr>
              <a:xfrm>
                <a:off x="2304400" y="4013466"/>
                <a:ext cx="158144" cy="240095"/>
              </a:xfrm>
              <a:custGeom>
                <a:avLst/>
                <a:gdLst/>
                <a:ahLst/>
                <a:cxnLst/>
                <a:rect l="l" t="t" r="r" b="b"/>
                <a:pathLst>
                  <a:path w="7528" h="11429" extrusionOk="0">
                    <a:moveTo>
                      <a:pt x="2548" y="0"/>
                    </a:moveTo>
                    <a:cubicBezTo>
                      <a:pt x="854" y="741"/>
                      <a:pt x="0" y="5893"/>
                      <a:pt x="1967" y="9030"/>
                    </a:cubicBezTo>
                    <a:cubicBezTo>
                      <a:pt x="3063" y="10776"/>
                      <a:pt x="4544" y="11429"/>
                      <a:pt x="6112" y="11429"/>
                    </a:cubicBezTo>
                    <a:cubicBezTo>
                      <a:pt x="6437" y="11429"/>
                      <a:pt x="6765" y="11401"/>
                      <a:pt x="7094" y="11349"/>
                    </a:cubicBezTo>
                    <a:cubicBezTo>
                      <a:pt x="7447" y="10380"/>
                      <a:pt x="7527" y="9227"/>
                      <a:pt x="7319" y="8030"/>
                    </a:cubicBezTo>
                    <a:cubicBezTo>
                      <a:pt x="6785" y="4950"/>
                      <a:pt x="4757" y="1112"/>
                      <a:pt x="254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2206;p50">
                <a:extLst>
                  <a:ext uri="{FF2B5EF4-FFF2-40B4-BE49-F238E27FC236}">
                    <a16:creationId xmlns:a16="http://schemas.microsoft.com/office/drawing/2014/main" id="{BF4D7368-E332-4D2A-A311-8264818BD27D}"/>
                  </a:ext>
                </a:extLst>
              </p:cNvPr>
              <p:cNvSpPr/>
              <p:nvPr/>
            </p:nvSpPr>
            <p:spPr>
              <a:xfrm>
                <a:off x="2357927" y="3851581"/>
                <a:ext cx="309588" cy="400277"/>
              </a:xfrm>
              <a:custGeom>
                <a:avLst/>
                <a:gdLst/>
                <a:ahLst/>
                <a:cxnLst/>
                <a:rect l="l" t="t" r="r" b="b"/>
                <a:pathLst>
                  <a:path w="14737" h="19054" extrusionOk="0">
                    <a:moveTo>
                      <a:pt x="13481" y="1"/>
                    </a:moveTo>
                    <a:cubicBezTo>
                      <a:pt x="10887" y="1434"/>
                      <a:pt x="1524" y="7040"/>
                      <a:pt x="0" y="7707"/>
                    </a:cubicBezTo>
                    <a:cubicBezTo>
                      <a:pt x="759" y="8089"/>
                      <a:pt x="1494" y="8791"/>
                      <a:pt x="2156" y="9670"/>
                    </a:cubicBezTo>
                    <a:cubicBezTo>
                      <a:pt x="3424" y="11362"/>
                      <a:pt x="4421" y="13713"/>
                      <a:pt x="4772" y="15736"/>
                    </a:cubicBezTo>
                    <a:cubicBezTo>
                      <a:pt x="4979" y="16934"/>
                      <a:pt x="4898" y="18085"/>
                      <a:pt x="4546" y="19054"/>
                    </a:cubicBezTo>
                    <a:cubicBezTo>
                      <a:pt x="6115" y="18807"/>
                      <a:pt x="7705" y="18018"/>
                      <a:pt x="9031" y="17103"/>
                    </a:cubicBezTo>
                    <a:cubicBezTo>
                      <a:pt x="9239" y="15290"/>
                      <a:pt x="9604" y="13151"/>
                      <a:pt x="10324" y="10802"/>
                    </a:cubicBezTo>
                    <a:cubicBezTo>
                      <a:pt x="10552" y="10056"/>
                      <a:pt x="10796" y="9333"/>
                      <a:pt x="11049" y="8640"/>
                    </a:cubicBezTo>
                    <a:cubicBezTo>
                      <a:pt x="12391" y="4953"/>
                      <a:pt x="13990" y="2093"/>
                      <a:pt x="14737" y="843"/>
                    </a:cubicBezTo>
                    <a:cubicBezTo>
                      <a:pt x="14304" y="585"/>
                      <a:pt x="13885" y="304"/>
                      <a:pt x="13481" y="1"/>
                    </a:cubicBezTo>
                    <a:close/>
                  </a:path>
                </a:pathLst>
              </a:custGeom>
              <a:solidFill>
                <a:srgbClr val="C1BFCB"/>
              </a:solidFill>
              <a:ln w="9525" cap="flat" cmpd="sng">
                <a:solidFill>
                  <a:srgbClr val="C1BFC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2207;p50">
                <a:extLst>
                  <a:ext uri="{FF2B5EF4-FFF2-40B4-BE49-F238E27FC236}">
                    <a16:creationId xmlns:a16="http://schemas.microsoft.com/office/drawing/2014/main" id="{E5B9FA2C-F62D-47E2-89BE-497CC8A085F5}"/>
                  </a:ext>
                </a:extLst>
              </p:cNvPr>
              <p:cNvSpPr/>
              <p:nvPr/>
            </p:nvSpPr>
            <p:spPr>
              <a:xfrm>
                <a:off x="2399837" y="4045733"/>
                <a:ext cx="66153" cy="47498"/>
              </a:xfrm>
              <a:custGeom>
                <a:avLst/>
                <a:gdLst/>
                <a:ahLst/>
                <a:cxnLst/>
                <a:rect l="l" t="t" r="r" b="b"/>
                <a:pathLst>
                  <a:path w="3149" h="2261" extrusionOk="0">
                    <a:moveTo>
                      <a:pt x="1321" y="1"/>
                    </a:moveTo>
                    <a:cubicBezTo>
                      <a:pt x="793" y="1"/>
                      <a:pt x="272" y="137"/>
                      <a:pt x="0" y="221"/>
                    </a:cubicBezTo>
                    <a:cubicBezTo>
                      <a:pt x="475" y="822"/>
                      <a:pt x="915" y="1518"/>
                      <a:pt x="1301" y="2260"/>
                    </a:cubicBezTo>
                    <a:cubicBezTo>
                      <a:pt x="2154" y="1996"/>
                      <a:pt x="3149" y="1508"/>
                      <a:pt x="2755" y="720"/>
                    </a:cubicBezTo>
                    <a:cubicBezTo>
                      <a:pt x="2475" y="161"/>
                      <a:pt x="1894" y="1"/>
                      <a:pt x="132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2208;p50">
                <a:extLst>
                  <a:ext uri="{FF2B5EF4-FFF2-40B4-BE49-F238E27FC236}">
                    <a16:creationId xmlns:a16="http://schemas.microsoft.com/office/drawing/2014/main" id="{EA8B6611-8693-4504-9E06-2B54CF9FA485}"/>
                  </a:ext>
                </a:extLst>
              </p:cNvPr>
              <p:cNvSpPr/>
              <p:nvPr/>
            </p:nvSpPr>
            <p:spPr>
              <a:xfrm>
                <a:off x="2357927" y="3998508"/>
                <a:ext cx="70564" cy="51594"/>
              </a:xfrm>
              <a:custGeom>
                <a:avLst/>
                <a:gdLst/>
                <a:ahLst/>
                <a:cxnLst/>
                <a:rect l="l" t="t" r="r" b="b"/>
                <a:pathLst>
                  <a:path w="3359" h="2456" extrusionOk="0">
                    <a:moveTo>
                      <a:pt x="2111" y="1"/>
                    </a:moveTo>
                    <a:cubicBezTo>
                      <a:pt x="1614" y="1"/>
                      <a:pt x="871" y="301"/>
                      <a:pt x="413" y="511"/>
                    </a:cubicBezTo>
                    <a:cubicBezTo>
                      <a:pt x="243" y="599"/>
                      <a:pt x="102" y="667"/>
                      <a:pt x="0" y="712"/>
                    </a:cubicBezTo>
                    <a:cubicBezTo>
                      <a:pt x="693" y="1061"/>
                      <a:pt x="1368" y="1678"/>
                      <a:pt x="1984" y="2456"/>
                    </a:cubicBezTo>
                    <a:cubicBezTo>
                      <a:pt x="3359" y="1836"/>
                      <a:pt x="3005" y="273"/>
                      <a:pt x="2379" y="41"/>
                    </a:cubicBezTo>
                    <a:cubicBezTo>
                      <a:pt x="2303" y="13"/>
                      <a:pt x="2212" y="1"/>
                      <a:pt x="211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2209;p50">
                <a:extLst>
                  <a:ext uri="{FF2B5EF4-FFF2-40B4-BE49-F238E27FC236}">
                    <a16:creationId xmlns:a16="http://schemas.microsoft.com/office/drawing/2014/main" id="{8BDDF6AE-B6F0-48D9-8F56-0492A0592733}"/>
                  </a:ext>
                </a:extLst>
              </p:cNvPr>
              <p:cNvSpPr/>
              <p:nvPr/>
            </p:nvSpPr>
            <p:spPr>
              <a:xfrm>
                <a:off x="3006493" y="3763223"/>
                <a:ext cx="463888" cy="852106"/>
              </a:xfrm>
              <a:custGeom>
                <a:avLst/>
                <a:gdLst/>
                <a:ahLst/>
                <a:cxnLst/>
                <a:rect l="l" t="t" r="r" b="b"/>
                <a:pathLst>
                  <a:path w="22082" h="40562" extrusionOk="0">
                    <a:moveTo>
                      <a:pt x="7476" y="1"/>
                    </a:moveTo>
                    <a:cubicBezTo>
                      <a:pt x="5722" y="2291"/>
                      <a:pt x="3294" y="4300"/>
                      <a:pt x="1" y="5536"/>
                    </a:cubicBezTo>
                    <a:cubicBezTo>
                      <a:pt x="903" y="7015"/>
                      <a:pt x="1675" y="8633"/>
                      <a:pt x="2315" y="10336"/>
                    </a:cubicBezTo>
                    <a:cubicBezTo>
                      <a:pt x="2964" y="10197"/>
                      <a:pt x="3567" y="10121"/>
                      <a:pt x="4106" y="10121"/>
                    </a:cubicBezTo>
                    <a:cubicBezTo>
                      <a:pt x="4872" y="10121"/>
                      <a:pt x="5509" y="10276"/>
                      <a:pt x="5963" y="10624"/>
                    </a:cubicBezTo>
                    <a:cubicBezTo>
                      <a:pt x="11009" y="14494"/>
                      <a:pt x="8669" y="20098"/>
                      <a:pt x="4505" y="24384"/>
                    </a:cubicBezTo>
                    <a:cubicBezTo>
                      <a:pt x="4405" y="26526"/>
                      <a:pt x="4097" y="28593"/>
                      <a:pt x="3572" y="30492"/>
                    </a:cubicBezTo>
                    <a:cubicBezTo>
                      <a:pt x="7890" y="31087"/>
                      <a:pt x="12345" y="32743"/>
                      <a:pt x="15123" y="36101"/>
                    </a:cubicBezTo>
                    <a:cubicBezTo>
                      <a:pt x="15905" y="37045"/>
                      <a:pt x="16292" y="38746"/>
                      <a:pt x="15431" y="40561"/>
                    </a:cubicBezTo>
                    <a:cubicBezTo>
                      <a:pt x="17096" y="39117"/>
                      <a:pt x="18238" y="37391"/>
                      <a:pt x="19073" y="35337"/>
                    </a:cubicBezTo>
                    <a:cubicBezTo>
                      <a:pt x="19425" y="34469"/>
                      <a:pt x="19723" y="33541"/>
                      <a:pt x="19983" y="32553"/>
                    </a:cubicBezTo>
                    <a:cubicBezTo>
                      <a:pt x="20302" y="31336"/>
                      <a:pt x="20565" y="30028"/>
                      <a:pt x="20800" y="28617"/>
                    </a:cubicBezTo>
                    <a:cubicBezTo>
                      <a:pt x="22082" y="20932"/>
                      <a:pt x="13289" y="6747"/>
                      <a:pt x="7476" y="1"/>
                    </a:cubicBezTo>
                    <a:close/>
                  </a:path>
                </a:pathLst>
              </a:custGeom>
              <a:solidFill>
                <a:srgbClr val="C1BFCB"/>
              </a:solidFill>
              <a:ln w="9525" cap="flat" cmpd="sng">
                <a:solidFill>
                  <a:srgbClr val="C1BFC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2210;p50">
                <a:extLst>
                  <a:ext uri="{FF2B5EF4-FFF2-40B4-BE49-F238E27FC236}">
                    <a16:creationId xmlns:a16="http://schemas.microsoft.com/office/drawing/2014/main" id="{2FB35720-C77C-4014-AE0B-B9CFEFEB47A0}"/>
                  </a:ext>
                </a:extLst>
              </p:cNvPr>
              <p:cNvSpPr/>
              <p:nvPr/>
            </p:nvSpPr>
            <p:spPr>
              <a:xfrm>
                <a:off x="2540188" y="3869269"/>
                <a:ext cx="560942" cy="754463"/>
              </a:xfrm>
              <a:custGeom>
                <a:avLst/>
                <a:gdLst/>
                <a:ahLst/>
                <a:cxnLst/>
                <a:rect l="l" t="t" r="r" b="b"/>
                <a:pathLst>
                  <a:path w="26702" h="35914" extrusionOk="0">
                    <a:moveTo>
                      <a:pt x="6061" y="1"/>
                    </a:moveTo>
                    <a:cubicBezTo>
                      <a:pt x="5314" y="1250"/>
                      <a:pt x="3715" y="4111"/>
                      <a:pt x="2373" y="7798"/>
                    </a:cubicBezTo>
                    <a:cubicBezTo>
                      <a:pt x="2120" y="8491"/>
                      <a:pt x="1876" y="9214"/>
                      <a:pt x="1647" y="9960"/>
                    </a:cubicBezTo>
                    <a:cubicBezTo>
                      <a:pt x="928" y="12309"/>
                      <a:pt x="563" y="14448"/>
                      <a:pt x="355" y="16261"/>
                    </a:cubicBezTo>
                    <a:cubicBezTo>
                      <a:pt x="136" y="18152"/>
                      <a:pt x="91" y="19684"/>
                      <a:pt x="0" y="20723"/>
                    </a:cubicBezTo>
                    <a:cubicBezTo>
                      <a:pt x="130" y="23311"/>
                      <a:pt x="516" y="25684"/>
                      <a:pt x="1277" y="27505"/>
                    </a:cubicBezTo>
                    <a:cubicBezTo>
                      <a:pt x="1383" y="27761"/>
                      <a:pt x="1503" y="28017"/>
                      <a:pt x="1633" y="28273"/>
                    </a:cubicBezTo>
                    <a:cubicBezTo>
                      <a:pt x="3448" y="31841"/>
                      <a:pt x="7460" y="35243"/>
                      <a:pt x="12073" y="35914"/>
                    </a:cubicBezTo>
                    <a:cubicBezTo>
                      <a:pt x="11588" y="32169"/>
                      <a:pt x="12443" y="28029"/>
                      <a:pt x="13840" y="26861"/>
                    </a:cubicBezTo>
                    <a:cubicBezTo>
                      <a:pt x="14981" y="25905"/>
                      <a:pt x="18117" y="25177"/>
                      <a:pt x="21842" y="25177"/>
                    </a:cubicBezTo>
                    <a:cubicBezTo>
                      <a:pt x="23102" y="25177"/>
                      <a:pt x="24430" y="25261"/>
                      <a:pt x="25770" y="25446"/>
                    </a:cubicBezTo>
                    <a:cubicBezTo>
                      <a:pt x="26295" y="23547"/>
                      <a:pt x="26602" y="21478"/>
                      <a:pt x="26701" y="19337"/>
                    </a:cubicBezTo>
                    <a:lnTo>
                      <a:pt x="26701" y="19337"/>
                    </a:lnTo>
                    <a:cubicBezTo>
                      <a:pt x="23252" y="22891"/>
                      <a:pt x="18548" y="25538"/>
                      <a:pt x="15760" y="25538"/>
                    </a:cubicBezTo>
                    <a:cubicBezTo>
                      <a:pt x="15461" y="25538"/>
                      <a:pt x="15185" y="25508"/>
                      <a:pt x="14935" y="25445"/>
                    </a:cubicBezTo>
                    <a:cubicBezTo>
                      <a:pt x="14923" y="25443"/>
                      <a:pt x="14914" y="25440"/>
                      <a:pt x="14902" y="25437"/>
                    </a:cubicBezTo>
                    <a:cubicBezTo>
                      <a:pt x="9507" y="24062"/>
                      <a:pt x="7069" y="16670"/>
                      <a:pt x="8161" y="14545"/>
                    </a:cubicBezTo>
                    <a:cubicBezTo>
                      <a:pt x="8418" y="14051"/>
                      <a:pt x="9439" y="13148"/>
                      <a:pt x="10901" y="12094"/>
                    </a:cubicBezTo>
                    <a:cubicBezTo>
                      <a:pt x="14390" y="9572"/>
                      <a:pt x="20396" y="6167"/>
                      <a:pt x="24512" y="5288"/>
                    </a:cubicBezTo>
                    <a:cubicBezTo>
                      <a:pt x="23874" y="3584"/>
                      <a:pt x="23100" y="1968"/>
                      <a:pt x="22196" y="489"/>
                    </a:cubicBezTo>
                    <a:cubicBezTo>
                      <a:pt x="21670" y="688"/>
                      <a:pt x="21122" y="868"/>
                      <a:pt x="20547" y="1025"/>
                    </a:cubicBezTo>
                    <a:cubicBezTo>
                      <a:pt x="17979" y="1725"/>
                      <a:pt x="15755" y="2014"/>
                      <a:pt x="13824" y="2014"/>
                    </a:cubicBezTo>
                    <a:cubicBezTo>
                      <a:pt x="11384" y="2014"/>
                      <a:pt x="9411" y="1553"/>
                      <a:pt x="7798" y="878"/>
                    </a:cubicBezTo>
                    <a:cubicBezTo>
                      <a:pt x="7198" y="629"/>
                      <a:pt x="6617" y="335"/>
                      <a:pt x="606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2211;p50">
                <a:extLst>
                  <a:ext uri="{FF2B5EF4-FFF2-40B4-BE49-F238E27FC236}">
                    <a16:creationId xmlns:a16="http://schemas.microsoft.com/office/drawing/2014/main" id="{BB6F48F4-1696-4993-BC13-DB7AE2F0AAD8}"/>
                  </a:ext>
                </a:extLst>
              </p:cNvPr>
              <p:cNvSpPr/>
              <p:nvPr/>
            </p:nvSpPr>
            <p:spPr>
              <a:xfrm>
                <a:off x="3152832" y="3205976"/>
                <a:ext cx="254548" cy="132914"/>
              </a:xfrm>
              <a:custGeom>
                <a:avLst/>
                <a:gdLst/>
                <a:ahLst/>
                <a:cxnLst/>
                <a:rect l="l" t="t" r="r" b="b"/>
                <a:pathLst>
                  <a:path w="12117" h="6327" extrusionOk="0">
                    <a:moveTo>
                      <a:pt x="6431" y="1"/>
                    </a:moveTo>
                    <a:cubicBezTo>
                      <a:pt x="3314" y="1"/>
                      <a:pt x="1096" y="2108"/>
                      <a:pt x="1" y="3450"/>
                    </a:cubicBezTo>
                    <a:cubicBezTo>
                      <a:pt x="822" y="4345"/>
                      <a:pt x="1521" y="5320"/>
                      <a:pt x="2106" y="6327"/>
                    </a:cubicBezTo>
                    <a:cubicBezTo>
                      <a:pt x="2995" y="4057"/>
                      <a:pt x="4804" y="1369"/>
                      <a:pt x="8334" y="1369"/>
                    </a:cubicBezTo>
                    <a:cubicBezTo>
                      <a:pt x="9423" y="1369"/>
                      <a:pt x="10676" y="1625"/>
                      <a:pt x="12117" y="2228"/>
                    </a:cubicBezTo>
                    <a:cubicBezTo>
                      <a:pt x="12076" y="2191"/>
                      <a:pt x="12039" y="2153"/>
                      <a:pt x="11995" y="2116"/>
                    </a:cubicBezTo>
                    <a:cubicBezTo>
                      <a:pt x="9918" y="571"/>
                      <a:pt x="8053" y="1"/>
                      <a:pt x="6431" y="1"/>
                    </a:cubicBezTo>
                    <a:close/>
                  </a:path>
                </a:pathLst>
              </a:custGeom>
              <a:solidFill>
                <a:srgbClr val="C1BFCB"/>
              </a:solidFill>
              <a:ln w="9525" cap="flat" cmpd="sng">
                <a:solidFill>
                  <a:srgbClr val="C1BFC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2212;p50">
                <a:extLst>
                  <a:ext uri="{FF2B5EF4-FFF2-40B4-BE49-F238E27FC236}">
                    <a16:creationId xmlns:a16="http://schemas.microsoft.com/office/drawing/2014/main" id="{D473C828-C672-44E8-AF76-86609F64CE26}"/>
                  </a:ext>
                </a:extLst>
              </p:cNvPr>
              <p:cNvSpPr/>
              <p:nvPr/>
            </p:nvSpPr>
            <p:spPr>
              <a:xfrm>
                <a:off x="2420908" y="3205997"/>
                <a:ext cx="221272" cy="90626"/>
              </a:xfrm>
              <a:custGeom>
                <a:avLst/>
                <a:gdLst/>
                <a:ahLst/>
                <a:cxnLst/>
                <a:rect l="l" t="t" r="r" b="b"/>
                <a:pathLst>
                  <a:path w="10533" h="4314" extrusionOk="0">
                    <a:moveTo>
                      <a:pt x="5287" y="0"/>
                    </a:moveTo>
                    <a:cubicBezTo>
                      <a:pt x="3779" y="0"/>
                      <a:pt x="2045" y="531"/>
                      <a:pt x="113" y="1968"/>
                    </a:cubicBezTo>
                    <a:cubicBezTo>
                      <a:pt x="73" y="2002"/>
                      <a:pt x="37" y="2036"/>
                      <a:pt x="0" y="2071"/>
                    </a:cubicBezTo>
                    <a:cubicBezTo>
                      <a:pt x="1340" y="1510"/>
                      <a:pt x="2505" y="1272"/>
                      <a:pt x="3518" y="1272"/>
                    </a:cubicBezTo>
                    <a:cubicBezTo>
                      <a:pt x="6002" y="1272"/>
                      <a:pt x="7569" y="2703"/>
                      <a:pt x="8542" y="4314"/>
                    </a:cubicBezTo>
                    <a:cubicBezTo>
                      <a:pt x="9136" y="3606"/>
                      <a:pt x="9802" y="2963"/>
                      <a:pt x="10533" y="2397"/>
                    </a:cubicBezTo>
                    <a:cubicBezTo>
                      <a:pt x="9391" y="1256"/>
                      <a:pt x="7607" y="0"/>
                      <a:pt x="5287" y="0"/>
                    </a:cubicBezTo>
                    <a:close/>
                  </a:path>
                </a:pathLst>
              </a:custGeom>
              <a:solidFill>
                <a:srgbClr val="C1BFCB"/>
              </a:solidFill>
              <a:ln w="9525" cap="flat" cmpd="sng">
                <a:solidFill>
                  <a:srgbClr val="C1BFC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2213;p50">
                <a:extLst>
                  <a:ext uri="{FF2B5EF4-FFF2-40B4-BE49-F238E27FC236}">
                    <a16:creationId xmlns:a16="http://schemas.microsoft.com/office/drawing/2014/main" id="{75C714EF-737E-405A-88CF-8C1B27A51167}"/>
                  </a:ext>
                </a:extLst>
              </p:cNvPr>
              <p:cNvSpPr/>
              <p:nvPr/>
            </p:nvSpPr>
            <p:spPr>
              <a:xfrm>
                <a:off x="3197095" y="3234714"/>
                <a:ext cx="327822" cy="507268"/>
              </a:xfrm>
              <a:custGeom>
                <a:avLst/>
                <a:gdLst/>
                <a:ahLst/>
                <a:cxnLst/>
                <a:rect l="l" t="t" r="r" b="b"/>
                <a:pathLst>
                  <a:path w="15605" h="24147" extrusionOk="0">
                    <a:moveTo>
                      <a:pt x="6226" y="1"/>
                    </a:moveTo>
                    <a:cubicBezTo>
                      <a:pt x="2696" y="1"/>
                      <a:pt x="888" y="2690"/>
                      <a:pt x="1" y="4958"/>
                    </a:cubicBezTo>
                    <a:cubicBezTo>
                      <a:pt x="1602" y="7719"/>
                      <a:pt x="2355" y="10703"/>
                      <a:pt x="2440" y="12846"/>
                    </a:cubicBezTo>
                    <a:cubicBezTo>
                      <a:pt x="2440" y="12906"/>
                      <a:pt x="2442" y="12969"/>
                      <a:pt x="2442" y="13032"/>
                    </a:cubicBezTo>
                    <a:cubicBezTo>
                      <a:pt x="2445" y="13108"/>
                      <a:pt x="2445" y="13186"/>
                      <a:pt x="2445" y="13265"/>
                    </a:cubicBezTo>
                    <a:cubicBezTo>
                      <a:pt x="2445" y="13343"/>
                      <a:pt x="2445" y="13421"/>
                      <a:pt x="2442" y="13502"/>
                    </a:cubicBezTo>
                    <a:lnTo>
                      <a:pt x="2442" y="13505"/>
                    </a:lnTo>
                    <a:cubicBezTo>
                      <a:pt x="2442" y="13725"/>
                      <a:pt x="2436" y="13954"/>
                      <a:pt x="2424" y="14188"/>
                    </a:cubicBezTo>
                    <a:cubicBezTo>
                      <a:pt x="2421" y="14257"/>
                      <a:pt x="2415" y="14327"/>
                      <a:pt x="2412" y="14396"/>
                    </a:cubicBezTo>
                    <a:cubicBezTo>
                      <a:pt x="2406" y="14465"/>
                      <a:pt x="2403" y="14534"/>
                      <a:pt x="2397" y="14604"/>
                    </a:cubicBezTo>
                    <a:cubicBezTo>
                      <a:pt x="2274" y="16167"/>
                      <a:pt x="1916" y="18005"/>
                      <a:pt x="1243" y="19888"/>
                    </a:cubicBezTo>
                    <a:cubicBezTo>
                      <a:pt x="1958" y="21653"/>
                      <a:pt x="3685" y="24147"/>
                      <a:pt x="7733" y="24147"/>
                    </a:cubicBezTo>
                    <a:cubicBezTo>
                      <a:pt x="8040" y="24147"/>
                      <a:pt x="8361" y="24133"/>
                      <a:pt x="8696" y="24102"/>
                    </a:cubicBezTo>
                    <a:cubicBezTo>
                      <a:pt x="12003" y="23804"/>
                      <a:pt x="13972" y="21745"/>
                      <a:pt x="15138" y="19614"/>
                    </a:cubicBezTo>
                    <a:cubicBezTo>
                      <a:pt x="15604" y="17328"/>
                      <a:pt x="15403" y="15043"/>
                      <a:pt x="14533" y="13619"/>
                    </a:cubicBezTo>
                    <a:cubicBezTo>
                      <a:pt x="11381" y="8459"/>
                      <a:pt x="13130" y="3681"/>
                      <a:pt x="10011" y="861"/>
                    </a:cubicBezTo>
                    <a:cubicBezTo>
                      <a:pt x="8569" y="257"/>
                      <a:pt x="7316" y="1"/>
                      <a:pt x="622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2214;p50">
                <a:extLst>
                  <a:ext uri="{FF2B5EF4-FFF2-40B4-BE49-F238E27FC236}">
                    <a16:creationId xmlns:a16="http://schemas.microsoft.com/office/drawing/2014/main" id="{07EB3F6F-6A61-4601-8B3D-61BB87523862}"/>
                  </a:ext>
                </a:extLst>
              </p:cNvPr>
              <p:cNvSpPr/>
              <p:nvPr/>
            </p:nvSpPr>
            <p:spPr>
              <a:xfrm>
                <a:off x="3407129" y="4447104"/>
                <a:ext cx="131444" cy="111319"/>
              </a:xfrm>
              <a:custGeom>
                <a:avLst/>
                <a:gdLst/>
                <a:ahLst/>
                <a:cxnLst/>
                <a:rect l="l" t="t" r="r" b="b"/>
                <a:pathLst>
                  <a:path w="6257" h="5299" extrusionOk="0">
                    <a:moveTo>
                      <a:pt x="912" y="0"/>
                    </a:moveTo>
                    <a:cubicBezTo>
                      <a:pt x="652" y="988"/>
                      <a:pt x="354" y="1916"/>
                      <a:pt x="1" y="2784"/>
                    </a:cubicBezTo>
                    <a:cubicBezTo>
                      <a:pt x="2717" y="4837"/>
                      <a:pt x="4655" y="5299"/>
                      <a:pt x="5564" y="5299"/>
                    </a:cubicBezTo>
                    <a:cubicBezTo>
                      <a:pt x="6069" y="5299"/>
                      <a:pt x="6257" y="5156"/>
                      <a:pt x="6084" y="5064"/>
                    </a:cubicBezTo>
                    <a:cubicBezTo>
                      <a:pt x="3631" y="3735"/>
                      <a:pt x="2042" y="1786"/>
                      <a:pt x="912" y="0"/>
                    </a:cubicBezTo>
                    <a:close/>
                  </a:path>
                </a:pathLst>
              </a:custGeom>
              <a:solidFill>
                <a:srgbClr val="C1BFC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2215;p50">
                <a:extLst>
                  <a:ext uri="{FF2B5EF4-FFF2-40B4-BE49-F238E27FC236}">
                    <a16:creationId xmlns:a16="http://schemas.microsoft.com/office/drawing/2014/main" id="{85BA2572-A2E5-4B60-A3F3-B1A543A52B79}"/>
                  </a:ext>
                </a:extLst>
              </p:cNvPr>
              <p:cNvSpPr/>
              <p:nvPr/>
            </p:nvSpPr>
            <p:spPr>
              <a:xfrm>
                <a:off x="3186003" y="3646757"/>
                <a:ext cx="329103" cy="156632"/>
              </a:xfrm>
              <a:custGeom>
                <a:avLst/>
                <a:gdLst/>
                <a:ahLst/>
                <a:cxnLst/>
                <a:rect l="l" t="t" r="r" b="b"/>
                <a:pathLst>
                  <a:path w="15666" h="7456" extrusionOk="0">
                    <a:moveTo>
                      <a:pt x="15666" y="1"/>
                    </a:moveTo>
                    <a:lnTo>
                      <a:pt x="15666" y="1"/>
                    </a:lnTo>
                    <a:cubicBezTo>
                      <a:pt x="14501" y="2131"/>
                      <a:pt x="12530" y="4190"/>
                      <a:pt x="9224" y="4487"/>
                    </a:cubicBezTo>
                    <a:cubicBezTo>
                      <a:pt x="8889" y="4518"/>
                      <a:pt x="8568" y="4532"/>
                      <a:pt x="8260" y="4532"/>
                    </a:cubicBezTo>
                    <a:cubicBezTo>
                      <a:pt x="4212" y="4532"/>
                      <a:pt x="2487" y="2040"/>
                      <a:pt x="1770" y="274"/>
                    </a:cubicBezTo>
                    <a:cubicBezTo>
                      <a:pt x="1328" y="1514"/>
                      <a:pt x="746" y="2774"/>
                      <a:pt x="1" y="3991"/>
                    </a:cubicBezTo>
                    <a:cubicBezTo>
                      <a:pt x="3157" y="6470"/>
                      <a:pt x="5844" y="7456"/>
                      <a:pt x="8061" y="7456"/>
                    </a:cubicBezTo>
                    <a:cubicBezTo>
                      <a:pt x="12371" y="7456"/>
                      <a:pt x="14906" y="3728"/>
                      <a:pt x="15666" y="1"/>
                    </a:cubicBezTo>
                    <a:close/>
                  </a:path>
                </a:pathLst>
              </a:custGeom>
              <a:solidFill>
                <a:srgbClr val="C1BFCB"/>
              </a:solidFill>
              <a:ln w="9525" cap="flat" cmpd="sng">
                <a:solidFill>
                  <a:srgbClr val="C1BFC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2216;p50">
                <a:extLst>
                  <a:ext uri="{FF2B5EF4-FFF2-40B4-BE49-F238E27FC236}">
                    <a16:creationId xmlns:a16="http://schemas.microsoft.com/office/drawing/2014/main" id="{A9FB075C-3125-4C98-8AF5-13F1B6BC4C3C}"/>
                  </a:ext>
                </a:extLst>
              </p:cNvPr>
              <p:cNvSpPr/>
              <p:nvPr/>
            </p:nvSpPr>
            <p:spPr>
              <a:xfrm>
                <a:off x="2313979" y="3232718"/>
                <a:ext cx="286395" cy="399542"/>
              </a:xfrm>
              <a:custGeom>
                <a:avLst/>
                <a:gdLst/>
                <a:ahLst/>
                <a:cxnLst/>
                <a:rect l="l" t="t" r="r" b="b"/>
                <a:pathLst>
                  <a:path w="13633" h="19019" extrusionOk="0">
                    <a:moveTo>
                      <a:pt x="8608" y="1"/>
                    </a:moveTo>
                    <a:cubicBezTo>
                      <a:pt x="7595" y="1"/>
                      <a:pt x="6431" y="238"/>
                      <a:pt x="5092" y="799"/>
                    </a:cubicBezTo>
                    <a:cubicBezTo>
                      <a:pt x="2189" y="3421"/>
                      <a:pt x="3814" y="7868"/>
                      <a:pt x="882" y="12664"/>
                    </a:cubicBezTo>
                    <a:cubicBezTo>
                      <a:pt x="250" y="13700"/>
                      <a:pt x="0" y="15226"/>
                      <a:pt x="127" y="16860"/>
                    </a:cubicBezTo>
                    <a:cubicBezTo>
                      <a:pt x="1616" y="18361"/>
                      <a:pt x="2896" y="19018"/>
                      <a:pt x="4073" y="19018"/>
                    </a:cubicBezTo>
                    <a:cubicBezTo>
                      <a:pt x="5537" y="19018"/>
                      <a:pt x="6840" y="18002"/>
                      <a:pt x="8189" y="16328"/>
                    </a:cubicBezTo>
                    <a:cubicBezTo>
                      <a:pt x="8475" y="15969"/>
                      <a:pt x="8730" y="15589"/>
                      <a:pt x="8953" y="15189"/>
                    </a:cubicBezTo>
                    <a:cubicBezTo>
                      <a:pt x="8984" y="15145"/>
                      <a:pt x="9007" y="15096"/>
                      <a:pt x="9035" y="15048"/>
                    </a:cubicBezTo>
                    <a:cubicBezTo>
                      <a:pt x="9062" y="15000"/>
                      <a:pt x="9085" y="14952"/>
                      <a:pt x="9110" y="14903"/>
                    </a:cubicBezTo>
                    <a:cubicBezTo>
                      <a:pt x="9788" y="13600"/>
                      <a:pt x="10109" y="12196"/>
                      <a:pt x="10417" y="10749"/>
                    </a:cubicBezTo>
                    <a:cubicBezTo>
                      <a:pt x="10429" y="10698"/>
                      <a:pt x="10437" y="10643"/>
                      <a:pt x="10450" y="10592"/>
                    </a:cubicBezTo>
                    <a:cubicBezTo>
                      <a:pt x="10462" y="10538"/>
                      <a:pt x="10474" y="10484"/>
                      <a:pt x="10483" y="10430"/>
                    </a:cubicBezTo>
                    <a:cubicBezTo>
                      <a:pt x="10914" y="8392"/>
                      <a:pt x="11356" y="6276"/>
                      <a:pt x="12737" y="4231"/>
                    </a:cubicBezTo>
                    <a:cubicBezTo>
                      <a:pt x="13015" y="3820"/>
                      <a:pt x="13314" y="3424"/>
                      <a:pt x="13632" y="3043"/>
                    </a:cubicBezTo>
                    <a:cubicBezTo>
                      <a:pt x="12659" y="1432"/>
                      <a:pt x="11092" y="1"/>
                      <a:pt x="860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2217;p50">
                <a:extLst>
                  <a:ext uri="{FF2B5EF4-FFF2-40B4-BE49-F238E27FC236}">
                    <a16:creationId xmlns:a16="http://schemas.microsoft.com/office/drawing/2014/main" id="{893A55F2-90F1-420A-8523-0BBBB16617E2}"/>
                  </a:ext>
                </a:extLst>
              </p:cNvPr>
              <p:cNvSpPr/>
              <p:nvPr/>
            </p:nvSpPr>
            <p:spPr>
              <a:xfrm>
                <a:off x="2200181" y="3184275"/>
                <a:ext cx="1048274" cy="727322"/>
              </a:xfrm>
              <a:custGeom>
                <a:avLst/>
                <a:gdLst/>
                <a:ahLst/>
                <a:cxnLst/>
                <a:rect l="l" t="t" r="r" b="b"/>
                <a:pathLst>
                  <a:path w="49900" h="34622" extrusionOk="0">
                    <a:moveTo>
                      <a:pt x="33703" y="1"/>
                    </a:moveTo>
                    <a:cubicBezTo>
                      <a:pt x="27725" y="1"/>
                      <a:pt x="23766" y="1320"/>
                      <a:pt x="21041" y="3433"/>
                    </a:cubicBezTo>
                    <a:cubicBezTo>
                      <a:pt x="20310" y="3999"/>
                      <a:pt x="19641" y="4642"/>
                      <a:pt x="19048" y="5351"/>
                    </a:cubicBezTo>
                    <a:cubicBezTo>
                      <a:pt x="18730" y="5732"/>
                      <a:pt x="18431" y="6128"/>
                      <a:pt x="18153" y="6539"/>
                    </a:cubicBezTo>
                    <a:cubicBezTo>
                      <a:pt x="17977" y="6801"/>
                      <a:pt x="17814" y="7066"/>
                      <a:pt x="17666" y="7332"/>
                    </a:cubicBezTo>
                    <a:cubicBezTo>
                      <a:pt x="17595" y="7464"/>
                      <a:pt x="17522" y="7597"/>
                      <a:pt x="17456" y="7729"/>
                    </a:cubicBezTo>
                    <a:cubicBezTo>
                      <a:pt x="17205" y="8221"/>
                      <a:pt x="16986" y="8730"/>
                      <a:pt x="16802" y="9252"/>
                    </a:cubicBezTo>
                    <a:cubicBezTo>
                      <a:pt x="16767" y="9354"/>
                      <a:pt x="16730" y="9456"/>
                      <a:pt x="16697" y="9562"/>
                    </a:cubicBezTo>
                    <a:cubicBezTo>
                      <a:pt x="16647" y="9718"/>
                      <a:pt x="16595" y="9872"/>
                      <a:pt x="16550" y="10029"/>
                    </a:cubicBezTo>
                    <a:cubicBezTo>
                      <a:pt x="16510" y="10161"/>
                      <a:pt x="16474" y="10291"/>
                      <a:pt x="16439" y="10421"/>
                    </a:cubicBezTo>
                    <a:cubicBezTo>
                      <a:pt x="16402" y="10549"/>
                      <a:pt x="16369" y="10679"/>
                      <a:pt x="16336" y="10808"/>
                    </a:cubicBezTo>
                    <a:cubicBezTo>
                      <a:pt x="16170" y="11455"/>
                      <a:pt x="16035" y="12100"/>
                      <a:pt x="15900" y="12738"/>
                    </a:cubicBezTo>
                    <a:cubicBezTo>
                      <a:pt x="15890" y="12792"/>
                      <a:pt x="15878" y="12846"/>
                      <a:pt x="15866" y="12900"/>
                    </a:cubicBezTo>
                    <a:cubicBezTo>
                      <a:pt x="15854" y="12951"/>
                      <a:pt x="15846" y="13006"/>
                      <a:pt x="15834" y="13057"/>
                    </a:cubicBezTo>
                    <a:cubicBezTo>
                      <a:pt x="15830" y="13066"/>
                      <a:pt x="15830" y="13075"/>
                      <a:pt x="15827" y="13084"/>
                    </a:cubicBezTo>
                    <a:cubicBezTo>
                      <a:pt x="15792" y="13255"/>
                      <a:pt x="15755" y="13427"/>
                      <a:pt x="15716" y="13596"/>
                    </a:cubicBezTo>
                    <a:cubicBezTo>
                      <a:pt x="15472" y="14713"/>
                      <a:pt x="15189" y="15800"/>
                      <a:pt x="14713" y="16829"/>
                    </a:cubicBezTo>
                    <a:cubicBezTo>
                      <a:pt x="14678" y="16907"/>
                      <a:pt x="14641" y="16988"/>
                      <a:pt x="14599" y="17067"/>
                    </a:cubicBezTo>
                    <a:cubicBezTo>
                      <a:pt x="14577" y="17116"/>
                      <a:pt x="14553" y="17165"/>
                      <a:pt x="14526" y="17211"/>
                    </a:cubicBezTo>
                    <a:cubicBezTo>
                      <a:pt x="14502" y="17260"/>
                      <a:pt x="14479" y="17308"/>
                      <a:pt x="14452" y="17356"/>
                    </a:cubicBezTo>
                    <a:cubicBezTo>
                      <a:pt x="14424" y="17404"/>
                      <a:pt x="14401" y="17453"/>
                      <a:pt x="14370" y="17498"/>
                    </a:cubicBezTo>
                    <a:cubicBezTo>
                      <a:pt x="14331" y="17573"/>
                      <a:pt x="14286" y="17649"/>
                      <a:pt x="14238" y="17723"/>
                    </a:cubicBezTo>
                    <a:cubicBezTo>
                      <a:pt x="14193" y="17801"/>
                      <a:pt x="14144" y="17880"/>
                      <a:pt x="14090" y="17958"/>
                    </a:cubicBezTo>
                    <a:cubicBezTo>
                      <a:pt x="13942" y="18193"/>
                      <a:pt x="13779" y="18419"/>
                      <a:pt x="13605" y="18636"/>
                    </a:cubicBezTo>
                    <a:cubicBezTo>
                      <a:pt x="12257" y="20310"/>
                      <a:pt x="10953" y="21327"/>
                      <a:pt x="9489" y="21327"/>
                    </a:cubicBezTo>
                    <a:cubicBezTo>
                      <a:pt x="8312" y="21327"/>
                      <a:pt x="7033" y="20670"/>
                      <a:pt x="5544" y="19168"/>
                    </a:cubicBezTo>
                    <a:cubicBezTo>
                      <a:pt x="5306" y="18928"/>
                      <a:pt x="5062" y="18666"/>
                      <a:pt x="4812" y="18379"/>
                    </a:cubicBezTo>
                    <a:cubicBezTo>
                      <a:pt x="4526" y="18051"/>
                      <a:pt x="4231" y="17700"/>
                      <a:pt x="3930" y="17311"/>
                    </a:cubicBezTo>
                    <a:cubicBezTo>
                      <a:pt x="3692" y="17067"/>
                      <a:pt x="3413" y="16964"/>
                      <a:pt x="3118" y="16964"/>
                    </a:cubicBezTo>
                    <a:cubicBezTo>
                      <a:pt x="1971" y="16964"/>
                      <a:pt x="570" y="18513"/>
                      <a:pt x="300" y="19361"/>
                    </a:cubicBezTo>
                    <a:cubicBezTo>
                      <a:pt x="0" y="20304"/>
                      <a:pt x="3092" y="31500"/>
                      <a:pt x="16916" y="31500"/>
                    </a:cubicBezTo>
                    <a:cubicBezTo>
                      <a:pt x="17829" y="31500"/>
                      <a:pt x="18787" y="31452"/>
                      <a:pt x="19795" y="31348"/>
                    </a:cubicBezTo>
                    <a:cubicBezTo>
                      <a:pt x="19988" y="31331"/>
                      <a:pt x="20184" y="31309"/>
                      <a:pt x="20380" y="31285"/>
                    </a:cubicBezTo>
                    <a:cubicBezTo>
                      <a:pt x="20469" y="31360"/>
                      <a:pt x="20560" y="31436"/>
                      <a:pt x="20657" y="31508"/>
                    </a:cubicBezTo>
                    <a:cubicBezTo>
                      <a:pt x="20765" y="31595"/>
                      <a:pt x="20876" y="31683"/>
                      <a:pt x="20990" y="31767"/>
                    </a:cubicBezTo>
                    <a:cubicBezTo>
                      <a:pt x="21394" y="32070"/>
                      <a:pt x="21813" y="32351"/>
                      <a:pt x="22246" y="32610"/>
                    </a:cubicBezTo>
                    <a:cubicBezTo>
                      <a:pt x="22802" y="32945"/>
                      <a:pt x="23383" y="33237"/>
                      <a:pt x="23983" y="33486"/>
                    </a:cubicBezTo>
                    <a:cubicBezTo>
                      <a:pt x="25596" y="34161"/>
                      <a:pt x="27569" y="34622"/>
                      <a:pt x="30009" y="34622"/>
                    </a:cubicBezTo>
                    <a:cubicBezTo>
                      <a:pt x="31940" y="34622"/>
                      <a:pt x="34164" y="34333"/>
                      <a:pt x="36732" y="33633"/>
                    </a:cubicBezTo>
                    <a:cubicBezTo>
                      <a:pt x="40884" y="32502"/>
                      <a:pt x="43822" y="30219"/>
                      <a:pt x="45857" y="27561"/>
                    </a:cubicBezTo>
                    <a:cubicBezTo>
                      <a:pt x="46240" y="27062"/>
                      <a:pt x="46598" y="26544"/>
                      <a:pt x="46929" y="26008"/>
                    </a:cubicBezTo>
                    <a:cubicBezTo>
                      <a:pt x="47672" y="24791"/>
                      <a:pt x="48254" y="23530"/>
                      <a:pt x="48698" y="22290"/>
                    </a:cubicBezTo>
                    <a:cubicBezTo>
                      <a:pt x="48778" y="22066"/>
                      <a:pt x="48852" y="21846"/>
                      <a:pt x="48921" y="21626"/>
                    </a:cubicBezTo>
                    <a:cubicBezTo>
                      <a:pt x="48931" y="21603"/>
                      <a:pt x="48939" y="21577"/>
                      <a:pt x="48946" y="21552"/>
                    </a:cubicBezTo>
                    <a:cubicBezTo>
                      <a:pt x="49018" y="21328"/>
                      <a:pt x="49085" y="21108"/>
                      <a:pt x="49144" y="20888"/>
                    </a:cubicBezTo>
                    <a:cubicBezTo>
                      <a:pt x="49253" y="20506"/>
                      <a:pt x="49346" y="20129"/>
                      <a:pt x="49430" y="19756"/>
                    </a:cubicBezTo>
                    <a:cubicBezTo>
                      <a:pt x="49457" y="19639"/>
                      <a:pt x="49482" y="19521"/>
                      <a:pt x="49506" y="19407"/>
                    </a:cubicBezTo>
                    <a:cubicBezTo>
                      <a:pt x="49530" y="19293"/>
                      <a:pt x="49551" y="19176"/>
                      <a:pt x="49575" y="19064"/>
                    </a:cubicBezTo>
                    <a:cubicBezTo>
                      <a:pt x="49617" y="18835"/>
                      <a:pt x="49656" y="18610"/>
                      <a:pt x="49690" y="18387"/>
                    </a:cubicBezTo>
                    <a:cubicBezTo>
                      <a:pt x="49707" y="18275"/>
                      <a:pt x="49722" y="18167"/>
                      <a:pt x="49738" y="18059"/>
                    </a:cubicBezTo>
                    <a:cubicBezTo>
                      <a:pt x="49753" y="17953"/>
                      <a:pt x="49765" y="17851"/>
                      <a:pt x="49777" y="17748"/>
                    </a:cubicBezTo>
                    <a:cubicBezTo>
                      <a:pt x="49792" y="17631"/>
                      <a:pt x="49804" y="17517"/>
                      <a:pt x="49815" y="17405"/>
                    </a:cubicBezTo>
                    <a:cubicBezTo>
                      <a:pt x="49825" y="17303"/>
                      <a:pt x="49834" y="17201"/>
                      <a:pt x="49843" y="17101"/>
                    </a:cubicBezTo>
                    <a:cubicBezTo>
                      <a:pt x="49846" y="17068"/>
                      <a:pt x="49849" y="17038"/>
                      <a:pt x="49852" y="17005"/>
                    </a:cubicBezTo>
                    <a:cubicBezTo>
                      <a:pt x="49858" y="16935"/>
                      <a:pt x="49861" y="16866"/>
                      <a:pt x="49867" y="16797"/>
                    </a:cubicBezTo>
                    <a:cubicBezTo>
                      <a:pt x="49870" y="16728"/>
                      <a:pt x="49876" y="16658"/>
                      <a:pt x="49879" y="16589"/>
                    </a:cubicBezTo>
                    <a:cubicBezTo>
                      <a:pt x="49883" y="16550"/>
                      <a:pt x="49883" y="16511"/>
                      <a:pt x="49885" y="16472"/>
                    </a:cubicBezTo>
                    <a:cubicBezTo>
                      <a:pt x="49888" y="16342"/>
                      <a:pt x="49895" y="16213"/>
                      <a:pt x="49895" y="16090"/>
                    </a:cubicBezTo>
                    <a:cubicBezTo>
                      <a:pt x="49897" y="16026"/>
                      <a:pt x="49900" y="15967"/>
                      <a:pt x="49897" y="15903"/>
                    </a:cubicBezTo>
                    <a:lnTo>
                      <a:pt x="49897" y="15901"/>
                    </a:lnTo>
                    <a:cubicBezTo>
                      <a:pt x="49900" y="15818"/>
                      <a:pt x="49900" y="15744"/>
                      <a:pt x="49900" y="15666"/>
                    </a:cubicBezTo>
                    <a:cubicBezTo>
                      <a:pt x="49900" y="15587"/>
                      <a:pt x="49900" y="15509"/>
                      <a:pt x="49897" y="15436"/>
                    </a:cubicBezTo>
                    <a:cubicBezTo>
                      <a:pt x="49897" y="15372"/>
                      <a:pt x="49893" y="15310"/>
                      <a:pt x="49893" y="15249"/>
                    </a:cubicBezTo>
                    <a:cubicBezTo>
                      <a:pt x="49809" y="13106"/>
                      <a:pt x="49057" y="10122"/>
                      <a:pt x="47455" y="7362"/>
                    </a:cubicBezTo>
                    <a:cubicBezTo>
                      <a:pt x="46868" y="6356"/>
                      <a:pt x="46169" y="5380"/>
                      <a:pt x="45348" y="4486"/>
                    </a:cubicBezTo>
                    <a:cubicBezTo>
                      <a:pt x="43135" y="2074"/>
                      <a:pt x="40034" y="259"/>
                      <a:pt x="35862" y="55"/>
                    </a:cubicBezTo>
                    <a:cubicBezTo>
                      <a:pt x="35114" y="19"/>
                      <a:pt x="34395" y="1"/>
                      <a:pt x="33703" y="1"/>
                    </a:cubicBezTo>
                    <a:close/>
                  </a:path>
                </a:pathLst>
              </a:custGeom>
              <a:solidFill>
                <a:srgbClr val="C1BFCB"/>
              </a:solidFill>
              <a:ln w="9525" cap="flat" cmpd="sng">
                <a:solidFill>
                  <a:srgbClr val="C1BFC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2218;p50">
                <a:extLst>
                  <a:ext uri="{FF2B5EF4-FFF2-40B4-BE49-F238E27FC236}">
                    <a16:creationId xmlns:a16="http://schemas.microsoft.com/office/drawing/2014/main" id="{6F0076ED-6AEA-4FE8-853F-4C8FD3B519DD}"/>
                  </a:ext>
                </a:extLst>
              </p:cNvPr>
              <p:cNvSpPr/>
              <p:nvPr/>
            </p:nvSpPr>
            <p:spPr>
              <a:xfrm>
                <a:off x="1548863" y="4163670"/>
                <a:ext cx="507352" cy="150750"/>
              </a:xfrm>
              <a:custGeom>
                <a:avLst/>
                <a:gdLst/>
                <a:ahLst/>
                <a:cxnLst/>
                <a:rect l="l" t="t" r="r" b="b"/>
                <a:pathLst>
                  <a:path w="24151" h="7176" extrusionOk="0">
                    <a:moveTo>
                      <a:pt x="1" y="0"/>
                    </a:moveTo>
                    <a:lnTo>
                      <a:pt x="45" y="372"/>
                    </a:lnTo>
                    <a:cubicBezTo>
                      <a:pt x="240" y="2004"/>
                      <a:pt x="408" y="4446"/>
                      <a:pt x="99" y="6801"/>
                    </a:cubicBezTo>
                    <a:lnTo>
                      <a:pt x="51" y="7175"/>
                    </a:lnTo>
                    <a:lnTo>
                      <a:pt x="23228" y="7175"/>
                    </a:lnTo>
                    <a:lnTo>
                      <a:pt x="23317" y="7107"/>
                    </a:lnTo>
                    <a:cubicBezTo>
                      <a:pt x="23668" y="6839"/>
                      <a:pt x="24064" y="5740"/>
                      <a:pt x="24105" y="3957"/>
                    </a:cubicBezTo>
                    <a:cubicBezTo>
                      <a:pt x="24150" y="2006"/>
                      <a:pt x="23737" y="456"/>
                      <a:pt x="23312" y="83"/>
                    </a:cubicBezTo>
                    <a:lnTo>
                      <a:pt x="2321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2219;p50">
                <a:extLst>
                  <a:ext uri="{FF2B5EF4-FFF2-40B4-BE49-F238E27FC236}">
                    <a16:creationId xmlns:a16="http://schemas.microsoft.com/office/drawing/2014/main" id="{2815A11A-8339-403E-ADD8-A3AC3FEE640F}"/>
                  </a:ext>
                </a:extLst>
              </p:cNvPr>
              <p:cNvSpPr/>
              <p:nvPr/>
            </p:nvSpPr>
            <p:spPr>
              <a:xfrm>
                <a:off x="1491197" y="4135331"/>
                <a:ext cx="592454" cy="207449"/>
              </a:xfrm>
              <a:custGeom>
                <a:avLst/>
                <a:gdLst/>
                <a:ahLst/>
                <a:cxnLst/>
                <a:rect l="l" t="t" r="r" b="b"/>
                <a:pathLst>
                  <a:path w="28202" h="9875" extrusionOk="0">
                    <a:moveTo>
                      <a:pt x="831" y="1"/>
                    </a:moveTo>
                    <a:cubicBezTo>
                      <a:pt x="371" y="6"/>
                      <a:pt x="1" y="381"/>
                      <a:pt x="1" y="841"/>
                    </a:cubicBezTo>
                    <a:cubicBezTo>
                      <a:pt x="1" y="1301"/>
                      <a:pt x="371" y="1675"/>
                      <a:pt x="831" y="1681"/>
                    </a:cubicBezTo>
                    <a:lnTo>
                      <a:pt x="25838" y="1681"/>
                    </a:lnTo>
                    <a:cubicBezTo>
                      <a:pt x="26119" y="1928"/>
                      <a:pt x="26564" y="3278"/>
                      <a:pt x="26519" y="5298"/>
                    </a:cubicBezTo>
                    <a:cubicBezTo>
                      <a:pt x="26478" y="7047"/>
                      <a:pt x="26080" y="8025"/>
                      <a:pt x="25861" y="8193"/>
                    </a:cubicBezTo>
                    <a:lnTo>
                      <a:pt x="831" y="8193"/>
                    </a:lnTo>
                    <a:cubicBezTo>
                      <a:pt x="371" y="8200"/>
                      <a:pt x="1" y="8574"/>
                      <a:pt x="1" y="9034"/>
                    </a:cubicBezTo>
                    <a:cubicBezTo>
                      <a:pt x="1" y="9494"/>
                      <a:pt x="371" y="9869"/>
                      <a:pt x="831" y="9874"/>
                    </a:cubicBezTo>
                    <a:lnTo>
                      <a:pt x="25896" y="9874"/>
                    </a:lnTo>
                    <a:cubicBezTo>
                      <a:pt x="26494" y="9874"/>
                      <a:pt x="27310" y="9557"/>
                      <a:pt x="27799" y="8045"/>
                    </a:cubicBezTo>
                    <a:cubicBezTo>
                      <a:pt x="28059" y="7243"/>
                      <a:pt x="28202" y="6171"/>
                      <a:pt x="28202" y="5025"/>
                    </a:cubicBezTo>
                    <a:cubicBezTo>
                      <a:pt x="28202" y="2596"/>
                      <a:pt x="27596" y="1"/>
                      <a:pt x="2589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2220;p50">
                <a:extLst>
                  <a:ext uri="{FF2B5EF4-FFF2-40B4-BE49-F238E27FC236}">
                    <a16:creationId xmlns:a16="http://schemas.microsoft.com/office/drawing/2014/main" id="{C1F54679-961B-4CEB-BE01-190DF0224467}"/>
                  </a:ext>
                </a:extLst>
              </p:cNvPr>
              <p:cNvSpPr/>
              <p:nvPr/>
            </p:nvSpPr>
            <p:spPr>
              <a:xfrm>
                <a:off x="1508612" y="4373746"/>
                <a:ext cx="588756" cy="103357"/>
              </a:xfrm>
              <a:custGeom>
                <a:avLst/>
                <a:gdLst/>
                <a:ahLst/>
                <a:cxnLst/>
                <a:rect l="l" t="t" r="r" b="b"/>
                <a:pathLst>
                  <a:path w="28026" h="4920" extrusionOk="0">
                    <a:moveTo>
                      <a:pt x="1" y="0"/>
                    </a:moveTo>
                    <a:lnTo>
                      <a:pt x="44" y="369"/>
                    </a:lnTo>
                    <a:cubicBezTo>
                      <a:pt x="215" y="1864"/>
                      <a:pt x="221" y="3269"/>
                      <a:pt x="59" y="4547"/>
                    </a:cubicBezTo>
                    <a:lnTo>
                      <a:pt x="12" y="4920"/>
                    </a:lnTo>
                    <a:lnTo>
                      <a:pt x="26903" y="4920"/>
                    </a:lnTo>
                    <a:cubicBezTo>
                      <a:pt x="27211" y="4920"/>
                      <a:pt x="27462" y="4721"/>
                      <a:pt x="27669" y="4310"/>
                    </a:cubicBezTo>
                    <a:cubicBezTo>
                      <a:pt x="27896" y="3862"/>
                      <a:pt x="28025" y="3212"/>
                      <a:pt x="28025" y="2524"/>
                    </a:cubicBezTo>
                    <a:cubicBezTo>
                      <a:pt x="28025" y="1132"/>
                      <a:pt x="27522" y="0"/>
                      <a:pt x="2690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2221;p50">
                <a:extLst>
                  <a:ext uri="{FF2B5EF4-FFF2-40B4-BE49-F238E27FC236}">
                    <a16:creationId xmlns:a16="http://schemas.microsoft.com/office/drawing/2014/main" id="{1CB1F012-AC7F-4F52-82ED-3B5F0C914FC6}"/>
                  </a:ext>
                </a:extLst>
              </p:cNvPr>
              <p:cNvSpPr/>
              <p:nvPr/>
            </p:nvSpPr>
            <p:spPr>
              <a:xfrm>
                <a:off x="1446073" y="4342738"/>
                <a:ext cx="682282" cy="165350"/>
              </a:xfrm>
              <a:custGeom>
                <a:avLst/>
                <a:gdLst/>
                <a:ahLst/>
                <a:cxnLst/>
                <a:rect l="l" t="t" r="r" b="b"/>
                <a:pathLst>
                  <a:path w="32478" h="7871" extrusionOk="0">
                    <a:moveTo>
                      <a:pt x="903" y="1"/>
                    </a:moveTo>
                    <a:cubicBezTo>
                      <a:pt x="405" y="1"/>
                      <a:pt x="0" y="404"/>
                      <a:pt x="0" y="904"/>
                    </a:cubicBezTo>
                    <a:cubicBezTo>
                      <a:pt x="0" y="1404"/>
                      <a:pt x="406" y="1808"/>
                      <a:pt x="905" y="1808"/>
                    </a:cubicBezTo>
                    <a:cubicBezTo>
                      <a:pt x="908" y="1808"/>
                      <a:pt x="912" y="1808"/>
                      <a:pt x="915" y="1808"/>
                    </a:cubicBezTo>
                    <a:lnTo>
                      <a:pt x="29880" y="1808"/>
                    </a:lnTo>
                    <a:cubicBezTo>
                      <a:pt x="30195" y="1808"/>
                      <a:pt x="30671" y="2682"/>
                      <a:pt x="30671" y="4000"/>
                    </a:cubicBezTo>
                    <a:cubicBezTo>
                      <a:pt x="30671" y="4638"/>
                      <a:pt x="30554" y="5234"/>
                      <a:pt x="30351" y="5638"/>
                    </a:cubicBezTo>
                    <a:cubicBezTo>
                      <a:pt x="30134" y="6066"/>
                      <a:pt x="29944" y="6066"/>
                      <a:pt x="29880" y="6066"/>
                    </a:cubicBezTo>
                    <a:lnTo>
                      <a:pt x="915" y="6066"/>
                    </a:lnTo>
                    <a:cubicBezTo>
                      <a:pt x="416" y="6066"/>
                      <a:pt x="12" y="6469"/>
                      <a:pt x="12" y="6968"/>
                    </a:cubicBezTo>
                    <a:cubicBezTo>
                      <a:pt x="12" y="7467"/>
                      <a:pt x="416" y="7871"/>
                      <a:pt x="915" y="7871"/>
                    </a:cubicBezTo>
                    <a:lnTo>
                      <a:pt x="29880" y="7871"/>
                    </a:lnTo>
                    <a:cubicBezTo>
                      <a:pt x="30761" y="7871"/>
                      <a:pt x="31500" y="7368"/>
                      <a:pt x="31962" y="6452"/>
                    </a:cubicBezTo>
                    <a:cubicBezTo>
                      <a:pt x="32295" y="5795"/>
                      <a:pt x="32477" y="4925"/>
                      <a:pt x="32477" y="4001"/>
                    </a:cubicBezTo>
                    <a:cubicBezTo>
                      <a:pt x="32478" y="1646"/>
                      <a:pt x="31409" y="1"/>
                      <a:pt x="29880" y="1"/>
                    </a:cubicBezTo>
                    <a:lnTo>
                      <a:pt x="915" y="1"/>
                    </a:lnTo>
                    <a:cubicBezTo>
                      <a:pt x="911" y="1"/>
                      <a:pt x="907" y="1"/>
                      <a:pt x="90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2222;p50">
                <a:extLst>
                  <a:ext uri="{FF2B5EF4-FFF2-40B4-BE49-F238E27FC236}">
                    <a16:creationId xmlns:a16="http://schemas.microsoft.com/office/drawing/2014/main" id="{18B1E1D3-1EBF-4254-B090-BDF70567CC5A}"/>
                  </a:ext>
                </a:extLst>
              </p:cNvPr>
              <p:cNvSpPr/>
              <p:nvPr/>
            </p:nvSpPr>
            <p:spPr>
              <a:xfrm>
                <a:off x="1485021" y="4539075"/>
                <a:ext cx="639447" cy="127768"/>
              </a:xfrm>
              <a:custGeom>
                <a:avLst/>
                <a:gdLst/>
                <a:ahLst/>
                <a:cxnLst/>
                <a:rect l="l" t="t" r="r" b="b"/>
                <a:pathLst>
                  <a:path w="30439" h="6082" extrusionOk="0">
                    <a:moveTo>
                      <a:pt x="0" y="0"/>
                    </a:moveTo>
                    <a:lnTo>
                      <a:pt x="58" y="381"/>
                    </a:lnTo>
                    <a:cubicBezTo>
                      <a:pt x="258" y="1707"/>
                      <a:pt x="430" y="3706"/>
                      <a:pt x="114" y="5699"/>
                    </a:cubicBezTo>
                    <a:lnTo>
                      <a:pt x="54" y="6081"/>
                    </a:lnTo>
                    <a:lnTo>
                      <a:pt x="29316" y="6082"/>
                    </a:lnTo>
                    <a:cubicBezTo>
                      <a:pt x="29672" y="6082"/>
                      <a:pt x="29921" y="5673"/>
                      <a:pt x="30066" y="5331"/>
                    </a:cubicBezTo>
                    <a:cubicBezTo>
                      <a:pt x="30303" y="4772"/>
                      <a:pt x="30439" y="3966"/>
                      <a:pt x="30439" y="3118"/>
                    </a:cubicBezTo>
                    <a:cubicBezTo>
                      <a:pt x="30439" y="1458"/>
                      <a:pt x="29915" y="0"/>
                      <a:pt x="2931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2223;p50">
                <a:extLst>
                  <a:ext uri="{FF2B5EF4-FFF2-40B4-BE49-F238E27FC236}">
                    <a16:creationId xmlns:a16="http://schemas.microsoft.com/office/drawing/2014/main" id="{06B846D9-7C40-4C8C-A852-322222F91501}"/>
                  </a:ext>
                </a:extLst>
              </p:cNvPr>
              <p:cNvSpPr/>
              <p:nvPr/>
            </p:nvSpPr>
            <p:spPr>
              <a:xfrm>
                <a:off x="1419225" y="4508068"/>
                <a:ext cx="736229" cy="189761"/>
              </a:xfrm>
              <a:custGeom>
                <a:avLst/>
                <a:gdLst/>
                <a:ahLst/>
                <a:cxnLst/>
                <a:rect l="l" t="t" r="r" b="b"/>
                <a:pathLst>
                  <a:path w="35046" h="9033" extrusionOk="0">
                    <a:moveTo>
                      <a:pt x="903" y="1"/>
                    </a:moveTo>
                    <a:cubicBezTo>
                      <a:pt x="408" y="7"/>
                      <a:pt x="11" y="410"/>
                      <a:pt x="11" y="904"/>
                    </a:cubicBezTo>
                    <a:cubicBezTo>
                      <a:pt x="11" y="1398"/>
                      <a:pt x="408" y="1801"/>
                      <a:pt x="903" y="1807"/>
                    </a:cubicBezTo>
                    <a:lnTo>
                      <a:pt x="32448" y="1807"/>
                    </a:lnTo>
                    <a:cubicBezTo>
                      <a:pt x="32652" y="1807"/>
                      <a:pt x="33239" y="2765"/>
                      <a:pt x="33239" y="4594"/>
                    </a:cubicBezTo>
                    <a:cubicBezTo>
                      <a:pt x="33239" y="5399"/>
                      <a:pt x="33113" y="6158"/>
                      <a:pt x="32893" y="6677"/>
                    </a:cubicBezTo>
                    <a:cubicBezTo>
                      <a:pt x="32751" y="7010"/>
                      <a:pt x="32577" y="7227"/>
                      <a:pt x="32448" y="7227"/>
                    </a:cubicBezTo>
                    <a:lnTo>
                      <a:pt x="903" y="7227"/>
                    </a:lnTo>
                    <a:cubicBezTo>
                      <a:pt x="404" y="7227"/>
                      <a:pt x="0" y="7631"/>
                      <a:pt x="0" y="8129"/>
                    </a:cubicBezTo>
                    <a:cubicBezTo>
                      <a:pt x="0" y="8628"/>
                      <a:pt x="404" y="9032"/>
                      <a:pt x="903" y="9032"/>
                    </a:cubicBezTo>
                    <a:lnTo>
                      <a:pt x="32448" y="9032"/>
                    </a:lnTo>
                    <a:cubicBezTo>
                      <a:pt x="32974" y="9032"/>
                      <a:pt x="33947" y="8818"/>
                      <a:pt x="34557" y="7382"/>
                    </a:cubicBezTo>
                    <a:cubicBezTo>
                      <a:pt x="34872" y="6638"/>
                      <a:pt x="35046" y="5648"/>
                      <a:pt x="35046" y="4594"/>
                    </a:cubicBezTo>
                    <a:cubicBezTo>
                      <a:pt x="35046" y="2307"/>
                      <a:pt x="34243" y="1"/>
                      <a:pt x="3244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2224;p50">
                <a:extLst>
                  <a:ext uri="{FF2B5EF4-FFF2-40B4-BE49-F238E27FC236}">
                    <a16:creationId xmlns:a16="http://schemas.microsoft.com/office/drawing/2014/main" id="{BCB776DA-2DA5-4459-B994-E7178624EA3F}"/>
                  </a:ext>
                </a:extLst>
              </p:cNvPr>
              <p:cNvSpPr/>
              <p:nvPr/>
            </p:nvSpPr>
            <p:spPr>
              <a:xfrm>
                <a:off x="2250851" y="3899562"/>
                <a:ext cx="185013" cy="249422"/>
              </a:xfrm>
              <a:custGeom>
                <a:avLst/>
                <a:gdLst/>
                <a:ahLst/>
                <a:cxnLst/>
                <a:rect l="l" t="t" r="r" b="b"/>
                <a:pathLst>
                  <a:path w="8807" h="11873" extrusionOk="0">
                    <a:moveTo>
                      <a:pt x="2257" y="0"/>
                    </a:moveTo>
                    <a:cubicBezTo>
                      <a:pt x="2044" y="0"/>
                      <a:pt x="1812" y="64"/>
                      <a:pt x="1549" y="196"/>
                    </a:cubicBezTo>
                    <a:cubicBezTo>
                      <a:pt x="0" y="969"/>
                      <a:pt x="904" y="2049"/>
                      <a:pt x="2581" y="5308"/>
                    </a:cubicBezTo>
                    <a:cubicBezTo>
                      <a:pt x="4258" y="8567"/>
                      <a:pt x="6161" y="11872"/>
                      <a:pt x="6161" y="11872"/>
                    </a:cubicBezTo>
                    <a:lnTo>
                      <a:pt x="8807" y="10549"/>
                    </a:lnTo>
                    <a:cubicBezTo>
                      <a:pt x="8807" y="10549"/>
                      <a:pt x="6936" y="7065"/>
                      <a:pt x="5259" y="4005"/>
                    </a:cubicBezTo>
                    <a:cubicBezTo>
                      <a:pt x="3870" y="1473"/>
                      <a:pt x="3282" y="0"/>
                      <a:pt x="225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2225;p50">
                <a:extLst>
                  <a:ext uri="{FF2B5EF4-FFF2-40B4-BE49-F238E27FC236}">
                    <a16:creationId xmlns:a16="http://schemas.microsoft.com/office/drawing/2014/main" id="{F81FDB58-016E-4A67-8ACD-9568F879E8A0}"/>
                  </a:ext>
                </a:extLst>
              </p:cNvPr>
              <p:cNvSpPr/>
              <p:nvPr/>
            </p:nvSpPr>
            <p:spPr>
              <a:xfrm>
                <a:off x="2217617" y="4390237"/>
                <a:ext cx="105584" cy="312886"/>
              </a:xfrm>
              <a:custGeom>
                <a:avLst/>
                <a:gdLst/>
                <a:ahLst/>
                <a:cxnLst/>
                <a:rect l="l" t="t" r="r" b="b"/>
                <a:pathLst>
                  <a:path w="5026" h="14894" extrusionOk="0">
                    <a:moveTo>
                      <a:pt x="3135" y="0"/>
                    </a:moveTo>
                    <a:cubicBezTo>
                      <a:pt x="2613" y="186"/>
                      <a:pt x="2159" y="388"/>
                      <a:pt x="1806" y="610"/>
                    </a:cubicBezTo>
                    <a:cubicBezTo>
                      <a:pt x="388" y="1707"/>
                      <a:pt x="0" y="10738"/>
                      <a:pt x="2774" y="14222"/>
                    </a:cubicBezTo>
                    <a:cubicBezTo>
                      <a:pt x="2965" y="14461"/>
                      <a:pt x="3253" y="14686"/>
                      <a:pt x="3626" y="14893"/>
                    </a:cubicBezTo>
                    <a:cubicBezTo>
                      <a:pt x="4479" y="12404"/>
                      <a:pt x="5025" y="7213"/>
                      <a:pt x="4257" y="2987"/>
                    </a:cubicBezTo>
                    <a:cubicBezTo>
                      <a:pt x="4005" y="1605"/>
                      <a:pt x="3598" y="655"/>
                      <a:pt x="313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2226;p50">
                <a:extLst>
                  <a:ext uri="{FF2B5EF4-FFF2-40B4-BE49-F238E27FC236}">
                    <a16:creationId xmlns:a16="http://schemas.microsoft.com/office/drawing/2014/main" id="{56ED85A5-6654-4CC5-871B-CBB5C328F4CA}"/>
                  </a:ext>
                </a:extLst>
              </p:cNvPr>
              <p:cNvSpPr/>
              <p:nvPr/>
            </p:nvSpPr>
            <p:spPr>
              <a:xfrm>
                <a:off x="2783645" y="4420004"/>
                <a:ext cx="202344" cy="344943"/>
              </a:xfrm>
              <a:custGeom>
                <a:avLst/>
                <a:gdLst/>
                <a:ahLst/>
                <a:cxnLst/>
                <a:rect l="l" t="t" r="r" b="b"/>
                <a:pathLst>
                  <a:path w="9632" h="16420" extrusionOk="0">
                    <a:moveTo>
                      <a:pt x="3404" y="1"/>
                    </a:moveTo>
                    <a:cubicBezTo>
                      <a:pt x="2917" y="198"/>
                      <a:pt x="2524" y="414"/>
                      <a:pt x="2249" y="645"/>
                    </a:cubicBezTo>
                    <a:cubicBezTo>
                      <a:pt x="855" y="1813"/>
                      <a:pt x="0" y="5952"/>
                      <a:pt x="485" y="9698"/>
                    </a:cubicBezTo>
                    <a:cubicBezTo>
                      <a:pt x="496" y="9790"/>
                      <a:pt x="511" y="9882"/>
                      <a:pt x="524" y="9973"/>
                    </a:cubicBezTo>
                    <a:cubicBezTo>
                      <a:pt x="535" y="10047"/>
                      <a:pt x="546" y="10121"/>
                      <a:pt x="558" y="10195"/>
                    </a:cubicBezTo>
                    <a:cubicBezTo>
                      <a:pt x="573" y="10284"/>
                      <a:pt x="588" y="10373"/>
                      <a:pt x="604" y="10462"/>
                    </a:cubicBezTo>
                    <a:cubicBezTo>
                      <a:pt x="618" y="10540"/>
                      <a:pt x="635" y="10617"/>
                      <a:pt x="650" y="10694"/>
                    </a:cubicBezTo>
                    <a:cubicBezTo>
                      <a:pt x="666" y="10778"/>
                      <a:pt x="682" y="10862"/>
                      <a:pt x="702" y="10946"/>
                    </a:cubicBezTo>
                    <a:cubicBezTo>
                      <a:pt x="733" y="11090"/>
                      <a:pt x="767" y="11233"/>
                      <a:pt x="803" y="11374"/>
                    </a:cubicBezTo>
                    <a:cubicBezTo>
                      <a:pt x="821" y="11444"/>
                      <a:pt x="841" y="11512"/>
                      <a:pt x="860" y="11581"/>
                    </a:cubicBezTo>
                    <a:cubicBezTo>
                      <a:pt x="885" y="11671"/>
                      <a:pt x="911" y="11760"/>
                      <a:pt x="937" y="11848"/>
                    </a:cubicBezTo>
                    <a:cubicBezTo>
                      <a:pt x="958" y="11919"/>
                      <a:pt x="980" y="11989"/>
                      <a:pt x="1003" y="12058"/>
                    </a:cubicBezTo>
                    <a:cubicBezTo>
                      <a:pt x="1032" y="12148"/>
                      <a:pt x="1062" y="12238"/>
                      <a:pt x="1095" y="12327"/>
                    </a:cubicBezTo>
                    <a:cubicBezTo>
                      <a:pt x="1116" y="12388"/>
                      <a:pt x="1138" y="12450"/>
                      <a:pt x="1161" y="12511"/>
                    </a:cubicBezTo>
                    <a:cubicBezTo>
                      <a:pt x="1213" y="12652"/>
                      <a:pt x="1269" y="12790"/>
                      <a:pt x="1327" y="12925"/>
                    </a:cubicBezTo>
                    <a:cubicBezTo>
                      <a:pt x="1345" y="12967"/>
                      <a:pt x="1363" y="13004"/>
                      <a:pt x="1381" y="13044"/>
                    </a:cubicBezTo>
                    <a:cubicBezTo>
                      <a:pt x="1428" y="13148"/>
                      <a:pt x="1476" y="13251"/>
                      <a:pt x="1525" y="13351"/>
                    </a:cubicBezTo>
                    <a:cubicBezTo>
                      <a:pt x="1551" y="13402"/>
                      <a:pt x="1577" y="13453"/>
                      <a:pt x="1603" y="13502"/>
                    </a:cubicBezTo>
                    <a:cubicBezTo>
                      <a:pt x="1652" y="13594"/>
                      <a:pt x="1703" y="13685"/>
                      <a:pt x="1754" y="13774"/>
                    </a:cubicBezTo>
                    <a:cubicBezTo>
                      <a:pt x="1780" y="13817"/>
                      <a:pt x="1804" y="13862"/>
                      <a:pt x="1829" y="13904"/>
                    </a:cubicBezTo>
                    <a:cubicBezTo>
                      <a:pt x="1907" y="14031"/>
                      <a:pt x="1986" y="14155"/>
                      <a:pt x="2070" y="14275"/>
                    </a:cubicBezTo>
                    <a:cubicBezTo>
                      <a:pt x="2082" y="14290"/>
                      <a:pt x="2094" y="14304"/>
                      <a:pt x="2104" y="14321"/>
                    </a:cubicBezTo>
                    <a:cubicBezTo>
                      <a:pt x="2180" y="14426"/>
                      <a:pt x="2258" y="14528"/>
                      <a:pt x="2339" y="14627"/>
                    </a:cubicBezTo>
                    <a:cubicBezTo>
                      <a:pt x="2367" y="14663"/>
                      <a:pt x="2398" y="14697"/>
                      <a:pt x="2427" y="14732"/>
                    </a:cubicBezTo>
                    <a:cubicBezTo>
                      <a:pt x="2496" y="14812"/>
                      <a:pt x="2568" y="14890"/>
                      <a:pt x="2640" y="14966"/>
                    </a:cubicBezTo>
                    <a:cubicBezTo>
                      <a:pt x="2670" y="14997"/>
                      <a:pt x="2700" y="15028"/>
                      <a:pt x="2731" y="15060"/>
                    </a:cubicBezTo>
                    <a:cubicBezTo>
                      <a:pt x="2833" y="15161"/>
                      <a:pt x="2938" y="15259"/>
                      <a:pt x="3048" y="15351"/>
                    </a:cubicBezTo>
                    <a:cubicBezTo>
                      <a:pt x="3813" y="15990"/>
                      <a:pt x="4766" y="16378"/>
                      <a:pt x="5924" y="16419"/>
                    </a:cubicBezTo>
                    <a:cubicBezTo>
                      <a:pt x="8430" y="14116"/>
                      <a:pt x="9631" y="6836"/>
                      <a:pt x="7877" y="3080"/>
                    </a:cubicBezTo>
                    <a:cubicBezTo>
                      <a:pt x="6740" y="647"/>
                      <a:pt x="4850" y="53"/>
                      <a:pt x="340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2227;p50">
                <a:extLst>
                  <a:ext uri="{FF2B5EF4-FFF2-40B4-BE49-F238E27FC236}">
                    <a16:creationId xmlns:a16="http://schemas.microsoft.com/office/drawing/2014/main" id="{AE2F36EF-1A40-4C2E-82E6-BBA8604156E6}"/>
                  </a:ext>
                </a:extLst>
              </p:cNvPr>
              <p:cNvSpPr/>
              <p:nvPr/>
            </p:nvSpPr>
            <p:spPr>
              <a:xfrm>
                <a:off x="2797279" y="4644660"/>
                <a:ext cx="1113" cy="5294"/>
              </a:xfrm>
              <a:custGeom>
                <a:avLst/>
                <a:gdLst/>
                <a:ahLst/>
                <a:cxnLst/>
                <a:rect l="l" t="t" r="r" b="b"/>
                <a:pathLst>
                  <a:path w="53" h="252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7" y="84"/>
                      <a:pt x="33" y="169"/>
                      <a:pt x="53" y="252"/>
                    </a:cubicBezTo>
                    <a:cubicBezTo>
                      <a:pt x="34" y="169"/>
                      <a:pt x="17" y="84"/>
                      <a:pt x="1" y="0"/>
                    </a:cubicBezTo>
                    <a:close/>
                  </a:path>
                </a:pathLst>
              </a:custGeom>
              <a:solidFill>
                <a:srgbClr val="CFC5A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2228;p50">
                <a:extLst>
                  <a:ext uri="{FF2B5EF4-FFF2-40B4-BE49-F238E27FC236}">
                    <a16:creationId xmlns:a16="http://schemas.microsoft.com/office/drawing/2014/main" id="{6BB3B765-4230-4004-A62A-AE3797609BC1}"/>
                  </a:ext>
                </a:extLst>
              </p:cNvPr>
              <p:cNvSpPr/>
              <p:nvPr/>
            </p:nvSpPr>
            <p:spPr>
              <a:xfrm>
                <a:off x="2800514" y="4658945"/>
                <a:ext cx="1197" cy="4370"/>
              </a:xfrm>
              <a:custGeom>
                <a:avLst/>
                <a:gdLst/>
                <a:ahLst/>
                <a:cxnLst/>
                <a:rect l="l" t="t" r="r" b="b"/>
                <a:pathLst>
                  <a:path w="57" h="208" extrusionOk="0">
                    <a:moveTo>
                      <a:pt x="0" y="0"/>
                    </a:moveTo>
                    <a:cubicBezTo>
                      <a:pt x="18" y="70"/>
                      <a:pt x="38" y="138"/>
                      <a:pt x="57" y="207"/>
                    </a:cubicBezTo>
                    <a:cubicBezTo>
                      <a:pt x="38" y="138"/>
                      <a:pt x="18" y="70"/>
                      <a:pt x="0" y="0"/>
                    </a:cubicBezTo>
                    <a:close/>
                  </a:path>
                </a:pathLst>
              </a:custGeom>
              <a:solidFill>
                <a:srgbClr val="CFC5A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2229;p50">
                <a:extLst>
                  <a:ext uri="{FF2B5EF4-FFF2-40B4-BE49-F238E27FC236}">
                    <a16:creationId xmlns:a16="http://schemas.microsoft.com/office/drawing/2014/main" id="{65EAB469-AA7D-4DB5-A9B3-29721B46827F}"/>
                  </a:ext>
                </a:extLst>
              </p:cNvPr>
              <p:cNvSpPr/>
              <p:nvPr/>
            </p:nvSpPr>
            <p:spPr>
              <a:xfrm>
                <a:off x="2793834" y="4623715"/>
                <a:ext cx="840" cy="5798"/>
              </a:xfrm>
              <a:custGeom>
                <a:avLst/>
                <a:gdLst/>
                <a:ahLst/>
                <a:cxnLst/>
                <a:rect l="l" t="t" r="r" b="b"/>
                <a:pathLst>
                  <a:path w="40" h="276" extrusionOk="0">
                    <a:moveTo>
                      <a:pt x="0" y="1"/>
                    </a:moveTo>
                    <a:cubicBezTo>
                      <a:pt x="11" y="93"/>
                      <a:pt x="26" y="185"/>
                      <a:pt x="39" y="276"/>
                    </a:cubicBezTo>
                    <a:cubicBezTo>
                      <a:pt x="26" y="185"/>
                      <a:pt x="12" y="93"/>
                      <a:pt x="0" y="1"/>
                    </a:cubicBezTo>
                    <a:close/>
                  </a:path>
                </a:pathLst>
              </a:custGeom>
              <a:solidFill>
                <a:srgbClr val="CFC5A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2230;p50">
                <a:extLst>
                  <a:ext uri="{FF2B5EF4-FFF2-40B4-BE49-F238E27FC236}">
                    <a16:creationId xmlns:a16="http://schemas.microsoft.com/office/drawing/2014/main" id="{6676BEBE-5195-4870-9893-6C448D462D66}"/>
                  </a:ext>
                </a:extLst>
              </p:cNvPr>
              <p:cNvSpPr/>
              <p:nvPr/>
            </p:nvSpPr>
            <p:spPr>
              <a:xfrm>
                <a:off x="2820492" y="4709363"/>
                <a:ext cx="1618" cy="2731"/>
              </a:xfrm>
              <a:custGeom>
                <a:avLst/>
                <a:gdLst/>
                <a:ahLst/>
                <a:cxnLst/>
                <a:rect l="l" t="t" r="r" b="b"/>
                <a:pathLst>
                  <a:path w="77" h="130" extrusionOk="0">
                    <a:moveTo>
                      <a:pt x="1" y="0"/>
                    </a:moveTo>
                    <a:cubicBezTo>
                      <a:pt x="26" y="44"/>
                      <a:pt x="51" y="88"/>
                      <a:pt x="77" y="130"/>
                    </a:cubicBezTo>
                    <a:cubicBezTo>
                      <a:pt x="51" y="88"/>
                      <a:pt x="26" y="43"/>
                      <a:pt x="1" y="0"/>
                    </a:cubicBezTo>
                    <a:close/>
                  </a:path>
                </a:pathLst>
              </a:custGeom>
              <a:solidFill>
                <a:srgbClr val="CFC5A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2231;p50">
                <a:extLst>
                  <a:ext uri="{FF2B5EF4-FFF2-40B4-BE49-F238E27FC236}">
                    <a16:creationId xmlns:a16="http://schemas.microsoft.com/office/drawing/2014/main" id="{7C9756B5-84DA-44BB-BBBC-C2463AF11710}"/>
                  </a:ext>
                </a:extLst>
              </p:cNvPr>
              <p:cNvSpPr/>
              <p:nvPr/>
            </p:nvSpPr>
            <p:spPr>
              <a:xfrm>
                <a:off x="2839105" y="4734383"/>
                <a:ext cx="1933" cy="1996"/>
              </a:xfrm>
              <a:custGeom>
                <a:avLst/>
                <a:gdLst/>
                <a:ahLst/>
                <a:cxnLst/>
                <a:rect l="l" t="t" r="r" b="b"/>
                <a:pathLst>
                  <a:path w="92" h="95" extrusionOk="0">
                    <a:moveTo>
                      <a:pt x="91" y="95"/>
                    </a:moveTo>
                    <a:cubicBezTo>
                      <a:pt x="61" y="65"/>
                      <a:pt x="30" y="32"/>
                      <a:pt x="0" y="1"/>
                    </a:cubicBezTo>
                    <a:cubicBezTo>
                      <a:pt x="30" y="32"/>
                      <a:pt x="61" y="65"/>
                      <a:pt x="91" y="95"/>
                    </a:cubicBezTo>
                    <a:close/>
                  </a:path>
                </a:pathLst>
              </a:custGeom>
              <a:solidFill>
                <a:srgbClr val="CFC5A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2232;p50">
                <a:extLst>
                  <a:ext uri="{FF2B5EF4-FFF2-40B4-BE49-F238E27FC236}">
                    <a16:creationId xmlns:a16="http://schemas.microsoft.com/office/drawing/2014/main" id="{F5C701E8-9460-4146-9914-78118ACCA622}"/>
                  </a:ext>
                </a:extLst>
              </p:cNvPr>
              <p:cNvSpPr/>
              <p:nvPr/>
            </p:nvSpPr>
            <p:spPr>
              <a:xfrm>
                <a:off x="2795346" y="4634156"/>
                <a:ext cx="1008" cy="5672"/>
              </a:xfrm>
              <a:custGeom>
                <a:avLst/>
                <a:gdLst/>
                <a:ahLst/>
                <a:cxnLst/>
                <a:rect l="l" t="t" r="r" b="b"/>
                <a:pathLst>
                  <a:path w="48" h="270" extrusionOk="0">
                    <a:moveTo>
                      <a:pt x="1" y="1"/>
                    </a:moveTo>
                    <a:cubicBezTo>
                      <a:pt x="16" y="90"/>
                      <a:pt x="31" y="179"/>
                      <a:pt x="47" y="269"/>
                    </a:cubicBezTo>
                    <a:cubicBezTo>
                      <a:pt x="31" y="179"/>
                      <a:pt x="16" y="90"/>
                      <a:pt x="1" y="1"/>
                    </a:cubicBezTo>
                    <a:close/>
                  </a:path>
                </a:pathLst>
              </a:custGeom>
              <a:solidFill>
                <a:srgbClr val="CFC5A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2233;p50">
                <a:extLst>
                  <a:ext uri="{FF2B5EF4-FFF2-40B4-BE49-F238E27FC236}">
                    <a16:creationId xmlns:a16="http://schemas.microsoft.com/office/drawing/2014/main" id="{3ED84257-4E40-4E9F-8E70-242A94C91685}"/>
                  </a:ext>
                </a:extLst>
              </p:cNvPr>
              <p:cNvSpPr/>
              <p:nvPr/>
            </p:nvSpPr>
            <p:spPr>
              <a:xfrm>
                <a:off x="2815703" y="4700477"/>
                <a:ext cx="1660" cy="3193"/>
              </a:xfrm>
              <a:custGeom>
                <a:avLst/>
                <a:gdLst/>
                <a:ahLst/>
                <a:cxnLst/>
                <a:rect l="l" t="t" r="r" b="b"/>
                <a:pathLst>
                  <a:path w="79" h="152" extrusionOk="0">
                    <a:moveTo>
                      <a:pt x="0" y="1"/>
                    </a:moveTo>
                    <a:cubicBezTo>
                      <a:pt x="25" y="51"/>
                      <a:pt x="51" y="102"/>
                      <a:pt x="78" y="151"/>
                    </a:cubicBezTo>
                    <a:cubicBezTo>
                      <a:pt x="51" y="102"/>
                      <a:pt x="25" y="51"/>
                      <a:pt x="0" y="1"/>
                    </a:cubicBezTo>
                    <a:close/>
                  </a:path>
                </a:pathLst>
              </a:custGeom>
              <a:solidFill>
                <a:srgbClr val="CFC5A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2234;p50">
                <a:extLst>
                  <a:ext uri="{FF2B5EF4-FFF2-40B4-BE49-F238E27FC236}">
                    <a16:creationId xmlns:a16="http://schemas.microsoft.com/office/drawing/2014/main" id="{25146965-BBAE-4CBD-9EE8-26511467AE19}"/>
                  </a:ext>
                </a:extLst>
              </p:cNvPr>
              <p:cNvSpPr/>
              <p:nvPr/>
            </p:nvSpPr>
            <p:spPr>
              <a:xfrm>
                <a:off x="2811522" y="4691548"/>
                <a:ext cx="1155" cy="25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119" extrusionOk="0">
                    <a:moveTo>
                      <a:pt x="0" y="1"/>
                    </a:moveTo>
                    <a:cubicBezTo>
                      <a:pt x="18" y="41"/>
                      <a:pt x="36" y="80"/>
                      <a:pt x="54" y="118"/>
                    </a:cubicBezTo>
                    <a:cubicBezTo>
                      <a:pt x="37" y="79"/>
                      <a:pt x="18" y="41"/>
                      <a:pt x="0" y="1"/>
                    </a:cubicBezTo>
                    <a:close/>
                  </a:path>
                </a:pathLst>
              </a:custGeom>
              <a:solidFill>
                <a:srgbClr val="CFC5A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2235;p50">
                <a:extLst>
                  <a:ext uri="{FF2B5EF4-FFF2-40B4-BE49-F238E27FC236}">
                    <a16:creationId xmlns:a16="http://schemas.microsoft.com/office/drawing/2014/main" id="{EA751713-2CEC-4752-B846-825E275AFEF3}"/>
                  </a:ext>
                </a:extLst>
              </p:cNvPr>
              <p:cNvSpPr/>
              <p:nvPr/>
            </p:nvSpPr>
            <p:spPr>
              <a:xfrm>
                <a:off x="2806627" y="4678944"/>
                <a:ext cx="1408" cy="3886"/>
              </a:xfrm>
              <a:custGeom>
                <a:avLst/>
                <a:gdLst/>
                <a:ahLst/>
                <a:cxnLst/>
                <a:rect l="l" t="t" r="r" b="b"/>
                <a:pathLst>
                  <a:path w="67" h="185" extrusionOk="0">
                    <a:moveTo>
                      <a:pt x="1" y="1"/>
                    </a:moveTo>
                    <a:cubicBezTo>
                      <a:pt x="6" y="17"/>
                      <a:pt x="12" y="33"/>
                      <a:pt x="17" y="49"/>
                    </a:cubicBezTo>
                    <a:lnTo>
                      <a:pt x="17" y="49"/>
                    </a:lnTo>
                    <a:cubicBezTo>
                      <a:pt x="12" y="33"/>
                      <a:pt x="6" y="17"/>
                      <a:pt x="1" y="1"/>
                    </a:cubicBezTo>
                    <a:close/>
                    <a:moveTo>
                      <a:pt x="17" y="49"/>
                    </a:moveTo>
                    <a:cubicBezTo>
                      <a:pt x="33" y="94"/>
                      <a:pt x="49" y="140"/>
                      <a:pt x="67" y="185"/>
                    </a:cubicBezTo>
                    <a:cubicBezTo>
                      <a:pt x="50" y="140"/>
                      <a:pt x="33" y="94"/>
                      <a:pt x="17" y="49"/>
                    </a:cubicBezTo>
                    <a:close/>
                  </a:path>
                </a:pathLst>
              </a:custGeom>
              <a:solidFill>
                <a:srgbClr val="CFC5A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2236;p50">
                <a:extLst>
                  <a:ext uri="{FF2B5EF4-FFF2-40B4-BE49-F238E27FC236}">
                    <a16:creationId xmlns:a16="http://schemas.microsoft.com/office/drawing/2014/main" id="{C40D0725-8CEA-48C7-8274-2517D475D921}"/>
                  </a:ext>
                </a:extLst>
              </p:cNvPr>
              <p:cNvSpPr/>
              <p:nvPr/>
            </p:nvSpPr>
            <p:spPr>
              <a:xfrm>
                <a:off x="2803308" y="4668923"/>
                <a:ext cx="1408" cy="4412"/>
              </a:xfrm>
              <a:custGeom>
                <a:avLst/>
                <a:gdLst/>
                <a:ahLst/>
                <a:cxnLst/>
                <a:rect l="l" t="t" r="r" b="b"/>
                <a:pathLst>
                  <a:path w="67" h="210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22" y="70"/>
                      <a:pt x="44" y="141"/>
                      <a:pt x="67" y="209"/>
                    </a:cubicBezTo>
                    <a:cubicBezTo>
                      <a:pt x="44" y="139"/>
                      <a:pt x="22" y="70"/>
                      <a:pt x="1" y="0"/>
                    </a:cubicBezTo>
                    <a:close/>
                  </a:path>
                </a:pathLst>
              </a:custGeom>
              <a:solidFill>
                <a:srgbClr val="CFC5A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2237;p50">
                <a:extLst>
                  <a:ext uri="{FF2B5EF4-FFF2-40B4-BE49-F238E27FC236}">
                    <a16:creationId xmlns:a16="http://schemas.microsoft.com/office/drawing/2014/main" id="{65DEEE1A-4241-4511-93C5-C6E3A88AF5B7}"/>
                  </a:ext>
                </a:extLst>
              </p:cNvPr>
              <p:cNvSpPr/>
              <p:nvPr/>
            </p:nvSpPr>
            <p:spPr>
              <a:xfrm>
                <a:off x="2827131" y="4719888"/>
                <a:ext cx="735" cy="966"/>
              </a:xfrm>
              <a:custGeom>
                <a:avLst/>
                <a:gdLst/>
                <a:ahLst/>
                <a:cxnLst/>
                <a:rect l="l" t="t" r="r" b="b"/>
                <a:pathLst>
                  <a:path w="35" h="46" extrusionOk="0">
                    <a:moveTo>
                      <a:pt x="1" y="0"/>
                    </a:moveTo>
                    <a:cubicBezTo>
                      <a:pt x="12" y="16"/>
                      <a:pt x="24" y="29"/>
                      <a:pt x="34" y="46"/>
                    </a:cubicBezTo>
                    <a:cubicBezTo>
                      <a:pt x="24" y="29"/>
                      <a:pt x="12" y="15"/>
                      <a:pt x="1" y="0"/>
                    </a:cubicBezTo>
                    <a:close/>
                  </a:path>
                </a:pathLst>
              </a:custGeom>
              <a:solidFill>
                <a:srgbClr val="CFC5A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2238;p50">
                <a:extLst>
                  <a:ext uri="{FF2B5EF4-FFF2-40B4-BE49-F238E27FC236}">
                    <a16:creationId xmlns:a16="http://schemas.microsoft.com/office/drawing/2014/main" id="{EE197020-D3DC-445C-875B-4F8192EA9BF7}"/>
                  </a:ext>
                </a:extLst>
              </p:cNvPr>
              <p:cNvSpPr/>
              <p:nvPr/>
            </p:nvSpPr>
            <p:spPr>
              <a:xfrm>
                <a:off x="2832782" y="4727261"/>
                <a:ext cx="1891" cy="2227"/>
              </a:xfrm>
              <a:custGeom>
                <a:avLst/>
                <a:gdLst/>
                <a:ahLst/>
                <a:cxnLst/>
                <a:rect l="l" t="t" r="r" b="b"/>
                <a:pathLst>
                  <a:path w="90" h="106" extrusionOk="0">
                    <a:moveTo>
                      <a:pt x="0" y="1"/>
                    </a:moveTo>
                    <a:cubicBezTo>
                      <a:pt x="30" y="37"/>
                      <a:pt x="59" y="71"/>
                      <a:pt x="89" y="106"/>
                    </a:cubicBezTo>
                    <a:cubicBezTo>
                      <a:pt x="59" y="71"/>
                      <a:pt x="30" y="37"/>
                      <a:pt x="0" y="1"/>
                    </a:cubicBezTo>
                    <a:close/>
                  </a:path>
                </a:pathLst>
              </a:custGeom>
              <a:solidFill>
                <a:srgbClr val="CFC5A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2239;p50">
                <a:extLst>
                  <a:ext uri="{FF2B5EF4-FFF2-40B4-BE49-F238E27FC236}">
                    <a16:creationId xmlns:a16="http://schemas.microsoft.com/office/drawing/2014/main" id="{94FFA1CA-FEA8-452E-823D-4074D2A2E4FD}"/>
                  </a:ext>
                </a:extLst>
              </p:cNvPr>
              <p:cNvSpPr/>
              <p:nvPr/>
            </p:nvSpPr>
            <p:spPr>
              <a:xfrm>
                <a:off x="2283434" y="4374775"/>
                <a:ext cx="59409" cy="60817"/>
              </a:xfrm>
              <a:custGeom>
                <a:avLst/>
                <a:gdLst/>
                <a:ahLst/>
                <a:cxnLst/>
                <a:rect l="l" t="t" r="r" b="b"/>
                <a:pathLst>
                  <a:path w="2828" h="2895" extrusionOk="0">
                    <a:moveTo>
                      <a:pt x="2750" y="0"/>
                    </a:moveTo>
                    <a:lnTo>
                      <a:pt x="2750" y="0"/>
                    </a:lnTo>
                    <a:cubicBezTo>
                      <a:pt x="1737" y="216"/>
                      <a:pt x="788" y="457"/>
                      <a:pt x="0" y="736"/>
                    </a:cubicBezTo>
                    <a:cubicBezTo>
                      <a:pt x="364" y="1250"/>
                      <a:pt x="692" y="1950"/>
                      <a:pt x="939" y="2894"/>
                    </a:cubicBezTo>
                    <a:cubicBezTo>
                      <a:pt x="2465" y="1995"/>
                      <a:pt x="2828" y="923"/>
                      <a:pt x="275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2240;p50">
                <a:extLst>
                  <a:ext uri="{FF2B5EF4-FFF2-40B4-BE49-F238E27FC236}">
                    <a16:creationId xmlns:a16="http://schemas.microsoft.com/office/drawing/2014/main" id="{06462AC3-7E9D-4B4D-9729-683967A5F33A}"/>
                  </a:ext>
                </a:extLst>
              </p:cNvPr>
              <p:cNvSpPr/>
              <p:nvPr/>
            </p:nvSpPr>
            <p:spPr>
              <a:xfrm>
                <a:off x="2293770" y="4304589"/>
                <a:ext cx="553926" cy="444057"/>
              </a:xfrm>
              <a:custGeom>
                <a:avLst/>
                <a:gdLst/>
                <a:ahLst/>
                <a:cxnLst/>
                <a:rect l="l" t="t" r="r" b="b"/>
                <a:pathLst>
                  <a:path w="26368" h="21138" extrusionOk="0">
                    <a:moveTo>
                      <a:pt x="11730" y="1"/>
                    </a:moveTo>
                    <a:cubicBezTo>
                      <a:pt x="11681" y="564"/>
                      <a:pt x="11617" y="985"/>
                      <a:pt x="11505" y="1236"/>
                    </a:cubicBezTo>
                    <a:cubicBezTo>
                      <a:pt x="11144" y="2050"/>
                      <a:pt x="6204" y="2500"/>
                      <a:pt x="2259" y="3341"/>
                    </a:cubicBezTo>
                    <a:cubicBezTo>
                      <a:pt x="2336" y="4264"/>
                      <a:pt x="1973" y="5336"/>
                      <a:pt x="447" y="6236"/>
                    </a:cubicBezTo>
                    <a:cubicBezTo>
                      <a:pt x="458" y="6276"/>
                      <a:pt x="467" y="6319"/>
                      <a:pt x="478" y="6360"/>
                    </a:cubicBezTo>
                    <a:cubicBezTo>
                      <a:pt x="606" y="6346"/>
                      <a:pt x="762" y="6335"/>
                      <a:pt x="934" y="6335"/>
                    </a:cubicBezTo>
                    <a:cubicBezTo>
                      <a:pt x="1736" y="6335"/>
                      <a:pt x="2879" y="6571"/>
                      <a:pt x="3054" y="7882"/>
                    </a:cubicBezTo>
                    <a:cubicBezTo>
                      <a:pt x="3274" y="9523"/>
                      <a:pt x="2136" y="10159"/>
                      <a:pt x="978" y="10397"/>
                    </a:cubicBezTo>
                    <a:cubicBezTo>
                      <a:pt x="1105" y="13744"/>
                      <a:pt x="638" y="17112"/>
                      <a:pt x="1" y="18970"/>
                    </a:cubicBezTo>
                    <a:cubicBezTo>
                      <a:pt x="2652" y="20447"/>
                      <a:pt x="9655" y="21138"/>
                      <a:pt x="17420" y="21138"/>
                    </a:cubicBezTo>
                    <a:cubicBezTo>
                      <a:pt x="20358" y="21138"/>
                      <a:pt x="23405" y="21039"/>
                      <a:pt x="26367" y="20846"/>
                    </a:cubicBezTo>
                    <a:cubicBezTo>
                      <a:pt x="26258" y="20753"/>
                      <a:pt x="26153" y="20655"/>
                      <a:pt x="26050" y="20554"/>
                    </a:cubicBezTo>
                    <a:cubicBezTo>
                      <a:pt x="26020" y="20524"/>
                      <a:pt x="25989" y="20491"/>
                      <a:pt x="25959" y="20460"/>
                    </a:cubicBezTo>
                    <a:cubicBezTo>
                      <a:pt x="25887" y="20384"/>
                      <a:pt x="25815" y="20306"/>
                      <a:pt x="25747" y="20226"/>
                    </a:cubicBezTo>
                    <a:cubicBezTo>
                      <a:pt x="25717" y="20191"/>
                      <a:pt x="25688" y="20157"/>
                      <a:pt x="25658" y="20121"/>
                    </a:cubicBezTo>
                    <a:cubicBezTo>
                      <a:pt x="25577" y="20022"/>
                      <a:pt x="25499" y="19920"/>
                      <a:pt x="25423" y="19815"/>
                    </a:cubicBezTo>
                    <a:cubicBezTo>
                      <a:pt x="25413" y="19798"/>
                      <a:pt x="25401" y="19784"/>
                      <a:pt x="25390" y="19769"/>
                    </a:cubicBezTo>
                    <a:cubicBezTo>
                      <a:pt x="25305" y="19649"/>
                      <a:pt x="25226" y="19526"/>
                      <a:pt x="25150" y="19398"/>
                    </a:cubicBezTo>
                    <a:cubicBezTo>
                      <a:pt x="25124" y="19356"/>
                      <a:pt x="25099" y="19312"/>
                      <a:pt x="25074" y="19268"/>
                    </a:cubicBezTo>
                    <a:cubicBezTo>
                      <a:pt x="25022" y="19179"/>
                      <a:pt x="24971" y="19088"/>
                      <a:pt x="24923" y="18996"/>
                    </a:cubicBezTo>
                    <a:cubicBezTo>
                      <a:pt x="24896" y="18945"/>
                      <a:pt x="24870" y="18896"/>
                      <a:pt x="24845" y="18846"/>
                    </a:cubicBezTo>
                    <a:cubicBezTo>
                      <a:pt x="24795" y="18745"/>
                      <a:pt x="24747" y="18642"/>
                      <a:pt x="24700" y="18538"/>
                    </a:cubicBezTo>
                    <a:cubicBezTo>
                      <a:pt x="24682" y="18498"/>
                      <a:pt x="24664" y="18461"/>
                      <a:pt x="24646" y="18421"/>
                    </a:cubicBezTo>
                    <a:cubicBezTo>
                      <a:pt x="24588" y="18284"/>
                      <a:pt x="24533" y="18146"/>
                      <a:pt x="24480" y="18005"/>
                    </a:cubicBezTo>
                    <a:cubicBezTo>
                      <a:pt x="24457" y="17944"/>
                      <a:pt x="24435" y="17882"/>
                      <a:pt x="24414" y="17821"/>
                    </a:cubicBezTo>
                    <a:cubicBezTo>
                      <a:pt x="24382" y="17732"/>
                      <a:pt x="24352" y="17642"/>
                      <a:pt x="24322" y="17552"/>
                    </a:cubicBezTo>
                    <a:cubicBezTo>
                      <a:pt x="24300" y="17482"/>
                      <a:pt x="24277" y="17413"/>
                      <a:pt x="24256" y="17342"/>
                    </a:cubicBezTo>
                    <a:cubicBezTo>
                      <a:pt x="24228" y="17254"/>
                      <a:pt x="24205" y="17165"/>
                      <a:pt x="24180" y="17075"/>
                    </a:cubicBezTo>
                    <a:cubicBezTo>
                      <a:pt x="24160" y="17006"/>
                      <a:pt x="24141" y="16938"/>
                      <a:pt x="24122" y="16868"/>
                    </a:cubicBezTo>
                    <a:cubicBezTo>
                      <a:pt x="24087" y="16727"/>
                      <a:pt x="24052" y="16584"/>
                      <a:pt x="24021" y="16440"/>
                    </a:cubicBezTo>
                    <a:cubicBezTo>
                      <a:pt x="24002" y="16356"/>
                      <a:pt x="23986" y="16272"/>
                      <a:pt x="23969" y="16188"/>
                    </a:cubicBezTo>
                    <a:cubicBezTo>
                      <a:pt x="23954" y="16111"/>
                      <a:pt x="23938" y="16034"/>
                      <a:pt x="23924" y="15957"/>
                    </a:cubicBezTo>
                    <a:cubicBezTo>
                      <a:pt x="23907" y="15867"/>
                      <a:pt x="23892" y="15778"/>
                      <a:pt x="23878" y="15689"/>
                    </a:cubicBezTo>
                    <a:cubicBezTo>
                      <a:pt x="23866" y="15615"/>
                      <a:pt x="23854" y="15541"/>
                      <a:pt x="23843" y="15467"/>
                    </a:cubicBezTo>
                    <a:cubicBezTo>
                      <a:pt x="23830" y="15376"/>
                      <a:pt x="23816" y="15284"/>
                      <a:pt x="23804" y="15192"/>
                    </a:cubicBezTo>
                    <a:cubicBezTo>
                      <a:pt x="18861" y="14472"/>
                      <a:pt x="14611" y="10619"/>
                      <a:pt x="13009" y="6784"/>
                    </a:cubicBezTo>
                    <a:cubicBezTo>
                      <a:pt x="12247" y="4961"/>
                      <a:pt x="11860" y="2590"/>
                      <a:pt x="11730" y="1"/>
                    </a:cubicBezTo>
                    <a:close/>
                  </a:path>
                </a:pathLst>
              </a:custGeom>
              <a:solidFill>
                <a:srgbClr val="C1BFCB"/>
              </a:solidFill>
              <a:ln w="9525" cap="flat" cmpd="sng">
                <a:solidFill>
                  <a:srgbClr val="C1BFC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2241;p50">
                <a:extLst>
                  <a:ext uri="{FF2B5EF4-FFF2-40B4-BE49-F238E27FC236}">
                    <a16:creationId xmlns:a16="http://schemas.microsoft.com/office/drawing/2014/main" id="{11F2DD56-FFDD-4916-A6D9-F3B6C5E630FD}"/>
                  </a:ext>
                </a:extLst>
              </p:cNvPr>
              <p:cNvSpPr/>
              <p:nvPr/>
            </p:nvSpPr>
            <p:spPr>
              <a:xfrm>
                <a:off x="2303790" y="4437672"/>
                <a:ext cx="58758" cy="85311"/>
              </a:xfrm>
              <a:custGeom>
                <a:avLst/>
                <a:gdLst/>
                <a:ahLst/>
                <a:cxnLst/>
                <a:rect l="l" t="t" r="r" b="b"/>
                <a:pathLst>
                  <a:path w="2797" h="4061" extrusionOk="0">
                    <a:moveTo>
                      <a:pt x="459" y="0"/>
                    </a:moveTo>
                    <a:cubicBezTo>
                      <a:pt x="286" y="0"/>
                      <a:pt x="129" y="11"/>
                      <a:pt x="0" y="25"/>
                    </a:cubicBezTo>
                    <a:cubicBezTo>
                      <a:pt x="55" y="248"/>
                      <a:pt x="107" y="479"/>
                      <a:pt x="153" y="729"/>
                    </a:cubicBezTo>
                    <a:cubicBezTo>
                      <a:pt x="348" y="1798"/>
                      <a:pt x="458" y="2929"/>
                      <a:pt x="500" y="4061"/>
                    </a:cubicBezTo>
                    <a:cubicBezTo>
                      <a:pt x="1659" y="3823"/>
                      <a:pt x="2797" y="3187"/>
                      <a:pt x="2576" y="1545"/>
                    </a:cubicBezTo>
                    <a:cubicBezTo>
                      <a:pt x="2401" y="236"/>
                      <a:pt x="1261" y="0"/>
                      <a:pt x="45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2242;p50">
                <a:extLst>
                  <a:ext uri="{FF2B5EF4-FFF2-40B4-BE49-F238E27FC236}">
                    <a16:creationId xmlns:a16="http://schemas.microsoft.com/office/drawing/2014/main" id="{075F582E-E8CD-4225-A015-F4600664F096}"/>
                  </a:ext>
                </a:extLst>
              </p:cNvPr>
              <p:cNvSpPr/>
              <p:nvPr/>
            </p:nvSpPr>
            <p:spPr>
              <a:xfrm>
                <a:off x="2908052" y="4398198"/>
                <a:ext cx="440695" cy="366875"/>
              </a:xfrm>
              <a:custGeom>
                <a:avLst/>
                <a:gdLst/>
                <a:ahLst/>
                <a:cxnLst/>
                <a:rect l="l" t="t" r="r" b="b"/>
                <a:pathLst>
                  <a:path w="20978" h="17464" extrusionOk="0">
                    <a:moveTo>
                      <a:pt x="4343" y="1"/>
                    </a:moveTo>
                    <a:cubicBezTo>
                      <a:pt x="3389" y="1"/>
                      <a:pt x="2474" y="48"/>
                      <a:pt x="1621" y="135"/>
                    </a:cubicBezTo>
                    <a:cubicBezTo>
                      <a:pt x="2372" y="432"/>
                      <a:pt x="3008" y="845"/>
                      <a:pt x="3117" y="1409"/>
                    </a:cubicBezTo>
                    <a:cubicBezTo>
                      <a:pt x="3334" y="2525"/>
                      <a:pt x="2585" y="3345"/>
                      <a:pt x="1778" y="3773"/>
                    </a:cubicBezTo>
                    <a:cubicBezTo>
                      <a:pt x="1824" y="3857"/>
                      <a:pt x="1868" y="3944"/>
                      <a:pt x="1911" y="4034"/>
                    </a:cubicBezTo>
                    <a:cubicBezTo>
                      <a:pt x="2946" y="4096"/>
                      <a:pt x="4513" y="4522"/>
                      <a:pt x="4934" y="6472"/>
                    </a:cubicBezTo>
                    <a:cubicBezTo>
                      <a:pt x="5367" y="8478"/>
                      <a:pt x="3821" y="9266"/>
                      <a:pt x="2757" y="9567"/>
                    </a:cubicBezTo>
                    <a:cubicBezTo>
                      <a:pt x="2581" y="12762"/>
                      <a:pt x="1537" y="16045"/>
                      <a:pt x="1" y="17457"/>
                    </a:cubicBezTo>
                    <a:cubicBezTo>
                      <a:pt x="87" y="17461"/>
                      <a:pt x="173" y="17463"/>
                      <a:pt x="259" y="17463"/>
                    </a:cubicBezTo>
                    <a:cubicBezTo>
                      <a:pt x="411" y="17463"/>
                      <a:pt x="562" y="17457"/>
                      <a:pt x="713" y="17445"/>
                    </a:cubicBezTo>
                    <a:cubicBezTo>
                      <a:pt x="13585" y="16836"/>
                      <a:pt x="18652" y="13420"/>
                      <a:pt x="20116" y="10336"/>
                    </a:cubicBezTo>
                    <a:cubicBezTo>
                      <a:pt x="20977" y="8521"/>
                      <a:pt x="20591" y="6820"/>
                      <a:pt x="19809" y="5876"/>
                    </a:cubicBezTo>
                    <a:cubicBezTo>
                      <a:pt x="16170" y="1478"/>
                      <a:pt x="9658" y="1"/>
                      <a:pt x="4343" y="1"/>
                    </a:cubicBezTo>
                    <a:close/>
                  </a:path>
                </a:pathLst>
              </a:custGeom>
              <a:solidFill>
                <a:srgbClr val="C1BFCB"/>
              </a:solidFill>
              <a:ln w="9525" cap="flat" cmpd="sng">
                <a:solidFill>
                  <a:srgbClr val="C1BFC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2243;p50">
                <a:extLst>
                  <a:ext uri="{FF2B5EF4-FFF2-40B4-BE49-F238E27FC236}">
                    <a16:creationId xmlns:a16="http://schemas.microsoft.com/office/drawing/2014/main" id="{667938B7-C636-4D60-BBB6-390F01032A3A}"/>
                  </a:ext>
                </a:extLst>
              </p:cNvPr>
              <p:cNvSpPr/>
              <p:nvPr/>
            </p:nvSpPr>
            <p:spPr>
              <a:xfrm>
                <a:off x="2855134" y="4401056"/>
                <a:ext cx="122978" cy="76404"/>
              </a:xfrm>
              <a:custGeom>
                <a:avLst/>
                <a:gdLst/>
                <a:ahLst/>
                <a:cxnLst/>
                <a:rect l="l" t="t" r="r" b="b"/>
                <a:pathLst>
                  <a:path w="5854" h="3637" extrusionOk="0">
                    <a:moveTo>
                      <a:pt x="4142" y="0"/>
                    </a:moveTo>
                    <a:cubicBezTo>
                      <a:pt x="4103" y="2"/>
                      <a:pt x="4061" y="6"/>
                      <a:pt x="4019" y="12"/>
                    </a:cubicBezTo>
                    <a:cubicBezTo>
                      <a:pt x="2390" y="185"/>
                      <a:pt x="994" y="499"/>
                      <a:pt x="0" y="903"/>
                    </a:cubicBezTo>
                    <a:cubicBezTo>
                      <a:pt x="231" y="911"/>
                      <a:pt x="461" y="933"/>
                      <a:pt x="690" y="969"/>
                    </a:cubicBezTo>
                    <a:cubicBezTo>
                      <a:pt x="1930" y="1168"/>
                      <a:pt x="3334" y="1839"/>
                      <a:pt x="4297" y="3637"/>
                    </a:cubicBezTo>
                    <a:cubicBezTo>
                      <a:pt x="5104" y="3209"/>
                      <a:pt x="5854" y="2390"/>
                      <a:pt x="5636" y="1273"/>
                    </a:cubicBezTo>
                    <a:cubicBezTo>
                      <a:pt x="5557" y="861"/>
                      <a:pt x="5193" y="526"/>
                      <a:pt x="4709" y="264"/>
                    </a:cubicBezTo>
                    <a:cubicBezTo>
                      <a:pt x="4527" y="164"/>
                      <a:pt x="4337" y="75"/>
                      <a:pt x="414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2244;p50">
                <a:extLst>
                  <a:ext uri="{FF2B5EF4-FFF2-40B4-BE49-F238E27FC236}">
                    <a16:creationId xmlns:a16="http://schemas.microsoft.com/office/drawing/2014/main" id="{1B5A9690-421A-455D-92B0-ECA0937616CF}"/>
                  </a:ext>
                </a:extLst>
              </p:cNvPr>
              <p:cNvSpPr/>
              <p:nvPr/>
            </p:nvSpPr>
            <p:spPr>
              <a:xfrm>
                <a:off x="2948197" y="4482922"/>
                <a:ext cx="72644" cy="116277"/>
              </a:xfrm>
              <a:custGeom>
                <a:avLst/>
                <a:gdLst/>
                <a:ahLst/>
                <a:cxnLst/>
                <a:rect l="l" t="t" r="r" b="b"/>
                <a:pathLst>
                  <a:path w="3458" h="5535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13" y="29"/>
                      <a:pt x="30" y="56"/>
                      <a:pt x="44" y="85"/>
                    </a:cubicBezTo>
                    <a:cubicBezTo>
                      <a:pt x="722" y="1538"/>
                      <a:pt x="957" y="3519"/>
                      <a:pt x="847" y="5535"/>
                    </a:cubicBezTo>
                    <a:cubicBezTo>
                      <a:pt x="1910" y="5233"/>
                      <a:pt x="3457" y="4445"/>
                      <a:pt x="3024" y="2439"/>
                    </a:cubicBezTo>
                    <a:cubicBezTo>
                      <a:pt x="2602" y="489"/>
                      <a:pt x="1035" y="63"/>
                      <a:pt x="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2245;p50">
                <a:extLst>
                  <a:ext uri="{FF2B5EF4-FFF2-40B4-BE49-F238E27FC236}">
                    <a16:creationId xmlns:a16="http://schemas.microsoft.com/office/drawing/2014/main" id="{DA9DC67C-C41E-442F-9F21-2029A615844F}"/>
                  </a:ext>
                </a:extLst>
              </p:cNvPr>
              <p:cNvSpPr/>
              <p:nvPr/>
            </p:nvSpPr>
            <p:spPr>
              <a:xfrm>
                <a:off x="2357066" y="4013445"/>
                <a:ext cx="492836" cy="443426"/>
              </a:xfrm>
              <a:custGeom>
                <a:avLst/>
                <a:gdLst/>
                <a:ahLst/>
                <a:cxnLst/>
                <a:rect l="l" t="t" r="r" b="b"/>
                <a:pathLst>
                  <a:path w="23460" h="21108" extrusionOk="0">
                    <a:moveTo>
                      <a:pt x="17450" y="1"/>
                    </a:moveTo>
                    <a:cubicBezTo>
                      <a:pt x="17373" y="1"/>
                      <a:pt x="17290" y="22"/>
                      <a:pt x="17201" y="64"/>
                    </a:cubicBezTo>
                    <a:cubicBezTo>
                      <a:pt x="3524" y="3032"/>
                      <a:pt x="0" y="1815"/>
                      <a:pt x="41" y="2822"/>
                    </a:cubicBezTo>
                    <a:cubicBezTo>
                      <a:pt x="170" y="6047"/>
                      <a:pt x="1397" y="17740"/>
                      <a:pt x="6299" y="20320"/>
                    </a:cubicBezTo>
                    <a:cubicBezTo>
                      <a:pt x="7376" y="20887"/>
                      <a:pt x="8806" y="21108"/>
                      <a:pt x="10384" y="21108"/>
                    </a:cubicBezTo>
                    <a:cubicBezTo>
                      <a:pt x="15992" y="21108"/>
                      <a:pt x="23459" y="18314"/>
                      <a:pt x="23459" y="18314"/>
                    </a:cubicBezTo>
                    <a:cubicBezTo>
                      <a:pt x="23459" y="18314"/>
                      <a:pt x="21845" y="14062"/>
                      <a:pt x="20104" y="8128"/>
                    </a:cubicBezTo>
                    <a:cubicBezTo>
                      <a:pt x="18504" y="2677"/>
                      <a:pt x="18319" y="1"/>
                      <a:pt x="1745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2246;p50">
                <a:extLst>
                  <a:ext uri="{FF2B5EF4-FFF2-40B4-BE49-F238E27FC236}">
                    <a16:creationId xmlns:a16="http://schemas.microsoft.com/office/drawing/2014/main" id="{5A1A562D-2AC8-4857-BFF0-A797410EEE31}"/>
                  </a:ext>
                </a:extLst>
              </p:cNvPr>
              <p:cNvSpPr/>
              <p:nvPr/>
            </p:nvSpPr>
            <p:spPr>
              <a:xfrm>
                <a:off x="2704678" y="4133440"/>
                <a:ext cx="72602" cy="97433"/>
              </a:xfrm>
              <a:custGeom>
                <a:avLst/>
                <a:gdLst/>
                <a:ahLst/>
                <a:cxnLst/>
                <a:rect l="l" t="t" r="r" b="b"/>
                <a:pathLst>
                  <a:path w="3456" h="4638" extrusionOk="0">
                    <a:moveTo>
                      <a:pt x="2418" y="1"/>
                    </a:moveTo>
                    <a:cubicBezTo>
                      <a:pt x="1309" y="845"/>
                      <a:pt x="547" y="1552"/>
                      <a:pt x="331" y="1969"/>
                    </a:cubicBezTo>
                    <a:cubicBezTo>
                      <a:pt x="35" y="2546"/>
                      <a:pt x="0" y="3511"/>
                      <a:pt x="212" y="4638"/>
                    </a:cubicBezTo>
                    <a:cubicBezTo>
                      <a:pt x="1031" y="4237"/>
                      <a:pt x="2733" y="3290"/>
                      <a:pt x="3122" y="2174"/>
                    </a:cubicBezTo>
                    <a:cubicBezTo>
                      <a:pt x="3455" y="1213"/>
                      <a:pt x="2872" y="434"/>
                      <a:pt x="241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2247;p50">
                <a:extLst>
                  <a:ext uri="{FF2B5EF4-FFF2-40B4-BE49-F238E27FC236}">
                    <a16:creationId xmlns:a16="http://schemas.microsoft.com/office/drawing/2014/main" id="{ADD86639-A599-4930-92C0-6FC92FEA3453}"/>
                  </a:ext>
                </a:extLst>
              </p:cNvPr>
              <p:cNvSpPr/>
              <p:nvPr/>
            </p:nvSpPr>
            <p:spPr>
              <a:xfrm>
                <a:off x="2709110" y="3975841"/>
                <a:ext cx="616549" cy="429961"/>
              </a:xfrm>
              <a:custGeom>
                <a:avLst/>
                <a:gdLst/>
                <a:ahLst/>
                <a:cxnLst/>
                <a:rect l="l" t="t" r="r" b="b"/>
                <a:pathLst>
                  <a:path w="29349" h="20467" extrusionOk="0">
                    <a:moveTo>
                      <a:pt x="18259" y="0"/>
                    </a:moveTo>
                    <a:cubicBezTo>
                      <a:pt x="14088" y="0"/>
                      <a:pt x="6049" y="4580"/>
                      <a:pt x="2206" y="7503"/>
                    </a:cubicBezTo>
                    <a:cubicBezTo>
                      <a:pt x="2661" y="7936"/>
                      <a:pt x="3244" y="8716"/>
                      <a:pt x="2910" y="9676"/>
                    </a:cubicBezTo>
                    <a:cubicBezTo>
                      <a:pt x="2522" y="10792"/>
                      <a:pt x="820" y="11739"/>
                      <a:pt x="0" y="12140"/>
                    </a:cubicBezTo>
                    <a:cubicBezTo>
                      <a:pt x="5" y="12159"/>
                      <a:pt x="7" y="12180"/>
                      <a:pt x="11" y="12199"/>
                    </a:cubicBezTo>
                    <a:cubicBezTo>
                      <a:pt x="412" y="12087"/>
                      <a:pt x="1029" y="11951"/>
                      <a:pt x="1664" y="11951"/>
                    </a:cubicBezTo>
                    <a:cubicBezTo>
                      <a:pt x="2561" y="11951"/>
                      <a:pt x="3494" y="12223"/>
                      <a:pt x="3896" y="13221"/>
                    </a:cubicBezTo>
                    <a:cubicBezTo>
                      <a:pt x="4570" y="14893"/>
                      <a:pt x="2962" y="16375"/>
                      <a:pt x="2154" y="16988"/>
                    </a:cubicBezTo>
                    <a:cubicBezTo>
                      <a:pt x="2177" y="17019"/>
                      <a:pt x="2201" y="17049"/>
                      <a:pt x="2225" y="17081"/>
                    </a:cubicBezTo>
                    <a:cubicBezTo>
                      <a:pt x="2874" y="16826"/>
                      <a:pt x="4046" y="16431"/>
                      <a:pt x="5029" y="16431"/>
                    </a:cubicBezTo>
                    <a:cubicBezTo>
                      <a:pt x="5551" y="16431"/>
                      <a:pt x="6021" y="16543"/>
                      <a:pt x="6329" y="16848"/>
                    </a:cubicBezTo>
                    <a:cubicBezTo>
                      <a:pt x="7201" y="17712"/>
                      <a:pt x="6293" y="19073"/>
                      <a:pt x="5539" y="19883"/>
                    </a:cubicBezTo>
                    <a:cubicBezTo>
                      <a:pt x="5973" y="20091"/>
                      <a:pt x="6427" y="20255"/>
                      <a:pt x="6894" y="20373"/>
                    </a:cubicBezTo>
                    <a:cubicBezTo>
                      <a:pt x="7144" y="20436"/>
                      <a:pt x="7420" y="20466"/>
                      <a:pt x="7719" y="20466"/>
                    </a:cubicBezTo>
                    <a:cubicBezTo>
                      <a:pt x="13871" y="20466"/>
                      <a:pt x="29348" y="7580"/>
                      <a:pt x="20119" y="504"/>
                    </a:cubicBezTo>
                    <a:cubicBezTo>
                      <a:pt x="19664" y="155"/>
                      <a:pt x="19027" y="0"/>
                      <a:pt x="18259" y="0"/>
                    </a:cubicBezTo>
                    <a:close/>
                  </a:path>
                </a:pathLst>
              </a:custGeom>
              <a:solidFill>
                <a:srgbClr val="C1BFCB"/>
              </a:solidFill>
              <a:ln w="9525" cap="flat" cmpd="sng">
                <a:solidFill>
                  <a:srgbClr val="C1BFC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2248;p50">
                <a:extLst>
                  <a:ext uri="{FF2B5EF4-FFF2-40B4-BE49-F238E27FC236}">
                    <a16:creationId xmlns:a16="http://schemas.microsoft.com/office/drawing/2014/main" id="{A90896AF-52DB-4E8D-92FE-8EA1B739D56D}"/>
                  </a:ext>
                </a:extLst>
              </p:cNvPr>
              <p:cNvSpPr/>
              <p:nvPr/>
            </p:nvSpPr>
            <p:spPr>
              <a:xfrm>
                <a:off x="2709341" y="4226903"/>
                <a:ext cx="95794" cy="105815"/>
              </a:xfrm>
              <a:custGeom>
                <a:avLst/>
                <a:gdLst/>
                <a:ahLst/>
                <a:cxnLst/>
                <a:rect l="l" t="t" r="r" b="b"/>
                <a:pathLst>
                  <a:path w="4560" h="5037" extrusionOk="0">
                    <a:moveTo>
                      <a:pt x="1653" y="0"/>
                    </a:moveTo>
                    <a:cubicBezTo>
                      <a:pt x="1018" y="0"/>
                      <a:pt x="401" y="136"/>
                      <a:pt x="0" y="248"/>
                    </a:cubicBezTo>
                    <a:cubicBezTo>
                      <a:pt x="291" y="1742"/>
                      <a:pt x="1015" y="3509"/>
                      <a:pt x="2143" y="5037"/>
                    </a:cubicBezTo>
                    <a:cubicBezTo>
                      <a:pt x="2951" y="4424"/>
                      <a:pt x="4559" y="2942"/>
                      <a:pt x="3885" y="1270"/>
                    </a:cubicBezTo>
                    <a:cubicBezTo>
                      <a:pt x="3483" y="272"/>
                      <a:pt x="2550" y="0"/>
                      <a:pt x="165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2249;p50">
                <a:extLst>
                  <a:ext uri="{FF2B5EF4-FFF2-40B4-BE49-F238E27FC236}">
                    <a16:creationId xmlns:a16="http://schemas.microsoft.com/office/drawing/2014/main" id="{FF5CCCD9-A451-4FB5-9D87-8B5310582970}"/>
                  </a:ext>
                </a:extLst>
              </p:cNvPr>
              <p:cNvSpPr/>
              <p:nvPr/>
            </p:nvSpPr>
            <p:spPr>
              <a:xfrm>
                <a:off x="2755831" y="4320996"/>
                <a:ext cx="104596" cy="72539"/>
              </a:xfrm>
              <a:custGeom>
                <a:avLst/>
                <a:gdLst/>
                <a:ahLst/>
                <a:cxnLst/>
                <a:rect l="l" t="t" r="r" b="b"/>
                <a:pathLst>
                  <a:path w="4979" h="3453" extrusionOk="0">
                    <a:moveTo>
                      <a:pt x="2805" y="1"/>
                    </a:moveTo>
                    <a:cubicBezTo>
                      <a:pt x="1822" y="1"/>
                      <a:pt x="650" y="396"/>
                      <a:pt x="1" y="651"/>
                    </a:cubicBezTo>
                    <a:cubicBezTo>
                      <a:pt x="874" y="1808"/>
                      <a:pt x="1982" y="2818"/>
                      <a:pt x="3315" y="3453"/>
                    </a:cubicBezTo>
                    <a:cubicBezTo>
                      <a:pt x="4070" y="2643"/>
                      <a:pt x="4978" y="1282"/>
                      <a:pt x="4106" y="418"/>
                    </a:cubicBezTo>
                    <a:cubicBezTo>
                      <a:pt x="3797" y="113"/>
                      <a:pt x="3328" y="1"/>
                      <a:pt x="280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2250;p50">
                <a:extLst>
                  <a:ext uri="{FF2B5EF4-FFF2-40B4-BE49-F238E27FC236}">
                    <a16:creationId xmlns:a16="http://schemas.microsoft.com/office/drawing/2014/main" id="{AF8E1CDB-CDC3-4E95-81DB-9A997CFE8E39}"/>
                  </a:ext>
                </a:extLst>
              </p:cNvPr>
              <p:cNvSpPr/>
              <p:nvPr/>
            </p:nvSpPr>
            <p:spPr>
              <a:xfrm>
                <a:off x="2260137" y="3899583"/>
                <a:ext cx="72203" cy="63233"/>
              </a:xfrm>
              <a:custGeom>
                <a:avLst/>
                <a:gdLst/>
                <a:ahLst/>
                <a:cxnLst/>
                <a:rect l="l" t="t" r="r" b="b"/>
                <a:pathLst>
                  <a:path w="3437" h="3010" extrusionOk="0">
                    <a:moveTo>
                      <a:pt x="1812" y="0"/>
                    </a:moveTo>
                    <a:cubicBezTo>
                      <a:pt x="1600" y="0"/>
                      <a:pt x="1368" y="64"/>
                      <a:pt x="1106" y="195"/>
                    </a:cubicBezTo>
                    <a:cubicBezTo>
                      <a:pt x="0" y="748"/>
                      <a:pt x="149" y="1461"/>
                      <a:pt x="934" y="3010"/>
                    </a:cubicBezTo>
                    <a:cubicBezTo>
                      <a:pt x="1337" y="2443"/>
                      <a:pt x="2090" y="1753"/>
                      <a:pt x="3437" y="1472"/>
                    </a:cubicBezTo>
                    <a:cubicBezTo>
                      <a:pt x="2877" y="521"/>
                      <a:pt x="2422" y="0"/>
                      <a:pt x="181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2251;p50">
                <a:extLst>
                  <a:ext uri="{FF2B5EF4-FFF2-40B4-BE49-F238E27FC236}">
                    <a16:creationId xmlns:a16="http://schemas.microsoft.com/office/drawing/2014/main" id="{89F1CE5E-3618-4055-882F-FED1CB4AD5E7}"/>
                  </a:ext>
                </a:extLst>
              </p:cNvPr>
              <p:cNvSpPr/>
              <p:nvPr/>
            </p:nvSpPr>
            <p:spPr>
              <a:xfrm>
                <a:off x="2279758" y="3930486"/>
                <a:ext cx="71089" cy="69052"/>
              </a:xfrm>
              <a:custGeom>
                <a:avLst/>
                <a:gdLst/>
                <a:ahLst/>
                <a:cxnLst/>
                <a:rect l="l" t="t" r="r" b="b"/>
                <a:pathLst>
                  <a:path w="3384" h="3287" extrusionOk="0">
                    <a:moveTo>
                      <a:pt x="2503" y="1"/>
                    </a:moveTo>
                    <a:cubicBezTo>
                      <a:pt x="1156" y="282"/>
                      <a:pt x="403" y="972"/>
                      <a:pt x="0" y="1539"/>
                    </a:cubicBezTo>
                    <a:cubicBezTo>
                      <a:pt x="249" y="2030"/>
                      <a:pt x="560" y="2604"/>
                      <a:pt x="919" y="3287"/>
                    </a:cubicBezTo>
                    <a:cubicBezTo>
                      <a:pt x="1273" y="2717"/>
                      <a:pt x="1996" y="1942"/>
                      <a:pt x="3384" y="1609"/>
                    </a:cubicBezTo>
                    <a:cubicBezTo>
                      <a:pt x="3050" y="983"/>
                      <a:pt x="2764" y="446"/>
                      <a:pt x="2503" y="1"/>
                    </a:cubicBezTo>
                    <a:close/>
                  </a:path>
                </a:pathLst>
              </a:custGeom>
              <a:solidFill>
                <a:srgbClr val="F5F5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0" name="Google Shape;2252;p50">
              <a:extLst>
                <a:ext uri="{FF2B5EF4-FFF2-40B4-BE49-F238E27FC236}">
                  <a16:creationId xmlns:a16="http://schemas.microsoft.com/office/drawing/2014/main" id="{127E3314-C157-40FA-B5DC-039332028C09}"/>
                </a:ext>
              </a:extLst>
            </p:cNvPr>
            <p:cNvSpPr/>
            <p:nvPr/>
          </p:nvSpPr>
          <p:spPr>
            <a:xfrm>
              <a:off x="1991700" y="3319174"/>
              <a:ext cx="65702" cy="58774"/>
            </a:xfrm>
            <a:custGeom>
              <a:avLst/>
              <a:gdLst/>
              <a:ahLst/>
              <a:cxnLst/>
              <a:rect l="l" t="t" r="r" b="b"/>
              <a:pathLst>
                <a:path w="2428" h="2172" extrusionOk="0">
                  <a:moveTo>
                    <a:pt x="1215" y="0"/>
                  </a:moveTo>
                  <a:cubicBezTo>
                    <a:pt x="555" y="0"/>
                    <a:pt x="16" y="478"/>
                    <a:pt x="9" y="1074"/>
                  </a:cubicBezTo>
                  <a:cubicBezTo>
                    <a:pt x="0" y="1675"/>
                    <a:pt x="535" y="2166"/>
                    <a:pt x="1201" y="2172"/>
                  </a:cubicBezTo>
                  <a:cubicBezTo>
                    <a:pt x="1205" y="2172"/>
                    <a:pt x="1209" y="2172"/>
                    <a:pt x="1214" y="2172"/>
                  </a:cubicBezTo>
                  <a:cubicBezTo>
                    <a:pt x="1874" y="2172"/>
                    <a:pt x="2413" y="1694"/>
                    <a:pt x="2420" y="1097"/>
                  </a:cubicBezTo>
                  <a:cubicBezTo>
                    <a:pt x="2427" y="497"/>
                    <a:pt x="1893" y="6"/>
                    <a:pt x="1227" y="0"/>
                  </a:cubicBezTo>
                  <a:cubicBezTo>
                    <a:pt x="1223" y="0"/>
                    <a:pt x="1219" y="0"/>
                    <a:pt x="121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2253;p50">
              <a:extLst>
                <a:ext uri="{FF2B5EF4-FFF2-40B4-BE49-F238E27FC236}">
                  <a16:creationId xmlns:a16="http://schemas.microsoft.com/office/drawing/2014/main" id="{0AEDF9CE-8710-4CF0-B205-1EA4CC9AA248}"/>
                </a:ext>
              </a:extLst>
            </p:cNvPr>
            <p:cNvSpPr/>
            <p:nvPr/>
          </p:nvSpPr>
          <p:spPr>
            <a:xfrm>
              <a:off x="2201250" y="3319174"/>
              <a:ext cx="65702" cy="58774"/>
            </a:xfrm>
            <a:custGeom>
              <a:avLst/>
              <a:gdLst/>
              <a:ahLst/>
              <a:cxnLst/>
              <a:rect l="l" t="t" r="r" b="b"/>
              <a:pathLst>
                <a:path w="2428" h="2172" extrusionOk="0">
                  <a:moveTo>
                    <a:pt x="1215" y="0"/>
                  </a:moveTo>
                  <a:cubicBezTo>
                    <a:pt x="555" y="0"/>
                    <a:pt x="16" y="478"/>
                    <a:pt x="9" y="1074"/>
                  </a:cubicBezTo>
                  <a:cubicBezTo>
                    <a:pt x="0" y="1675"/>
                    <a:pt x="535" y="2166"/>
                    <a:pt x="1201" y="2172"/>
                  </a:cubicBezTo>
                  <a:cubicBezTo>
                    <a:pt x="1205" y="2172"/>
                    <a:pt x="1209" y="2172"/>
                    <a:pt x="1214" y="2172"/>
                  </a:cubicBezTo>
                  <a:cubicBezTo>
                    <a:pt x="1874" y="2172"/>
                    <a:pt x="2413" y="1694"/>
                    <a:pt x="2420" y="1097"/>
                  </a:cubicBezTo>
                  <a:cubicBezTo>
                    <a:pt x="2427" y="497"/>
                    <a:pt x="1893" y="6"/>
                    <a:pt x="1227" y="0"/>
                  </a:cubicBezTo>
                  <a:cubicBezTo>
                    <a:pt x="1223" y="0"/>
                    <a:pt x="1219" y="0"/>
                    <a:pt x="121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p40"/>
          <p:cNvSpPr/>
          <p:nvPr/>
        </p:nvSpPr>
        <p:spPr>
          <a:xfrm>
            <a:off x="5345213" y="1565263"/>
            <a:ext cx="3339900" cy="3339900"/>
          </a:xfrm>
          <a:prstGeom prst="flowChartConnector">
            <a:avLst/>
          </a:prstGeom>
          <a:solidFill>
            <a:srgbClr val="FFFFFF">
              <a:alpha val="345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6" name="Google Shape;856;p40"/>
          <p:cNvSpPr/>
          <p:nvPr/>
        </p:nvSpPr>
        <p:spPr>
          <a:xfrm>
            <a:off x="5032100" y="4540875"/>
            <a:ext cx="930000" cy="189000"/>
          </a:xfrm>
          <a:prstGeom prst="ellipse">
            <a:avLst/>
          </a:prstGeom>
          <a:solidFill>
            <a:srgbClr val="EDE7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7" name="Google Shape;857;p40"/>
          <p:cNvSpPr/>
          <p:nvPr/>
        </p:nvSpPr>
        <p:spPr>
          <a:xfrm>
            <a:off x="458888" y="1477188"/>
            <a:ext cx="3339900" cy="3339900"/>
          </a:xfrm>
          <a:prstGeom prst="flowChartConnector">
            <a:avLst/>
          </a:prstGeom>
          <a:solidFill>
            <a:srgbClr val="FFFFFF">
              <a:alpha val="345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8" name="Google Shape;858;p40"/>
          <p:cNvSpPr/>
          <p:nvPr/>
        </p:nvSpPr>
        <p:spPr>
          <a:xfrm>
            <a:off x="3440875" y="4540875"/>
            <a:ext cx="930000" cy="189000"/>
          </a:xfrm>
          <a:prstGeom prst="ellipse">
            <a:avLst/>
          </a:prstGeom>
          <a:solidFill>
            <a:srgbClr val="EDE7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9" name="Google Shape;859;p40"/>
          <p:cNvSpPr txBox="1">
            <a:spLocks noGrp="1"/>
          </p:cNvSpPr>
          <p:nvPr>
            <p:ph type="title"/>
          </p:nvPr>
        </p:nvSpPr>
        <p:spPr>
          <a:xfrm>
            <a:off x="1554662" y="1010694"/>
            <a:ext cx="6789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chemeClr val="accent5"/>
                </a:solidFill>
                <a:latin typeface="UTM Azuki" panose="02040603050506020204" pitchFamily="18" charset="0"/>
              </a:rPr>
              <a:t>X</a:t>
            </a:r>
            <a:r>
              <a:rPr lang="en" sz="3600" dirty="0">
                <a:solidFill>
                  <a:schemeClr val="accent5"/>
                </a:solidFill>
                <a:latin typeface="UTM Azuki" panose="02040603050506020204" pitchFamily="18" charset="0"/>
              </a:rPr>
              <a:t>in chào và hẹn gặp lại các bạn trong buổi học tiếp theo nhé</a:t>
            </a:r>
            <a:endParaRPr sz="3600" dirty="0">
              <a:solidFill>
                <a:schemeClr val="accent5"/>
              </a:solidFill>
              <a:latin typeface="UTM Azuki" panose="02040603050506020204" pitchFamily="18" charset="0"/>
            </a:endParaRPr>
          </a:p>
        </p:txBody>
      </p:sp>
      <p:grpSp>
        <p:nvGrpSpPr>
          <p:cNvPr id="865" name="Google Shape;865;p40"/>
          <p:cNvGrpSpPr/>
          <p:nvPr/>
        </p:nvGrpSpPr>
        <p:grpSpPr>
          <a:xfrm>
            <a:off x="375366" y="2189706"/>
            <a:ext cx="1638324" cy="2751293"/>
            <a:chOff x="4724018" y="1905159"/>
            <a:chExt cx="1638324" cy="2751293"/>
          </a:xfrm>
        </p:grpSpPr>
        <p:grpSp>
          <p:nvGrpSpPr>
            <p:cNvPr id="866" name="Google Shape;866;p40"/>
            <p:cNvGrpSpPr/>
            <p:nvPr/>
          </p:nvGrpSpPr>
          <p:grpSpPr>
            <a:xfrm>
              <a:off x="4724018" y="1905159"/>
              <a:ext cx="1638324" cy="2751293"/>
              <a:chOff x="12153225" y="-1004562"/>
              <a:chExt cx="2247975" cy="3775100"/>
            </a:xfrm>
          </p:grpSpPr>
          <p:sp>
            <p:nvSpPr>
              <p:cNvPr id="867" name="Google Shape;867;p40"/>
              <p:cNvSpPr/>
              <p:nvPr/>
            </p:nvSpPr>
            <p:spPr>
              <a:xfrm>
                <a:off x="12585525" y="1087063"/>
                <a:ext cx="564125" cy="1566325"/>
              </a:xfrm>
              <a:custGeom>
                <a:avLst/>
                <a:gdLst/>
                <a:ahLst/>
                <a:cxnLst/>
                <a:rect l="l" t="t" r="r" b="b"/>
                <a:pathLst>
                  <a:path w="22565" h="62653" extrusionOk="0">
                    <a:moveTo>
                      <a:pt x="12754" y="0"/>
                    </a:moveTo>
                    <a:cubicBezTo>
                      <a:pt x="6940" y="0"/>
                      <a:pt x="2316" y="2281"/>
                      <a:pt x="1724" y="9234"/>
                    </a:cubicBezTo>
                    <a:cubicBezTo>
                      <a:pt x="0" y="29458"/>
                      <a:pt x="8935" y="61128"/>
                      <a:pt x="8935" y="61128"/>
                    </a:cubicBezTo>
                    <a:lnTo>
                      <a:pt x="18572" y="62653"/>
                    </a:lnTo>
                    <a:cubicBezTo>
                      <a:pt x="17474" y="53716"/>
                      <a:pt x="21009" y="24599"/>
                      <a:pt x="21009" y="24599"/>
                    </a:cubicBezTo>
                    <a:lnTo>
                      <a:pt x="22076" y="24284"/>
                    </a:lnTo>
                    <a:cubicBezTo>
                      <a:pt x="22351" y="16709"/>
                      <a:pt x="22565" y="9124"/>
                      <a:pt x="22508" y="1548"/>
                    </a:cubicBezTo>
                    <a:cubicBezTo>
                      <a:pt x="19203" y="632"/>
                      <a:pt x="15814" y="0"/>
                      <a:pt x="12754" y="0"/>
                    </a:cubicBezTo>
                    <a:close/>
                  </a:path>
                </a:pathLst>
              </a:custGeom>
              <a:solidFill>
                <a:srgbClr val="FFD2B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8" name="Google Shape;868;p40"/>
              <p:cNvSpPr/>
              <p:nvPr/>
            </p:nvSpPr>
            <p:spPr>
              <a:xfrm>
                <a:off x="12602500" y="1087063"/>
                <a:ext cx="547150" cy="1281800"/>
              </a:xfrm>
              <a:custGeom>
                <a:avLst/>
                <a:gdLst/>
                <a:ahLst/>
                <a:cxnLst/>
                <a:rect l="l" t="t" r="r" b="b"/>
                <a:pathLst>
                  <a:path w="21886" h="51272" extrusionOk="0">
                    <a:moveTo>
                      <a:pt x="12075" y="0"/>
                    </a:moveTo>
                    <a:cubicBezTo>
                      <a:pt x="6261" y="0"/>
                      <a:pt x="1637" y="2281"/>
                      <a:pt x="1045" y="9234"/>
                    </a:cubicBezTo>
                    <a:cubicBezTo>
                      <a:pt x="0" y="21481"/>
                      <a:pt x="2865" y="37924"/>
                      <a:pt x="5288" y="48990"/>
                    </a:cubicBezTo>
                    <a:cubicBezTo>
                      <a:pt x="9493" y="49725"/>
                      <a:pt x="13673" y="50605"/>
                      <a:pt x="17892" y="51271"/>
                    </a:cubicBezTo>
                    <a:cubicBezTo>
                      <a:pt x="18519" y="39514"/>
                      <a:pt x="20330" y="24598"/>
                      <a:pt x="20330" y="24598"/>
                    </a:cubicBezTo>
                    <a:lnTo>
                      <a:pt x="21397" y="24284"/>
                    </a:lnTo>
                    <a:cubicBezTo>
                      <a:pt x="21672" y="16710"/>
                      <a:pt x="21886" y="9124"/>
                      <a:pt x="21829" y="1548"/>
                    </a:cubicBezTo>
                    <a:cubicBezTo>
                      <a:pt x="18524" y="632"/>
                      <a:pt x="15135" y="0"/>
                      <a:pt x="1207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9" name="Google Shape;869;p40"/>
              <p:cNvSpPr/>
              <p:nvPr/>
            </p:nvSpPr>
            <p:spPr>
              <a:xfrm>
                <a:off x="12600475" y="2645663"/>
                <a:ext cx="460925" cy="124875"/>
              </a:xfrm>
              <a:custGeom>
                <a:avLst/>
                <a:gdLst/>
                <a:ahLst/>
                <a:cxnLst/>
                <a:rect l="l" t="t" r="r" b="b"/>
                <a:pathLst>
                  <a:path w="18437" h="4995" extrusionOk="0">
                    <a:moveTo>
                      <a:pt x="7752" y="1"/>
                    </a:moveTo>
                    <a:cubicBezTo>
                      <a:pt x="7752" y="1"/>
                      <a:pt x="0" y="1360"/>
                      <a:pt x="675" y="3869"/>
                    </a:cubicBezTo>
                    <a:cubicBezTo>
                      <a:pt x="903" y="4714"/>
                      <a:pt x="2969" y="4994"/>
                      <a:pt x="5609" y="4994"/>
                    </a:cubicBezTo>
                    <a:cubicBezTo>
                      <a:pt x="10803" y="4994"/>
                      <a:pt x="18219" y="3909"/>
                      <a:pt x="18219" y="3909"/>
                    </a:cubicBezTo>
                    <a:lnTo>
                      <a:pt x="18437" y="1840"/>
                    </a:lnTo>
                    <a:lnTo>
                      <a:pt x="775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0" name="Google Shape;870;p40"/>
              <p:cNvSpPr/>
              <p:nvPr/>
            </p:nvSpPr>
            <p:spPr>
              <a:xfrm>
                <a:off x="12694650" y="2615263"/>
                <a:ext cx="361275" cy="154500"/>
              </a:xfrm>
              <a:custGeom>
                <a:avLst/>
                <a:gdLst/>
                <a:ahLst/>
                <a:cxnLst/>
                <a:rect l="l" t="t" r="r" b="b"/>
                <a:pathLst>
                  <a:path w="14451" h="6180" extrusionOk="0">
                    <a:moveTo>
                      <a:pt x="4570" y="0"/>
                    </a:moveTo>
                    <a:cubicBezTo>
                      <a:pt x="4570" y="0"/>
                      <a:pt x="1910" y="1582"/>
                      <a:pt x="0" y="2282"/>
                    </a:cubicBezTo>
                    <a:cubicBezTo>
                      <a:pt x="1234" y="3542"/>
                      <a:pt x="2357" y="4836"/>
                      <a:pt x="3369" y="6180"/>
                    </a:cubicBezTo>
                    <a:cubicBezTo>
                      <a:pt x="8375" y="6012"/>
                      <a:pt x="14450" y="5125"/>
                      <a:pt x="14450" y="5125"/>
                    </a:cubicBezTo>
                    <a:lnTo>
                      <a:pt x="14353" y="57"/>
                    </a:lnTo>
                    <a:lnTo>
                      <a:pt x="457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1" name="Google Shape;871;p40"/>
              <p:cNvSpPr/>
              <p:nvPr/>
            </p:nvSpPr>
            <p:spPr>
              <a:xfrm>
                <a:off x="12615900" y="2723363"/>
                <a:ext cx="442175" cy="47175"/>
              </a:xfrm>
              <a:custGeom>
                <a:avLst/>
                <a:gdLst/>
                <a:ahLst/>
                <a:cxnLst/>
                <a:rect l="l" t="t" r="r" b="b"/>
                <a:pathLst>
                  <a:path w="17687" h="1887" extrusionOk="0">
                    <a:moveTo>
                      <a:pt x="17687" y="1"/>
                    </a:moveTo>
                    <a:lnTo>
                      <a:pt x="17687" y="1"/>
                    </a:lnTo>
                    <a:cubicBezTo>
                      <a:pt x="14796" y="367"/>
                      <a:pt x="9496" y="957"/>
                      <a:pt x="5403" y="957"/>
                    </a:cubicBezTo>
                    <a:cubicBezTo>
                      <a:pt x="2900" y="957"/>
                      <a:pt x="848" y="736"/>
                      <a:pt x="72" y="109"/>
                    </a:cubicBezTo>
                    <a:cubicBezTo>
                      <a:pt x="5" y="320"/>
                      <a:pt x="0" y="547"/>
                      <a:pt x="58" y="761"/>
                    </a:cubicBezTo>
                    <a:cubicBezTo>
                      <a:pt x="286" y="1606"/>
                      <a:pt x="2352" y="1886"/>
                      <a:pt x="4992" y="1886"/>
                    </a:cubicBezTo>
                    <a:cubicBezTo>
                      <a:pt x="10186" y="1886"/>
                      <a:pt x="17602" y="801"/>
                      <a:pt x="17602" y="801"/>
                    </a:cubicBezTo>
                    <a:lnTo>
                      <a:pt x="17687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2" name="Google Shape;872;p40"/>
              <p:cNvSpPr/>
              <p:nvPr/>
            </p:nvSpPr>
            <p:spPr>
              <a:xfrm>
                <a:off x="12759950" y="2635838"/>
                <a:ext cx="57575" cy="50550"/>
              </a:xfrm>
              <a:custGeom>
                <a:avLst/>
                <a:gdLst/>
                <a:ahLst/>
                <a:cxnLst/>
                <a:rect l="l" t="t" r="r" b="b"/>
                <a:pathLst>
                  <a:path w="2303" h="2022" extrusionOk="0">
                    <a:moveTo>
                      <a:pt x="503" y="0"/>
                    </a:moveTo>
                    <a:cubicBezTo>
                      <a:pt x="238" y="0"/>
                      <a:pt x="0" y="353"/>
                      <a:pt x="239" y="608"/>
                    </a:cubicBezTo>
                    <a:cubicBezTo>
                      <a:pt x="664" y="1060"/>
                      <a:pt x="1142" y="1459"/>
                      <a:pt x="1565" y="1912"/>
                    </a:cubicBezTo>
                    <a:cubicBezTo>
                      <a:pt x="1637" y="1989"/>
                      <a:pt x="1720" y="2021"/>
                      <a:pt x="1800" y="2021"/>
                    </a:cubicBezTo>
                    <a:cubicBezTo>
                      <a:pt x="2064" y="2021"/>
                      <a:pt x="2302" y="1668"/>
                      <a:pt x="2064" y="1414"/>
                    </a:cubicBezTo>
                    <a:cubicBezTo>
                      <a:pt x="1639" y="962"/>
                      <a:pt x="1161" y="563"/>
                      <a:pt x="737" y="109"/>
                    </a:cubicBezTo>
                    <a:cubicBezTo>
                      <a:pt x="665" y="32"/>
                      <a:pt x="583" y="0"/>
                      <a:pt x="50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3" name="Google Shape;873;p40"/>
              <p:cNvSpPr/>
              <p:nvPr/>
            </p:nvSpPr>
            <p:spPr>
              <a:xfrm>
                <a:off x="12724375" y="2644238"/>
                <a:ext cx="57550" cy="50525"/>
              </a:xfrm>
              <a:custGeom>
                <a:avLst/>
                <a:gdLst/>
                <a:ahLst/>
                <a:cxnLst/>
                <a:rect l="l" t="t" r="r" b="b"/>
                <a:pathLst>
                  <a:path w="2302" h="2021" extrusionOk="0">
                    <a:moveTo>
                      <a:pt x="501" y="0"/>
                    </a:moveTo>
                    <a:cubicBezTo>
                      <a:pt x="237" y="0"/>
                      <a:pt x="0" y="353"/>
                      <a:pt x="239" y="607"/>
                    </a:cubicBezTo>
                    <a:cubicBezTo>
                      <a:pt x="663" y="1061"/>
                      <a:pt x="1142" y="1459"/>
                      <a:pt x="1565" y="1912"/>
                    </a:cubicBezTo>
                    <a:cubicBezTo>
                      <a:pt x="1637" y="1989"/>
                      <a:pt x="1720" y="2021"/>
                      <a:pt x="1800" y="2021"/>
                    </a:cubicBezTo>
                    <a:cubicBezTo>
                      <a:pt x="2064" y="2021"/>
                      <a:pt x="2302" y="1667"/>
                      <a:pt x="2063" y="1413"/>
                    </a:cubicBezTo>
                    <a:cubicBezTo>
                      <a:pt x="1639" y="961"/>
                      <a:pt x="1160" y="562"/>
                      <a:pt x="736" y="110"/>
                    </a:cubicBezTo>
                    <a:cubicBezTo>
                      <a:pt x="663" y="33"/>
                      <a:pt x="581" y="0"/>
                      <a:pt x="50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4" name="Google Shape;874;p40"/>
              <p:cNvSpPr/>
              <p:nvPr/>
            </p:nvSpPr>
            <p:spPr>
              <a:xfrm>
                <a:off x="13184600" y="1139888"/>
                <a:ext cx="547800" cy="1509850"/>
              </a:xfrm>
              <a:custGeom>
                <a:avLst/>
                <a:gdLst/>
                <a:ahLst/>
                <a:cxnLst/>
                <a:rect l="l" t="t" r="r" b="b"/>
                <a:pathLst>
                  <a:path w="21912" h="60394" extrusionOk="0">
                    <a:moveTo>
                      <a:pt x="470" y="1"/>
                    </a:moveTo>
                    <a:lnTo>
                      <a:pt x="470" y="1"/>
                    </a:lnTo>
                    <a:cubicBezTo>
                      <a:pt x="515" y="7717"/>
                      <a:pt x="285" y="15439"/>
                      <a:pt x="0" y="23151"/>
                    </a:cubicBezTo>
                    <a:cubicBezTo>
                      <a:pt x="1756" y="32318"/>
                      <a:pt x="6066" y="60394"/>
                      <a:pt x="6066" y="60394"/>
                    </a:cubicBezTo>
                    <a:lnTo>
                      <a:pt x="14274" y="59015"/>
                    </a:lnTo>
                    <a:cubicBezTo>
                      <a:pt x="21912" y="27877"/>
                      <a:pt x="15319" y="6197"/>
                      <a:pt x="15319" y="6197"/>
                    </a:cubicBezTo>
                    <a:cubicBezTo>
                      <a:pt x="15319" y="6197"/>
                      <a:pt x="8385" y="2463"/>
                      <a:pt x="470" y="1"/>
                    </a:cubicBezTo>
                    <a:close/>
                  </a:path>
                </a:pathLst>
              </a:custGeom>
              <a:solidFill>
                <a:srgbClr val="FFD2B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5" name="Google Shape;875;p40"/>
              <p:cNvSpPr/>
              <p:nvPr/>
            </p:nvSpPr>
            <p:spPr>
              <a:xfrm>
                <a:off x="13184600" y="1139863"/>
                <a:ext cx="518250" cy="1244425"/>
              </a:xfrm>
              <a:custGeom>
                <a:avLst/>
                <a:gdLst/>
                <a:ahLst/>
                <a:cxnLst/>
                <a:rect l="l" t="t" r="r" b="b"/>
                <a:pathLst>
                  <a:path w="20730" h="49777" extrusionOk="0">
                    <a:moveTo>
                      <a:pt x="470" y="1"/>
                    </a:moveTo>
                    <a:lnTo>
                      <a:pt x="470" y="1"/>
                    </a:lnTo>
                    <a:cubicBezTo>
                      <a:pt x="515" y="7716"/>
                      <a:pt x="285" y="15439"/>
                      <a:pt x="0" y="23150"/>
                    </a:cubicBezTo>
                    <a:cubicBezTo>
                      <a:pt x="1048" y="28622"/>
                      <a:pt x="3004" y="40824"/>
                      <a:pt x="4413" y="49776"/>
                    </a:cubicBezTo>
                    <a:cubicBezTo>
                      <a:pt x="8201" y="49399"/>
                      <a:pt x="12861" y="48963"/>
                      <a:pt x="16639" y="48498"/>
                    </a:cubicBezTo>
                    <a:cubicBezTo>
                      <a:pt x="20730" y="23230"/>
                      <a:pt x="15319" y="6198"/>
                      <a:pt x="15319" y="6198"/>
                    </a:cubicBezTo>
                    <a:cubicBezTo>
                      <a:pt x="15319" y="6198"/>
                      <a:pt x="8385" y="2464"/>
                      <a:pt x="47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6" name="Google Shape;876;p40"/>
              <p:cNvSpPr/>
              <p:nvPr/>
            </p:nvSpPr>
            <p:spPr>
              <a:xfrm>
                <a:off x="13313950" y="2645663"/>
                <a:ext cx="415350" cy="124875"/>
              </a:xfrm>
              <a:custGeom>
                <a:avLst/>
                <a:gdLst/>
                <a:ahLst/>
                <a:cxnLst/>
                <a:rect l="l" t="t" r="r" b="b"/>
                <a:pathLst>
                  <a:path w="16614" h="4995" extrusionOk="0">
                    <a:moveTo>
                      <a:pt x="9629" y="1"/>
                    </a:moveTo>
                    <a:lnTo>
                      <a:pt x="0" y="1840"/>
                    </a:lnTo>
                    <a:lnTo>
                      <a:pt x="198" y="3909"/>
                    </a:lnTo>
                    <a:cubicBezTo>
                      <a:pt x="198" y="3909"/>
                      <a:pt x="6879" y="4994"/>
                      <a:pt x="11559" y="4994"/>
                    </a:cubicBezTo>
                    <a:cubicBezTo>
                      <a:pt x="13937" y="4994"/>
                      <a:pt x="15799" y="4714"/>
                      <a:pt x="16004" y="3869"/>
                    </a:cubicBezTo>
                    <a:cubicBezTo>
                      <a:pt x="16614" y="1360"/>
                      <a:pt x="9629" y="1"/>
                      <a:pt x="962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7" name="Google Shape;877;p40"/>
              <p:cNvSpPr/>
              <p:nvPr/>
            </p:nvSpPr>
            <p:spPr>
              <a:xfrm>
                <a:off x="13318900" y="2615263"/>
                <a:ext cx="325525" cy="154500"/>
              </a:xfrm>
              <a:custGeom>
                <a:avLst/>
                <a:gdLst/>
                <a:ahLst/>
                <a:cxnLst/>
                <a:rect l="l" t="t" r="r" b="b"/>
                <a:pathLst>
                  <a:path w="13021" h="6180" extrusionOk="0">
                    <a:moveTo>
                      <a:pt x="8902" y="0"/>
                    </a:moveTo>
                    <a:lnTo>
                      <a:pt x="88" y="57"/>
                    </a:lnTo>
                    <a:lnTo>
                      <a:pt x="0" y="5125"/>
                    </a:lnTo>
                    <a:cubicBezTo>
                      <a:pt x="0" y="5125"/>
                      <a:pt x="5475" y="6012"/>
                      <a:pt x="9986" y="6180"/>
                    </a:cubicBezTo>
                    <a:cubicBezTo>
                      <a:pt x="10898" y="4836"/>
                      <a:pt x="11909" y="3542"/>
                      <a:pt x="13020" y="2282"/>
                    </a:cubicBezTo>
                    <a:cubicBezTo>
                      <a:pt x="11301" y="1582"/>
                      <a:pt x="8902" y="0"/>
                      <a:pt x="890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8" name="Google Shape;878;p40"/>
              <p:cNvSpPr/>
              <p:nvPr/>
            </p:nvSpPr>
            <p:spPr>
              <a:xfrm>
                <a:off x="13317025" y="2723363"/>
                <a:ext cx="398400" cy="47175"/>
              </a:xfrm>
              <a:custGeom>
                <a:avLst/>
                <a:gdLst/>
                <a:ahLst/>
                <a:cxnLst/>
                <a:rect l="l" t="t" r="r" b="b"/>
                <a:pathLst>
                  <a:path w="15936" h="1887" extrusionOk="0">
                    <a:moveTo>
                      <a:pt x="0" y="1"/>
                    </a:moveTo>
                    <a:lnTo>
                      <a:pt x="75" y="801"/>
                    </a:lnTo>
                    <a:cubicBezTo>
                      <a:pt x="75" y="801"/>
                      <a:pt x="6756" y="1886"/>
                      <a:pt x="11437" y="1886"/>
                    </a:cubicBezTo>
                    <a:cubicBezTo>
                      <a:pt x="13815" y="1886"/>
                      <a:pt x="15677" y="1606"/>
                      <a:pt x="15882" y="761"/>
                    </a:cubicBezTo>
                    <a:cubicBezTo>
                      <a:pt x="15936" y="547"/>
                      <a:pt x="15931" y="321"/>
                      <a:pt x="15871" y="109"/>
                    </a:cubicBezTo>
                    <a:cubicBezTo>
                      <a:pt x="15172" y="736"/>
                      <a:pt x="13323" y="957"/>
                      <a:pt x="11068" y="957"/>
                    </a:cubicBezTo>
                    <a:cubicBezTo>
                      <a:pt x="7379" y="957"/>
                      <a:pt x="2604" y="367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9" name="Google Shape;879;p40"/>
              <p:cNvSpPr/>
              <p:nvPr/>
            </p:nvSpPr>
            <p:spPr>
              <a:xfrm>
                <a:off x="13533525" y="2636088"/>
                <a:ext cx="52275" cy="50025"/>
              </a:xfrm>
              <a:custGeom>
                <a:avLst/>
                <a:gdLst/>
                <a:ahLst/>
                <a:cxnLst/>
                <a:rect l="l" t="t" r="r" b="b"/>
                <a:pathLst>
                  <a:path w="2091" h="2001" extrusionOk="0">
                    <a:moveTo>
                      <a:pt x="1626" y="1"/>
                    </a:moveTo>
                    <a:cubicBezTo>
                      <a:pt x="1550" y="1"/>
                      <a:pt x="1473" y="34"/>
                      <a:pt x="1407" y="112"/>
                    </a:cubicBezTo>
                    <a:cubicBezTo>
                      <a:pt x="1025" y="563"/>
                      <a:pt x="593" y="966"/>
                      <a:pt x="212" y="1417"/>
                    </a:cubicBezTo>
                    <a:cubicBezTo>
                      <a:pt x="0" y="1666"/>
                      <a:pt x="223" y="2001"/>
                      <a:pt x="465" y="2001"/>
                    </a:cubicBezTo>
                    <a:cubicBezTo>
                      <a:pt x="540" y="2001"/>
                      <a:pt x="618" y="1968"/>
                      <a:pt x="684" y="1889"/>
                    </a:cubicBezTo>
                    <a:cubicBezTo>
                      <a:pt x="1066" y="1439"/>
                      <a:pt x="1498" y="1035"/>
                      <a:pt x="1879" y="585"/>
                    </a:cubicBezTo>
                    <a:cubicBezTo>
                      <a:pt x="2090" y="336"/>
                      <a:pt x="1868" y="1"/>
                      <a:pt x="162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0" name="Google Shape;880;p40"/>
              <p:cNvSpPr/>
              <p:nvPr/>
            </p:nvSpPr>
            <p:spPr>
              <a:xfrm>
                <a:off x="13565600" y="2644488"/>
                <a:ext cx="52250" cy="50000"/>
              </a:xfrm>
              <a:custGeom>
                <a:avLst/>
                <a:gdLst/>
                <a:ahLst/>
                <a:cxnLst/>
                <a:rect l="l" t="t" r="r" b="b"/>
                <a:pathLst>
                  <a:path w="2090" h="2000" extrusionOk="0">
                    <a:moveTo>
                      <a:pt x="1626" y="0"/>
                    </a:moveTo>
                    <a:cubicBezTo>
                      <a:pt x="1550" y="0"/>
                      <a:pt x="1473" y="33"/>
                      <a:pt x="1407" y="111"/>
                    </a:cubicBezTo>
                    <a:cubicBezTo>
                      <a:pt x="1025" y="564"/>
                      <a:pt x="592" y="965"/>
                      <a:pt x="210" y="1416"/>
                    </a:cubicBezTo>
                    <a:cubicBezTo>
                      <a:pt x="0" y="1665"/>
                      <a:pt x="222" y="2000"/>
                      <a:pt x="464" y="2000"/>
                    </a:cubicBezTo>
                    <a:cubicBezTo>
                      <a:pt x="539" y="2000"/>
                      <a:pt x="616" y="1967"/>
                      <a:pt x="683" y="1889"/>
                    </a:cubicBezTo>
                    <a:cubicBezTo>
                      <a:pt x="1064" y="1438"/>
                      <a:pt x="1498" y="1035"/>
                      <a:pt x="1879" y="585"/>
                    </a:cubicBezTo>
                    <a:cubicBezTo>
                      <a:pt x="2089" y="335"/>
                      <a:pt x="1867" y="0"/>
                      <a:pt x="162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1" name="Google Shape;881;p40"/>
              <p:cNvSpPr/>
              <p:nvPr/>
            </p:nvSpPr>
            <p:spPr>
              <a:xfrm>
                <a:off x="12308750" y="-622962"/>
                <a:ext cx="311550" cy="406750"/>
              </a:xfrm>
              <a:custGeom>
                <a:avLst/>
                <a:gdLst/>
                <a:ahLst/>
                <a:cxnLst/>
                <a:rect l="l" t="t" r="r" b="b"/>
                <a:pathLst>
                  <a:path w="12462" h="16270" extrusionOk="0">
                    <a:moveTo>
                      <a:pt x="6669" y="1"/>
                    </a:moveTo>
                    <a:cubicBezTo>
                      <a:pt x="4103" y="1"/>
                      <a:pt x="1321" y="9990"/>
                      <a:pt x="409" y="13983"/>
                    </a:cubicBezTo>
                    <a:cubicBezTo>
                      <a:pt x="1" y="15771"/>
                      <a:pt x="1820" y="16269"/>
                      <a:pt x="3975" y="16269"/>
                    </a:cubicBezTo>
                    <a:cubicBezTo>
                      <a:pt x="6692" y="16269"/>
                      <a:pt x="9944" y="15477"/>
                      <a:pt x="9944" y="15477"/>
                    </a:cubicBezTo>
                    <a:lnTo>
                      <a:pt x="12461" y="8560"/>
                    </a:lnTo>
                    <a:cubicBezTo>
                      <a:pt x="12461" y="8560"/>
                      <a:pt x="9356" y="262"/>
                      <a:pt x="6765" y="5"/>
                    </a:cubicBezTo>
                    <a:cubicBezTo>
                      <a:pt x="6733" y="2"/>
                      <a:pt x="6701" y="1"/>
                      <a:pt x="666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2" name="Google Shape;882;p40"/>
              <p:cNvSpPr/>
              <p:nvPr/>
            </p:nvSpPr>
            <p:spPr>
              <a:xfrm>
                <a:off x="12203575" y="-570537"/>
                <a:ext cx="328500" cy="442325"/>
              </a:xfrm>
              <a:custGeom>
                <a:avLst/>
                <a:gdLst/>
                <a:ahLst/>
                <a:cxnLst/>
                <a:rect l="l" t="t" r="r" b="b"/>
                <a:pathLst>
                  <a:path w="13140" h="17693" extrusionOk="0">
                    <a:moveTo>
                      <a:pt x="5797" y="0"/>
                    </a:moveTo>
                    <a:cubicBezTo>
                      <a:pt x="2859" y="0"/>
                      <a:pt x="803" y="11164"/>
                      <a:pt x="215" y="15569"/>
                    </a:cubicBezTo>
                    <a:cubicBezTo>
                      <a:pt x="1" y="17181"/>
                      <a:pt x="1398" y="17693"/>
                      <a:pt x="3256" y="17693"/>
                    </a:cubicBezTo>
                    <a:cubicBezTo>
                      <a:pt x="6477" y="17693"/>
                      <a:pt x="11084" y="16157"/>
                      <a:pt x="11084" y="16157"/>
                    </a:cubicBezTo>
                    <a:lnTo>
                      <a:pt x="13140" y="8519"/>
                    </a:lnTo>
                    <a:cubicBezTo>
                      <a:pt x="13140" y="8519"/>
                      <a:pt x="8733" y="0"/>
                      <a:pt x="579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3" name="Google Shape;883;p40"/>
              <p:cNvSpPr/>
              <p:nvPr/>
            </p:nvSpPr>
            <p:spPr>
              <a:xfrm>
                <a:off x="13325225" y="-978887"/>
                <a:ext cx="903275" cy="848975"/>
              </a:xfrm>
              <a:custGeom>
                <a:avLst/>
                <a:gdLst/>
                <a:ahLst/>
                <a:cxnLst/>
                <a:rect l="l" t="t" r="r" b="b"/>
                <a:pathLst>
                  <a:path w="36131" h="33959" extrusionOk="0">
                    <a:moveTo>
                      <a:pt x="8373" y="1"/>
                    </a:moveTo>
                    <a:cubicBezTo>
                      <a:pt x="3651" y="1"/>
                      <a:pt x="0" y="1941"/>
                      <a:pt x="0" y="1941"/>
                    </a:cubicBezTo>
                    <a:lnTo>
                      <a:pt x="19681" y="33959"/>
                    </a:lnTo>
                    <a:cubicBezTo>
                      <a:pt x="19681" y="33959"/>
                      <a:pt x="36131" y="20447"/>
                      <a:pt x="19094" y="4291"/>
                    </a:cubicBezTo>
                    <a:cubicBezTo>
                      <a:pt x="15594" y="972"/>
                      <a:pt x="11715" y="1"/>
                      <a:pt x="837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4" name="Google Shape;884;p40"/>
              <p:cNvSpPr/>
              <p:nvPr/>
            </p:nvSpPr>
            <p:spPr>
              <a:xfrm>
                <a:off x="12181925" y="-188212"/>
                <a:ext cx="930350" cy="687525"/>
              </a:xfrm>
              <a:custGeom>
                <a:avLst/>
                <a:gdLst/>
                <a:ahLst/>
                <a:cxnLst/>
                <a:rect l="l" t="t" r="r" b="b"/>
                <a:pathLst>
                  <a:path w="37214" h="27501" extrusionOk="0">
                    <a:moveTo>
                      <a:pt x="9655" y="1"/>
                    </a:moveTo>
                    <a:cubicBezTo>
                      <a:pt x="8617" y="1"/>
                      <a:pt x="7313" y="486"/>
                      <a:pt x="5929" y="2186"/>
                    </a:cubicBezTo>
                    <a:cubicBezTo>
                      <a:pt x="3845" y="4742"/>
                      <a:pt x="4692" y="7115"/>
                      <a:pt x="5950" y="8479"/>
                    </a:cubicBezTo>
                    <a:lnTo>
                      <a:pt x="5950" y="8479"/>
                    </a:lnTo>
                    <a:cubicBezTo>
                      <a:pt x="5872" y="8474"/>
                      <a:pt x="5792" y="8472"/>
                      <a:pt x="5711" y="8472"/>
                    </a:cubicBezTo>
                    <a:cubicBezTo>
                      <a:pt x="4284" y="8472"/>
                      <a:pt x="2577" y="9271"/>
                      <a:pt x="1522" y="12173"/>
                    </a:cubicBezTo>
                    <a:cubicBezTo>
                      <a:pt x="0" y="16358"/>
                      <a:pt x="3468" y="18511"/>
                      <a:pt x="6699" y="18511"/>
                    </a:cubicBezTo>
                    <a:cubicBezTo>
                      <a:pt x="7310" y="18511"/>
                      <a:pt x="7913" y="18434"/>
                      <a:pt x="8471" y="18279"/>
                    </a:cubicBezTo>
                    <a:lnTo>
                      <a:pt x="8471" y="18279"/>
                    </a:lnTo>
                    <a:cubicBezTo>
                      <a:pt x="6925" y="20856"/>
                      <a:pt x="6580" y="24789"/>
                      <a:pt x="14153" y="26862"/>
                    </a:cubicBezTo>
                    <a:cubicBezTo>
                      <a:pt x="15773" y="27305"/>
                      <a:pt x="17327" y="27501"/>
                      <a:pt x="18809" y="27501"/>
                    </a:cubicBezTo>
                    <a:cubicBezTo>
                      <a:pt x="30098" y="27501"/>
                      <a:pt x="37213" y="16139"/>
                      <a:pt x="37213" y="16139"/>
                    </a:cubicBezTo>
                    <a:lnTo>
                      <a:pt x="22818" y="2039"/>
                    </a:lnTo>
                    <a:lnTo>
                      <a:pt x="11950" y="864"/>
                    </a:lnTo>
                    <a:cubicBezTo>
                      <a:pt x="11950" y="864"/>
                      <a:pt x="11039" y="1"/>
                      <a:pt x="965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5" name="Google Shape;885;p40"/>
              <p:cNvSpPr/>
              <p:nvPr/>
            </p:nvSpPr>
            <p:spPr>
              <a:xfrm>
                <a:off x="13041400" y="-119212"/>
                <a:ext cx="926700" cy="672875"/>
              </a:xfrm>
              <a:custGeom>
                <a:avLst/>
                <a:gdLst/>
                <a:ahLst/>
                <a:cxnLst/>
                <a:rect l="l" t="t" r="r" b="b"/>
                <a:pathLst>
                  <a:path w="37068" h="26915" extrusionOk="0">
                    <a:moveTo>
                      <a:pt x="18714" y="1"/>
                    </a:moveTo>
                    <a:cubicBezTo>
                      <a:pt x="6792" y="1"/>
                      <a:pt x="1" y="12524"/>
                      <a:pt x="1" y="12524"/>
                    </a:cubicBezTo>
                    <a:lnTo>
                      <a:pt x="15247" y="25697"/>
                    </a:lnTo>
                    <a:lnTo>
                      <a:pt x="26169" y="26189"/>
                    </a:lnTo>
                    <a:cubicBezTo>
                      <a:pt x="26169" y="26189"/>
                      <a:pt x="27037" y="26914"/>
                      <a:pt x="28306" y="26914"/>
                    </a:cubicBezTo>
                    <a:cubicBezTo>
                      <a:pt x="29377" y="26914"/>
                      <a:pt x="30734" y="26398"/>
                      <a:pt x="32096" y="24495"/>
                    </a:cubicBezTo>
                    <a:cubicBezTo>
                      <a:pt x="34016" y="21813"/>
                      <a:pt x="33022" y="19496"/>
                      <a:pt x="31680" y="18214"/>
                    </a:cubicBezTo>
                    <a:lnTo>
                      <a:pt x="31680" y="18214"/>
                    </a:lnTo>
                    <a:cubicBezTo>
                      <a:pt x="33155" y="18213"/>
                      <a:pt x="34949" y="17380"/>
                      <a:pt x="35870" y="14250"/>
                    </a:cubicBezTo>
                    <a:cubicBezTo>
                      <a:pt x="37067" y="10180"/>
                      <a:pt x="33860" y="8235"/>
                      <a:pt x="30765" y="8235"/>
                    </a:cubicBezTo>
                    <a:cubicBezTo>
                      <a:pt x="29997" y="8235"/>
                      <a:pt x="29237" y="8355"/>
                      <a:pt x="28552" y="8591"/>
                    </a:cubicBezTo>
                    <a:lnTo>
                      <a:pt x="28552" y="8591"/>
                    </a:lnTo>
                    <a:cubicBezTo>
                      <a:pt x="29934" y="5923"/>
                      <a:pt x="30032" y="1976"/>
                      <a:pt x="22344" y="381"/>
                    </a:cubicBezTo>
                    <a:cubicBezTo>
                      <a:pt x="21086" y="120"/>
                      <a:pt x="19876" y="1"/>
                      <a:pt x="1871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6" name="Google Shape;886;p40"/>
              <p:cNvSpPr/>
              <p:nvPr/>
            </p:nvSpPr>
            <p:spPr>
              <a:xfrm>
                <a:off x="12883400" y="185163"/>
                <a:ext cx="486025" cy="366050"/>
              </a:xfrm>
              <a:custGeom>
                <a:avLst/>
                <a:gdLst/>
                <a:ahLst/>
                <a:cxnLst/>
                <a:rect l="l" t="t" r="r" b="b"/>
                <a:pathLst>
                  <a:path w="19441" h="14642" extrusionOk="0">
                    <a:moveTo>
                      <a:pt x="3762" y="1"/>
                    </a:moveTo>
                    <a:lnTo>
                      <a:pt x="3135" y="6273"/>
                    </a:lnTo>
                    <a:lnTo>
                      <a:pt x="471" y="6429"/>
                    </a:lnTo>
                    <a:cubicBezTo>
                      <a:pt x="471" y="6429"/>
                      <a:pt x="1" y="13798"/>
                      <a:pt x="9250" y="14581"/>
                    </a:cubicBezTo>
                    <a:cubicBezTo>
                      <a:pt x="9737" y="14622"/>
                      <a:pt x="10201" y="14642"/>
                      <a:pt x="10643" y="14642"/>
                    </a:cubicBezTo>
                    <a:cubicBezTo>
                      <a:pt x="18596" y="14642"/>
                      <a:pt x="19440" y="8310"/>
                      <a:pt x="19440" y="8310"/>
                    </a:cubicBezTo>
                    <a:lnTo>
                      <a:pt x="16932" y="8310"/>
                    </a:lnTo>
                    <a:lnTo>
                      <a:pt x="17402" y="1255"/>
                    </a:lnTo>
                    <a:lnTo>
                      <a:pt x="3762" y="1"/>
                    </a:lnTo>
                    <a:close/>
                  </a:path>
                </a:pathLst>
              </a:custGeom>
              <a:solidFill>
                <a:srgbClr val="FFD2B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7" name="Google Shape;887;p40"/>
              <p:cNvSpPr/>
              <p:nvPr/>
            </p:nvSpPr>
            <p:spPr>
              <a:xfrm>
                <a:off x="12442625" y="-384737"/>
                <a:ext cx="306300" cy="322150"/>
              </a:xfrm>
              <a:custGeom>
                <a:avLst/>
                <a:gdLst/>
                <a:ahLst/>
                <a:cxnLst/>
                <a:rect l="l" t="t" r="r" b="b"/>
                <a:pathLst>
                  <a:path w="12252" h="12886" extrusionOk="0">
                    <a:moveTo>
                      <a:pt x="5924" y="1"/>
                    </a:moveTo>
                    <a:cubicBezTo>
                      <a:pt x="5686" y="1"/>
                      <a:pt x="5445" y="18"/>
                      <a:pt x="5203" y="53"/>
                    </a:cubicBezTo>
                    <a:cubicBezTo>
                      <a:pt x="2101" y="501"/>
                      <a:pt x="0" y="3726"/>
                      <a:pt x="510" y="7254"/>
                    </a:cubicBezTo>
                    <a:cubicBezTo>
                      <a:pt x="754" y="8949"/>
                      <a:pt x="1581" y="10489"/>
                      <a:pt x="2808" y="11535"/>
                    </a:cubicBezTo>
                    <a:cubicBezTo>
                      <a:pt x="3838" y="12415"/>
                      <a:pt x="5080" y="12886"/>
                      <a:pt x="6334" y="12886"/>
                    </a:cubicBezTo>
                    <a:cubicBezTo>
                      <a:pt x="6573" y="12886"/>
                      <a:pt x="6812" y="12869"/>
                      <a:pt x="7050" y="12834"/>
                    </a:cubicBezTo>
                    <a:cubicBezTo>
                      <a:pt x="10150" y="12386"/>
                      <a:pt x="12251" y="9161"/>
                      <a:pt x="11743" y="5632"/>
                    </a:cubicBezTo>
                    <a:cubicBezTo>
                      <a:pt x="11272" y="2378"/>
                      <a:pt x="8746" y="1"/>
                      <a:pt x="5924" y="1"/>
                    </a:cubicBezTo>
                    <a:close/>
                  </a:path>
                </a:pathLst>
              </a:custGeom>
              <a:solidFill>
                <a:srgbClr val="FFD2B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8" name="Google Shape;888;p40"/>
              <p:cNvSpPr/>
              <p:nvPr/>
            </p:nvSpPr>
            <p:spPr>
              <a:xfrm>
                <a:off x="12535450" y="-806562"/>
                <a:ext cx="1435550" cy="1140425"/>
              </a:xfrm>
              <a:custGeom>
                <a:avLst/>
                <a:gdLst/>
                <a:ahLst/>
                <a:cxnLst/>
                <a:rect l="l" t="t" r="r" b="b"/>
                <a:pathLst>
                  <a:path w="57422" h="45617" extrusionOk="0">
                    <a:moveTo>
                      <a:pt x="29553" y="1"/>
                    </a:moveTo>
                    <a:cubicBezTo>
                      <a:pt x="28798" y="1"/>
                      <a:pt x="28359" y="41"/>
                      <a:pt x="28359" y="41"/>
                    </a:cubicBezTo>
                    <a:cubicBezTo>
                      <a:pt x="27937" y="16"/>
                      <a:pt x="27514" y="3"/>
                      <a:pt x="27091" y="3"/>
                    </a:cubicBezTo>
                    <a:cubicBezTo>
                      <a:pt x="13780" y="3"/>
                      <a:pt x="1" y="12418"/>
                      <a:pt x="6189" y="30537"/>
                    </a:cubicBezTo>
                    <a:cubicBezTo>
                      <a:pt x="9766" y="41011"/>
                      <a:pt x="20177" y="45617"/>
                      <a:pt x="30286" y="45617"/>
                    </a:cubicBezTo>
                    <a:cubicBezTo>
                      <a:pt x="38223" y="45617"/>
                      <a:pt x="45973" y="42778"/>
                      <a:pt x="50084" y="37710"/>
                    </a:cubicBezTo>
                    <a:cubicBezTo>
                      <a:pt x="57421" y="28668"/>
                      <a:pt x="50769" y="19366"/>
                      <a:pt x="50769" y="19366"/>
                    </a:cubicBezTo>
                    <a:cubicBezTo>
                      <a:pt x="48729" y="1336"/>
                      <a:pt x="33900" y="1"/>
                      <a:pt x="29553" y="1"/>
                    </a:cubicBezTo>
                    <a:close/>
                  </a:path>
                </a:pathLst>
              </a:custGeom>
              <a:solidFill>
                <a:srgbClr val="FFD2B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9" name="Google Shape;889;p40"/>
              <p:cNvSpPr/>
              <p:nvPr/>
            </p:nvSpPr>
            <p:spPr>
              <a:xfrm>
                <a:off x="12458625" y="-1004562"/>
                <a:ext cx="991425" cy="815850"/>
              </a:xfrm>
              <a:custGeom>
                <a:avLst/>
                <a:gdLst/>
                <a:ahLst/>
                <a:cxnLst/>
                <a:rect l="l" t="t" r="r" b="b"/>
                <a:pathLst>
                  <a:path w="39657" h="32634" extrusionOk="0">
                    <a:moveTo>
                      <a:pt x="25579" y="1"/>
                    </a:moveTo>
                    <a:cubicBezTo>
                      <a:pt x="23368" y="1"/>
                      <a:pt x="20870" y="350"/>
                      <a:pt x="18065" y="1205"/>
                    </a:cubicBezTo>
                    <a:cubicBezTo>
                      <a:pt x="2644" y="5905"/>
                      <a:pt x="0" y="20006"/>
                      <a:pt x="1763" y="26028"/>
                    </a:cubicBezTo>
                    <a:cubicBezTo>
                      <a:pt x="1763" y="26028"/>
                      <a:pt x="3577" y="24677"/>
                      <a:pt x="5571" y="24677"/>
                    </a:cubicBezTo>
                    <a:cubicBezTo>
                      <a:pt x="6418" y="24677"/>
                      <a:pt x="7296" y="24921"/>
                      <a:pt x="8083" y="25613"/>
                    </a:cubicBezTo>
                    <a:cubicBezTo>
                      <a:pt x="8083" y="25613"/>
                      <a:pt x="7702" y="32634"/>
                      <a:pt x="10903" y="32634"/>
                    </a:cubicBezTo>
                    <a:cubicBezTo>
                      <a:pt x="11161" y="32634"/>
                      <a:pt x="11443" y="32588"/>
                      <a:pt x="11750" y="32489"/>
                    </a:cubicBezTo>
                    <a:cubicBezTo>
                      <a:pt x="15863" y="31167"/>
                      <a:pt x="14247" y="22355"/>
                      <a:pt x="14247" y="22355"/>
                    </a:cubicBezTo>
                    <a:lnTo>
                      <a:pt x="14247" y="22355"/>
                    </a:lnTo>
                    <a:cubicBezTo>
                      <a:pt x="14247" y="22355"/>
                      <a:pt x="15732" y="22594"/>
                      <a:pt x="17995" y="22594"/>
                    </a:cubicBezTo>
                    <a:cubicBezTo>
                      <a:pt x="24243" y="22594"/>
                      <a:pt x="36422" y="20773"/>
                      <a:pt x="39656" y="7080"/>
                    </a:cubicBezTo>
                    <a:cubicBezTo>
                      <a:pt x="39656" y="7080"/>
                      <a:pt x="35527" y="1"/>
                      <a:pt x="2557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0" name="Google Shape;890;p40"/>
              <p:cNvSpPr/>
              <p:nvPr/>
            </p:nvSpPr>
            <p:spPr>
              <a:xfrm>
                <a:off x="12505025" y="-339162"/>
                <a:ext cx="158275" cy="223675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8947" extrusionOk="0">
                    <a:moveTo>
                      <a:pt x="3872" y="864"/>
                    </a:moveTo>
                    <a:cubicBezTo>
                      <a:pt x="3872" y="864"/>
                      <a:pt x="3873" y="864"/>
                      <a:pt x="3873" y="864"/>
                    </a:cubicBezTo>
                    <a:lnTo>
                      <a:pt x="3875" y="865"/>
                    </a:lnTo>
                    <a:lnTo>
                      <a:pt x="3875" y="865"/>
                    </a:lnTo>
                    <a:cubicBezTo>
                      <a:pt x="3873" y="864"/>
                      <a:pt x="3872" y="864"/>
                      <a:pt x="3872" y="864"/>
                    </a:cubicBezTo>
                    <a:close/>
                    <a:moveTo>
                      <a:pt x="3459" y="1"/>
                    </a:moveTo>
                    <a:cubicBezTo>
                      <a:pt x="3355" y="1"/>
                      <a:pt x="3251" y="5"/>
                      <a:pt x="3148" y="8"/>
                    </a:cubicBezTo>
                    <a:cubicBezTo>
                      <a:pt x="2892" y="45"/>
                      <a:pt x="2641" y="91"/>
                      <a:pt x="2405" y="183"/>
                    </a:cubicBezTo>
                    <a:cubicBezTo>
                      <a:pt x="2173" y="266"/>
                      <a:pt x="1951" y="378"/>
                      <a:pt x="1748" y="519"/>
                    </a:cubicBezTo>
                    <a:cubicBezTo>
                      <a:pt x="1339" y="782"/>
                      <a:pt x="996" y="1115"/>
                      <a:pt x="707" y="1479"/>
                    </a:cubicBezTo>
                    <a:cubicBezTo>
                      <a:pt x="420" y="1838"/>
                      <a:pt x="183" y="2235"/>
                      <a:pt x="1" y="2657"/>
                    </a:cubicBezTo>
                    <a:cubicBezTo>
                      <a:pt x="290" y="2317"/>
                      <a:pt x="608" y="2001"/>
                      <a:pt x="952" y="1715"/>
                    </a:cubicBezTo>
                    <a:cubicBezTo>
                      <a:pt x="1118" y="1575"/>
                      <a:pt x="1293" y="1446"/>
                      <a:pt x="1475" y="1329"/>
                    </a:cubicBezTo>
                    <a:cubicBezTo>
                      <a:pt x="1654" y="1214"/>
                      <a:pt x="1836" y="1102"/>
                      <a:pt x="2027" y="1021"/>
                    </a:cubicBezTo>
                    <a:cubicBezTo>
                      <a:pt x="2213" y="930"/>
                      <a:pt x="2409" y="875"/>
                      <a:pt x="2603" y="823"/>
                    </a:cubicBezTo>
                    <a:cubicBezTo>
                      <a:pt x="2795" y="771"/>
                      <a:pt x="2992" y="761"/>
                      <a:pt x="3182" y="753"/>
                    </a:cubicBezTo>
                    <a:cubicBezTo>
                      <a:pt x="3376" y="773"/>
                      <a:pt x="3565" y="782"/>
                      <a:pt x="3749" y="839"/>
                    </a:cubicBezTo>
                    <a:lnTo>
                      <a:pt x="3889" y="873"/>
                    </a:lnTo>
                    <a:lnTo>
                      <a:pt x="3892" y="873"/>
                    </a:lnTo>
                    <a:lnTo>
                      <a:pt x="3892" y="873"/>
                    </a:lnTo>
                    <a:lnTo>
                      <a:pt x="3919" y="886"/>
                    </a:lnTo>
                    <a:lnTo>
                      <a:pt x="3996" y="920"/>
                    </a:lnTo>
                    <a:cubicBezTo>
                      <a:pt x="4093" y="968"/>
                      <a:pt x="4211" y="1013"/>
                      <a:pt x="4291" y="1063"/>
                    </a:cubicBezTo>
                    <a:cubicBezTo>
                      <a:pt x="4402" y="1167"/>
                      <a:pt x="4522" y="1245"/>
                      <a:pt x="4637" y="1403"/>
                    </a:cubicBezTo>
                    <a:cubicBezTo>
                      <a:pt x="4702" y="1469"/>
                      <a:pt x="4757" y="1543"/>
                      <a:pt x="4799" y="1625"/>
                    </a:cubicBezTo>
                    <a:cubicBezTo>
                      <a:pt x="4846" y="1709"/>
                      <a:pt x="4908" y="1776"/>
                      <a:pt x="4941" y="1871"/>
                    </a:cubicBezTo>
                    <a:cubicBezTo>
                      <a:pt x="5028" y="2050"/>
                      <a:pt x="5098" y="2235"/>
                      <a:pt x="5152" y="2427"/>
                    </a:cubicBezTo>
                    <a:cubicBezTo>
                      <a:pt x="5214" y="2618"/>
                      <a:pt x="5249" y="2825"/>
                      <a:pt x="5295" y="3027"/>
                    </a:cubicBezTo>
                    <a:cubicBezTo>
                      <a:pt x="5374" y="3437"/>
                      <a:pt x="5410" y="3868"/>
                      <a:pt x="5425" y="4293"/>
                    </a:cubicBezTo>
                    <a:cubicBezTo>
                      <a:pt x="5436" y="4634"/>
                      <a:pt x="5439" y="4988"/>
                      <a:pt x="5422" y="5327"/>
                    </a:cubicBezTo>
                    <a:lnTo>
                      <a:pt x="5422" y="5327"/>
                    </a:lnTo>
                    <a:cubicBezTo>
                      <a:pt x="5312" y="5366"/>
                      <a:pt x="5203" y="5410"/>
                      <a:pt x="5095" y="5459"/>
                    </a:cubicBezTo>
                    <a:cubicBezTo>
                      <a:pt x="4895" y="5551"/>
                      <a:pt x="4700" y="5658"/>
                      <a:pt x="4515" y="5778"/>
                    </a:cubicBezTo>
                    <a:cubicBezTo>
                      <a:pt x="4422" y="5844"/>
                      <a:pt x="4325" y="5901"/>
                      <a:pt x="4240" y="5980"/>
                    </a:cubicBezTo>
                    <a:cubicBezTo>
                      <a:pt x="4153" y="6060"/>
                      <a:pt x="4061" y="6122"/>
                      <a:pt x="3987" y="6223"/>
                    </a:cubicBezTo>
                    <a:cubicBezTo>
                      <a:pt x="3911" y="6318"/>
                      <a:pt x="3830" y="6403"/>
                      <a:pt x="3776" y="6523"/>
                    </a:cubicBezTo>
                    <a:cubicBezTo>
                      <a:pt x="3714" y="6633"/>
                      <a:pt x="3658" y="6743"/>
                      <a:pt x="3639" y="6875"/>
                    </a:cubicBezTo>
                    <a:lnTo>
                      <a:pt x="3599" y="7062"/>
                    </a:lnTo>
                    <a:lnTo>
                      <a:pt x="3609" y="7252"/>
                    </a:lnTo>
                    <a:lnTo>
                      <a:pt x="3628" y="7437"/>
                    </a:lnTo>
                    <a:lnTo>
                      <a:pt x="3691" y="7604"/>
                    </a:lnTo>
                    <a:cubicBezTo>
                      <a:pt x="3737" y="7713"/>
                      <a:pt x="3772" y="7827"/>
                      <a:pt x="3844" y="7910"/>
                    </a:cubicBezTo>
                    <a:lnTo>
                      <a:pt x="4036" y="8178"/>
                    </a:lnTo>
                    <a:cubicBezTo>
                      <a:pt x="4107" y="8259"/>
                      <a:pt x="4191" y="8327"/>
                      <a:pt x="4268" y="8399"/>
                    </a:cubicBezTo>
                    <a:cubicBezTo>
                      <a:pt x="4346" y="8468"/>
                      <a:pt x="4416" y="8546"/>
                      <a:pt x="4502" y="8605"/>
                    </a:cubicBezTo>
                    <a:lnTo>
                      <a:pt x="5015" y="8946"/>
                    </a:lnTo>
                    <a:lnTo>
                      <a:pt x="4622" y="8483"/>
                    </a:lnTo>
                    <a:cubicBezTo>
                      <a:pt x="4502" y="8325"/>
                      <a:pt x="4398" y="8156"/>
                      <a:pt x="4292" y="7997"/>
                    </a:cubicBezTo>
                    <a:lnTo>
                      <a:pt x="4177" y="7741"/>
                    </a:lnTo>
                    <a:cubicBezTo>
                      <a:pt x="4129" y="7661"/>
                      <a:pt x="4127" y="7571"/>
                      <a:pt x="4109" y="7489"/>
                    </a:cubicBezTo>
                    <a:lnTo>
                      <a:pt x="4086" y="7366"/>
                    </a:lnTo>
                    <a:lnTo>
                      <a:pt x="4099" y="7249"/>
                    </a:lnTo>
                    <a:lnTo>
                      <a:pt x="4107" y="7135"/>
                    </a:lnTo>
                    <a:lnTo>
                      <a:pt x="4152" y="7031"/>
                    </a:lnTo>
                    <a:cubicBezTo>
                      <a:pt x="4171" y="6960"/>
                      <a:pt x="4220" y="6899"/>
                      <a:pt x="4269" y="6838"/>
                    </a:cubicBezTo>
                    <a:cubicBezTo>
                      <a:pt x="4305" y="6773"/>
                      <a:pt x="4377" y="6721"/>
                      <a:pt x="4437" y="6668"/>
                    </a:cubicBezTo>
                    <a:cubicBezTo>
                      <a:pt x="4570" y="6555"/>
                      <a:pt x="4715" y="6461"/>
                      <a:pt x="4872" y="6385"/>
                    </a:cubicBezTo>
                    <a:cubicBezTo>
                      <a:pt x="5035" y="6304"/>
                      <a:pt x="5205" y="6234"/>
                      <a:pt x="5380" y="6178"/>
                    </a:cubicBezTo>
                    <a:cubicBezTo>
                      <a:pt x="5555" y="6126"/>
                      <a:pt x="5744" y="6065"/>
                      <a:pt x="5908" y="6034"/>
                    </a:cubicBezTo>
                    <a:lnTo>
                      <a:pt x="6181" y="5979"/>
                    </a:lnTo>
                    <a:lnTo>
                      <a:pt x="6223" y="5685"/>
                    </a:lnTo>
                    <a:cubicBezTo>
                      <a:pt x="6290" y="5206"/>
                      <a:pt x="6331" y="4751"/>
                      <a:pt x="6329" y="4278"/>
                    </a:cubicBezTo>
                    <a:cubicBezTo>
                      <a:pt x="6324" y="3810"/>
                      <a:pt x="6296" y="3337"/>
                      <a:pt x="6215" y="2862"/>
                    </a:cubicBezTo>
                    <a:cubicBezTo>
                      <a:pt x="6172" y="2625"/>
                      <a:pt x="6123" y="2388"/>
                      <a:pt x="6042" y="2153"/>
                    </a:cubicBezTo>
                    <a:cubicBezTo>
                      <a:pt x="5968" y="1913"/>
                      <a:pt x="5873" y="1680"/>
                      <a:pt x="5759" y="1456"/>
                    </a:cubicBezTo>
                    <a:cubicBezTo>
                      <a:pt x="5711" y="1341"/>
                      <a:pt x="5626" y="1234"/>
                      <a:pt x="5558" y="1124"/>
                    </a:cubicBezTo>
                    <a:cubicBezTo>
                      <a:pt x="5490" y="1010"/>
                      <a:pt x="5409" y="904"/>
                      <a:pt x="5315" y="810"/>
                    </a:cubicBezTo>
                    <a:cubicBezTo>
                      <a:pt x="5214" y="714"/>
                      <a:pt x="5140" y="614"/>
                      <a:pt x="5016" y="527"/>
                    </a:cubicBezTo>
                    <a:cubicBezTo>
                      <a:pt x="4892" y="441"/>
                      <a:pt x="4765" y="358"/>
                      <a:pt x="4639" y="282"/>
                    </a:cubicBezTo>
                    <a:cubicBezTo>
                      <a:pt x="4523" y="224"/>
                      <a:pt x="4425" y="196"/>
                      <a:pt x="4318" y="153"/>
                    </a:cubicBezTo>
                    <a:lnTo>
                      <a:pt x="4239" y="123"/>
                    </a:lnTo>
                    <a:lnTo>
                      <a:pt x="4200" y="108"/>
                    </a:lnTo>
                    <a:lnTo>
                      <a:pt x="4146" y="89"/>
                    </a:lnTo>
                    <a:lnTo>
                      <a:pt x="4133" y="87"/>
                    </a:lnTo>
                    <a:lnTo>
                      <a:pt x="4110" y="82"/>
                    </a:lnTo>
                    <a:lnTo>
                      <a:pt x="3918" y="48"/>
                    </a:lnTo>
                    <a:cubicBezTo>
                      <a:pt x="3768" y="10"/>
                      <a:pt x="3613" y="1"/>
                      <a:pt x="3459" y="1"/>
                    </a:cubicBezTo>
                    <a:close/>
                  </a:path>
                </a:pathLst>
              </a:custGeom>
              <a:solidFill>
                <a:srgbClr val="FFD2B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1" name="Google Shape;891;p40"/>
              <p:cNvSpPr/>
              <p:nvPr/>
            </p:nvSpPr>
            <p:spPr>
              <a:xfrm>
                <a:off x="12247700" y="292688"/>
                <a:ext cx="779525" cy="1149925"/>
              </a:xfrm>
              <a:custGeom>
                <a:avLst/>
                <a:gdLst/>
                <a:ahLst/>
                <a:cxnLst/>
                <a:rect l="l" t="t" r="r" b="b"/>
                <a:pathLst>
                  <a:path w="31181" h="45997" extrusionOk="0">
                    <a:moveTo>
                      <a:pt x="23829" y="0"/>
                    </a:moveTo>
                    <a:cubicBezTo>
                      <a:pt x="18209" y="0"/>
                      <a:pt x="5139" y="1442"/>
                      <a:pt x="2840" y="14598"/>
                    </a:cubicBezTo>
                    <a:cubicBezTo>
                      <a:pt x="0" y="30846"/>
                      <a:pt x="2637" y="45996"/>
                      <a:pt x="14050" y="45996"/>
                    </a:cubicBezTo>
                    <a:cubicBezTo>
                      <a:pt x="14472" y="45996"/>
                      <a:pt x="14907" y="45976"/>
                      <a:pt x="15354" y="45933"/>
                    </a:cubicBezTo>
                    <a:cubicBezTo>
                      <a:pt x="27869" y="44750"/>
                      <a:pt x="31181" y="14598"/>
                      <a:pt x="26397" y="114"/>
                    </a:cubicBezTo>
                    <a:cubicBezTo>
                      <a:pt x="26397" y="114"/>
                      <a:pt x="25407" y="0"/>
                      <a:pt x="2382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2" name="Google Shape;892;p40"/>
              <p:cNvSpPr/>
              <p:nvPr/>
            </p:nvSpPr>
            <p:spPr>
              <a:xfrm>
                <a:off x="12443950" y="326938"/>
                <a:ext cx="1578925" cy="1616750"/>
              </a:xfrm>
              <a:custGeom>
                <a:avLst/>
                <a:gdLst/>
                <a:ahLst/>
                <a:cxnLst/>
                <a:rect l="l" t="t" r="r" b="b"/>
                <a:pathLst>
                  <a:path w="63157" h="64670" extrusionOk="0">
                    <a:moveTo>
                      <a:pt x="16361" y="0"/>
                    </a:moveTo>
                    <a:cubicBezTo>
                      <a:pt x="8971" y="0"/>
                      <a:pt x="2408" y="4461"/>
                      <a:pt x="2408" y="4461"/>
                    </a:cubicBezTo>
                    <a:lnTo>
                      <a:pt x="9355" y="16572"/>
                    </a:lnTo>
                    <a:lnTo>
                      <a:pt x="10483" y="15682"/>
                    </a:lnTo>
                    <a:lnTo>
                      <a:pt x="10483" y="15682"/>
                    </a:lnTo>
                    <a:cubicBezTo>
                      <a:pt x="9502" y="19605"/>
                      <a:pt x="7145" y="31032"/>
                      <a:pt x="6166" y="35825"/>
                    </a:cubicBezTo>
                    <a:cubicBezTo>
                      <a:pt x="147" y="48787"/>
                      <a:pt x="1" y="60305"/>
                      <a:pt x="1" y="60305"/>
                    </a:cubicBezTo>
                    <a:cubicBezTo>
                      <a:pt x="11625" y="63457"/>
                      <a:pt x="21248" y="64669"/>
                      <a:pt x="29174" y="64669"/>
                    </a:cubicBezTo>
                    <a:cubicBezTo>
                      <a:pt x="55595" y="64669"/>
                      <a:pt x="63156" y="51198"/>
                      <a:pt x="63156" y="51198"/>
                    </a:cubicBezTo>
                    <a:cubicBezTo>
                      <a:pt x="58376" y="41639"/>
                      <a:pt x="50249" y="34639"/>
                      <a:pt x="46830" y="31971"/>
                    </a:cubicBezTo>
                    <a:cubicBezTo>
                      <a:pt x="46026" y="24319"/>
                      <a:pt x="45215" y="17462"/>
                      <a:pt x="45215" y="17462"/>
                    </a:cubicBezTo>
                    <a:cubicBezTo>
                      <a:pt x="45215" y="17462"/>
                      <a:pt x="44347" y="2314"/>
                      <a:pt x="36234" y="1830"/>
                    </a:cubicBezTo>
                    <a:cubicBezTo>
                      <a:pt x="35930" y="1857"/>
                      <a:pt x="34956" y="1815"/>
                      <a:pt x="34860" y="2289"/>
                    </a:cubicBezTo>
                    <a:cubicBezTo>
                      <a:pt x="34188" y="5560"/>
                      <a:pt x="31963" y="7674"/>
                      <a:pt x="28523" y="7674"/>
                    </a:cubicBezTo>
                    <a:cubicBezTo>
                      <a:pt x="28514" y="7674"/>
                      <a:pt x="28504" y="7674"/>
                      <a:pt x="28495" y="7674"/>
                    </a:cubicBezTo>
                    <a:cubicBezTo>
                      <a:pt x="25033" y="7663"/>
                      <a:pt x="21347" y="5705"/>
                      <a:pt x="19869" y="2619"/>
                    </a:cubicBezTo>
                    <a:cubicBezTo>
                      <a:pt x="19505" y="1863"/>
                      <a:pt x="19268" y="1051"/>
                      <a:pt x="19168" y="219"/>
                    </a:cubicBezTo>
                    <a:cubicBezTo>
                      <a:pt x="18694" y="151"/>
                      <a:pt x="18254" y="97"/>
                      <a:pt x="17904" y="67"/>
                    </a:cubicBezTo>
                    <a:cubicBezTo>
                      <a:pt x="17387" y="22"/>
                      <a:pt x="16872" y="0"/>
                      <a:pt x="1636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3" name="Google Shape;893;p40"/>
              <p:cNvSpPr/>
              <p:nvPr/>
            </p:nvSpPr>
            <p:spPr>
              <a:xfrm>
                <a:off x="12513675" y="294638"/>
                <a:ext cx="581400" cy="909500"/>
              </a:xfrm>
              <a:custGeom>
                <a:avLst/>
                <a:gdLst/>
                <a:ahLst/>
                <a:cxnLst/>
                <a:rect l="l" t="t" r="r" b="b"/>
                <a:pathLst>
                  <a:path w="23256" h="36380" extrusionOk="0">
                    <a:moveTo>
                      <a:pt x="14918" y="1"/>
                    </a:moveTo>
                    <a:cubicBezTo>
                      <a:pt x="13903" y="1"/>
                      <a:pt x="12673" y="171"/>
                      <a:pt x="11597" y="203"/>
                    </a:cubicBezTo>
                    <a:cubicBezTo>
                      <a:pt x="9281" y="273"/>
                      <a:pt x="9494" y="1939"/>
                      <a:pt x="9494" y="1939"/>
                    </a:cubicBezTo>
                    <a:cubicBezTo>
                      <a:pt x="12069" y="13791"/>
                      <a:pt x="8320" y="22888"/>
                      <a:pt x="3508" y="27061"/>
                    </a:cubicBezTo>
                    <a:cubicBezTo>
                      <a:pt x="0" y="30105"/>
                      <a:pt x="2702" y="36380"/>
                      <a:pt x="2702" y="36380"/>
                    </a:cubicBezTo>
                    <a:cubicBezTo>
                      <a:pt x="23255" y="32131"/>
                      <a:pt x="17003" y="1148"/>
                      <a:pt x="17003" y="1148"/>
                    </a:cubicBezTo>
                    <a:cubicBezTo>
                      <a:pt x="16969" y="226"/>
                      <a:pt x="16086" y="1"/>
                      <a:pt x="1491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4" name="Google Shape;894;p40"/>
              <p:cNvSpPr/>
              <p:nvPr/>
            </p:nvSpPr>
            <p:spPr>
              <a:xfrm>
                <a:off x="12153225" y="448813"/>
                <a:ext cx="732125" cy="717875"/>
              </a:xfrm>
              <a:custGeom>
                <a:avLst/>
                <a:gdLst/>
                <a:ahLst/>
                <a:cxnLst/>
                <a:rect l="l" t="t" r="r" b="b"/>
                <a:pathLst>
                  <a:path w="29285" h="28715" extrusionOk="0">
                    <a:moveTo>
                      <a:pt x="14277" y="1"/>
                    </a:moveTo>
                    <a:cubicBezTo>
                      <a:pt x="14277" y="1"/>
                      <a:pt x="2241" y="8268"/>
                      <a:pt x="1143" y="14696"/>
                    </a:cubicBezTo>
                    <a:cubicBezTo>
                      <a:pt x="1" y="21385"/>
                      <a:pt x="17603" y="28714"/>
                      <a:pt x="22749" y="28714"/>
                    </a:cubicBezTo>
                    <a:cubicBezTo>
                      <a:pt x="23255" y="28714"/>
                      <a:pt x="23641" y="28643"/>
                      <a:pt x="23876" y="28494"/>
                    </a:cubicBezTo>
                    <a:cubicBezTo>
                      <a:pt x="25600" y="27396"/>
                      <a:pt x="24582" y="27082"/>
                      <a:pt x="24581" y="27082"/>
                    </a:cubicBezTo>
                    <a:lnTo>
                      <a:pt x="24581" y="27082"/>
                    </a:lnTo>
                    <a:cubicBezTo>
                      <a:pt x="24582" y="27082"/>
                      <a:pt x="25033" y="27208"/>
                      <a:pt x="25490" y="27208"/>
                    </a:cubicBezTo>
                    <a:cubicBezTo>
                      <a:pt x="26175" y="27208"/>
                      <a:pt x="26870" y="26925"/>
                      <a:pt x="26071" y="25514"/>
                    </a:cubicBezTo>
                    <a:lnTo>
                      <a:pt x="26071" y="25514"/>
                    </a:lnTo>
                    <a:cubicBezTo>
                      <a:pt x="26071" y="25514"/>
                      <a:pt x="26324" y="25552"/>
                      <a:pt x="26628" y="25552"/>
                    </a:cubicBezTo>
                    <a:cubicBezTo>
                      <a:pt x="27297" y="25552"/>
                      <a:pt x="28217" y="25367"/>
                      <a:pt x="27247" y="24182"/>
                    </a:cubicBezTo>
                    <a:cubicBezTo>
                      <a:pt x="27247" y="24182"/>
                      <a:pt x="29285" y="23789"/>
                      <a:pt x="27012" y="22143"/>
                    </a:cubicBezTo>
                    <a:cubicBezTo>
                      <a:pt x="24964" y="20661"/>
                      <a:pt x="14826" y="15756"/>
                      <a:pt x="15567" y="14932"/>
                    </a:cubicBezTo>
                    <a:cubicBezTo>
                      <a:pt x="16273" y="14147"/>
                      <a:pt x="20451" y="10687"/>
                      <a:pt x="20451" y="10687"/>
                    </a:cubicBezTo>
                    <a:lnTo>
                      <a:pt x="14277" y="1"/>
                    </a:lnTo>
                    <a:close/>
                  </a:path>
                </a:pathLst>
              </a:custGeom>
              <a:solidFill>
                <a:srgbClr val="FFD2B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5" name="Google Shape;895;p40"/>
              <p:cNvSpPr/>
              <p:nvPr/>
            </p:nvSpPr>
            <p:spPr>
              <a:xfrm>
                <a:off x="12675650" y="902063"/>
                <a:ext cx="133275" cy="61150"/>
              </a:xfrm>
              <a:custGeom>
                <a:avLst/>
                <a:gdLst/>
                <a:ahLst/>
                <a:cxnLst/>
                <a:rect l="l" t="t" r="r" b="b"/>
                <a:pathLst>
                  <a:path w="5331" h="2446" extrusionOk="0">
                    <a:moveTo>
                      <a:pt x="4044" y="1"/>
                    </a:moveTo>
                    <a:cubicBezTo>
                      <a:pt x="2701" y="1"/>
                      <a:pt x="0" y="1819"/>
                      <a:pt x="0" y="1819"/>
                    </a:cubicBezTo>
                    <a:lnTo>
                      <a:pt x="2508" y="2446"/>
                    </a:lnTo>
                    <a:cubicBezTo>
                      <a:pt x="2508" y="2446"/>
                      <a:pt x="5330" y="1583"/>
                      <a:pt x="4703" y="329"/>
                    </a:cubicBezTo>
                    <a:cubicBezTo>
                      <a:pt x="4586" y="96"/>
                      <a:pt x="4350" y="1"/>
                      <a:pt x="4044" y="1"/>
                    </a:cubicBezTo>
                    <a:close/>
                  </a:path>
                </a:pathLst>
              </a:custGeom>
              <a:solidFill>
                <a:srgbClr val="FFD2B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6" name="Google Shape;896;p40"/>
              <p:cNvSpPr/>
              <p:nvPr/>
            </p:nvSpPr>
            <p:spPr>
              <a:xfrm>
                <a:off x="14112700" y="838613"/>
                <a:ext cx="51950" cy="126600"/>
              </a:xfrm>
              <a:custGeom>
                <a:avLst/>
                <a:gdLst/>
                <a:ahLst/>
                <a:cxnLst/>
                <a:rect l="l" t="t" r="r" b="b"/>
                <a:pathLst>
                  <a:path w="2078" h="5064" extrusionOk="0">
                    <a:moveTo>
                      <a:pt x="1307" y="1"/>
                    </a:moveTo>
                    <a:cubicBezTo>
                      <a:pt x="725" y="1"/>
                      <a:pt x="1" y="2494"/>
                      <a:pt x="1" y="2494"/>
                    </a:cubicBezTo>
                    <a:cubicBezTo>
                      <a:pt x="1" y="2494"/>
                      <a:pt x="1028" y="5063"/>
                      <a:pt x="1610" y="5063"/>
                    </a:cubicBezTo>
                    <a:cubicBezTo>
                      <a:pt x="1899" y="5063"/>
                      <a:pt x="2078" y="4432"/>
                      <a:pt x="1969" y="2545"/>
                    </a:cubicBezTo>
                    <a:cubicBezTo>
                      <a:pt x="1858" y="635"/>
                      <a:pt x="1601" y="1"/>
                      <a:pt x="1307" y="1"/>
                    </a:cubicBezTo>
                    <a:close/>
                  </a:path>
                </a:pathLst>
              </a:custGeom>
              <a:solidFill>
                <a:srgbClr val="FFD2B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7" name="Google Shape;897;p40"/>
              <p:cNvSpPr/>
              <p:nvPr/>
            </p:nvSpPr>
            <p:spPr>
              <a:xfrm>
                <a:off x="13544575" y="456513"/>
                <a:ext cx="856625" cy="654875"/>
              </a:xfrm>
              <a:custGeom>
                <a:avLst/>
                <a:gdLst/>
                <a:ahLst/>
                <a:cxnLst/>
                <a:rect l="l" t="t" r="r" b="b"/>
                <a:pathLst>
                  <a:path w="34265" h="26195" extrusionOk="0">
                    <a:moveTo>
                      <a:pt x="733" y="0"/>
                    </a:moveTo>
                    <a:cubicBezTo>
                      <a:pt x="488" y="146"/>
                      <a:pt x="247" y="300"/>
                      <a:pt x="1" y="448"/>
                    </a:cubicBezTo>
                    <a:cubicBezTo>
                      <a:pt x="4483" y="5354"/>
                      <a:pt x="4114" y="14900"/>
                      <a:pt x="3164" y="22042"/>
                    </a:cubicBezTo>
                    <a:cubicBezTo>
                      <a:pt x="7369" y="24613"/>
                      <a:pt x="12276" y="26195"/>
                      <a:pt x="17873" y="26195"/>
                    </a:cubicBezTo>
                    <a:cubicBezTo>
                      <a:pt x="21244" y="26195"/>
                      <a:pt x="24866" y="25621"/>
                      <a:pt x="28735" y="24344"/>
                    </a:cubicBezTo>
                    <a:cubicBezTo>
                      <a:pt x="34265" y="22521"/>
                      <a:pt x="29996" y="22429"/>
                      <a:pt x="29085" y="22429"/>
                    </a:cubicBezTo>
                    <a:cubicBezTo>
                      <a:pt x="28984" y="22429"/>
                      <a:pt x="28924" y="22431"/>
                      <a:pt x="28924" y="22431"/>
                    </a:cubicBezTo>
                    <a:cubicBezTo>
                      <a:pt x="31856" y="20456"/>
                      <a:pt x="31953" y="19922"/>
                      <a:pt x="31202" y="19922"/>
                    </a:cubicBezTo>
                    <a:cubicBezTo>
                      <a:pt x="30318" y="19922"/>
                      <a:pt x="28261" y="20661"/>
                      <a:pt x="28261" y="20661"/>
                    </a:cubicBezTo>
                    <a:cubicBezTo>
                      <a:pt x="30931" y="18635"/>
                      <a:pt x="30830" y="18093"/>
                      <a:pt x="29955" y="18093"/>
                    </a:cubicBezTo>
                    <a:cubicBezTo>
                      <a:pt x="28944" y="18093"/>
                      <a:pt x="26903" y="18816"/>
                      <a:pt x="26903" y="18816"/>
                    </a:cubicBezTo>
                    <a:cubicBezTo>
                      <a:pt x="27861" y="17981"/>
                      <a:pt x="29474" y="16424"/>
                      <a:pt x="28195" y="16424"/>
                    </a:cubicBezTo>
                    <a:cubicBezTo>
                      <a:pt x="27705" y="16424"/>
                      <a:pt x="26792" y="16652"/>
                      <a:pt x="25256" y="17236"/>
                    </a:cubicBezTo>
                    <a:cubicBezTo>
                      <a:pt x="23960" y="17730"/>
                      <a:pt x="22675" y="17945"/>
                      <a:pt x="21419" y="17945"/>
                    </a:cubicBezTo>
                    <a:cubicBezTo>
                      <a:pt x="14171" y="17945"/>
                      <a:pt x="7870" y="10772"/>
                      <a:pt x="5870" y="8397"/>
                    </a:cubicBezTo>
                    <a:cubicBezTo>
                      <a:pt x="3581" y="5679"/>
                      <a:pt x="1875" y="2510"/>
                      <a:pt x="733" y="0"/>
                    </a:cubicBezTo>
                    <a:close/>
                  </a:path>
                </a:pathLst>
              </a:custGeom>
              <a:solidFill>
                <a:srgbClr val="FFD2B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8" name="Google Shape;898;p40"/>
              <p:cNvSpPr/>
              <p:nvPr/>
            </p:nvSpPr>
            <p:spPr>
              <a:xfrm>
                <a:off x="13346850" y="341388"/>
                <a:ext cx="352025" cy="779475"/>
              </a:xfrm>
              <a:custGeom>
                <a:avLst/>
                <a:gdLst/>
                <a:ahLst/>
                <a:cxnLst/>
                <a:rect l="l" t="t" r="r" b="b"/>
                <a:pathLst>
                  <a:path w="14081" h="31179" extrusionOk="0">
                    <a:moveTo>
                      <a:pt x="4434" y="1"/>
                    </a:moveTo>
                    <a:cubicBezTo>
                      <a:pt x="3650" y="1"/>
                      <a:pt x="2847" y="89"/>
                      <a:pt x="2117" y="258"/>
                    </a:cubicBezTo>
                    <a:cubicBezTo>
                      <a:pt x="589" y="612"/>
                      <a:pt x="1" y="964"/>
                      <a:pt x="1" y="964"/>
                    </a:cubicBezTo>
                    <a:cubicBezTo>
                      <a:pt x="503" y="1873"/>
                      <a:pt x="8820" y="21305"/>
                      <a:pt x="10739" y="31178"/>
                    </a:cubicBezTo>
                    <a:cubicBezTo>
                      <a:pt x="13052" y="30594"/>
                      <a:pt x="14081" y="25774"/>
                      <a:pt x="13405" y="20836"/>
                    </a:cubicBezTo>
                    <a:cubicBezTo>
                      <a:pt x="12337" y="13033"/>
                      <a:pt x="8466" y="1669"/>
                      <a:pt x="8466" y="1669"/>
                    </a:cubicBezTo>
                    <a:cubicBezTo>
                      <a:pt x="8097" y="515"/>
                      <a:pt x="6321" y="1"/>
                      <a:pt x="443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99" name="Google Shape;899;p40"/>
            <p:cNvSpPr/>
            <p:nvPr/>
          </p:nvSpPr>
          <p:spPr>
            <a:xfrm>
              <a:off x="5455402" y="2359401"/>
              <a:ext cx="83402" cy="74597"/>
            </a:xfrm>
            <a:custGeom>
              <a:avLst/>
              <a:gdLst/>
              <a:ahLst/>
              <a:cxnLst/>
              <a:rect l="l" t="t" r="r" b="b"/>
              <a:pathLst>
                <a:path w="2428" h="2172" extrusionOk="0">
                  <a:moveTo>
                    <a:pt x="1215" y="0"/>
                  </a:moveTo>
                  <a:cubicBezTo>
                    <a:pt x="555" y="0"/>
                    <a:pt x="16" y="478"/>
                    <a:pt x="9" y="1074"/>
                  </a:cubicBezTo>
                  <a:cubicBezTo>
                    <a:pt x="0" y="1675"/>
                    <a:pt x="535" y="2166"/>
                    <a:pt x="1201" y="2172"/>
                  </a:cubicBezTo>
                  <a:cubicBezTo>
                    <a:pt x="1205" y="2172"/>
                    <a:pt x="1209" y="2172"/>
                    <a:pt x="1214" y="2172"/>
                  </a:cubicBezTo>
                  <a:cubicBezTo>
                    <a:pt x="1874" y="2172"/>
                    <a:pt x="2413" y="1694"/>
                    <a:pt x="2420" y="1097"/>
                  </a:cubicBezTo>
                  <a:cubicBezTo>
                    <a:pt x="2427" y="497"/>
                    <a:pt x="1893" y="6"/>
                    <a:pt x="1227" y="0"/>
                  </a:cubicBezTo>
                  <a:cubicBezTo>
                    <a:pt x="1223" y="0"/>
                    <a:pt x="1219" y="0"/>
                    <a:pt x="121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40"/>
            <p:cNvSpPr/>
            <p:nvPr/>
          </p:nvSpPr>
          <p:spPr>
            <a:xfrm>
              <a:off x="5793552" y="2359401"/>
              <a:ext cx="83402" cy="74597"/>
            </a:xfrm>
            <a:custGeom>
              <a:avLst/>
              <a:gdLst/>
              <a:ahLst/>
              <a:cxnLst/>
              <a:rect l="l" t="t" r="r" b="b"/>
              <a:pathLst>
                <a:path w="2428" h="2172" extrusionOk="0">
                  <a:moveTo>
                    <a:pt x="1215" y="0"/>
                  </a:moveTo>
                  <a:cubicBezTo>
                    <a:pt x="555" y="0"/>
                    <a:pt x="16" y="478"/>
                    <a:pt x="9" y="1074"/>
                  </a:cubicBezTo>
                  <a:cubicBezTo>
                    <a:pt x="0" y="1675"/>
                    <a:pt x="535" y="2166"/>
                    <a:pt x="1201" y="2172"/>
                  </a:cubicBezTo>
                  <a:cubicBezTo>
                    <a:pt x="1205" y="2172"/>
                    <a:pt x="1209" y="2172"/>
                    <a:pt x="1214" y="2172"/>
                  </a:cubicBezTo>
                  <a:cubicBezTo>
                    <a:pt x="1874" y="2172"/>
                    <a:pt x="2413" y="1694"/>
                    <a:pt x="2420" y="1097"/>
                  </a:cubicBezTo>
                  <a:cubicBezTo>
                    <a:pt x="2427" y="497"/>
                    <a:pt x="1893" y="6"/>
                    <a:pt x="1227" y="0"/>
                  </a:cubicBezTo>
                  <a:cubicBezTo>
                    <a:pt x="1223" y="0"/>
                    <a:pt x="1219" y="0"/>
                    <a:pt x="121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40"/>
            <p:cNvSpPr/>
            <p:nvPr/>
          </p:nvSpPr>
          <p:spPr>
            <a:xfrm rot="-231381">
              <a:off x="5586276" y="2587809"/>
              <a:ext cx="230960" cy="128296"/>
            </a:xfrm>
            <a:custGeom>
              <a:avLst/>
              <a:gdLst/>
              <a:ahLst/>
              <a:cxnLst/>
              <a:rect l="l" t="t" r="r" b="b"/>
              <a:pathLst>
                <a:path w="10787" h="5992" extrusionOk="0">
                  <a:moveTo>
                    <a:pt x="9905" y="1"/>
                  </a:moveTo>
                  <a:cubicBezTo>
                    <a:pt x="9498" y="1"/>
                    <a:pt x="9140" y="310"/>
                    <a:pt x="9092" y="729"/>
                  </a:cubicBezTo>
                  <a:cubicBezTo>
                    <a:pt x="9086" y="760"/>
                    <a:pt x="8703" y="3761"/>
                    <a:pt x="5919" y="4282"/>
                  </a:cubicBezTo>
                  <a:cubicBezTo>
                    <a:pt x="5700" y="4323"/>
                    <a:pt x="5489" y="4341"/>
                    <a:pt x="5286" y="4341"/>
                  </a:cubicBezTo>
                  <a:cubicBezTo>
                    <a:pt x="2966" y="4341"/>
                    <a:pt x="1750" y="1865"/>
                    <a:pt x="1697" y="1749"/>
                  </a:cubicBezTo>
                  <a:cubicBezTo>
                    <a:pt x="1559" y="1444"/>
                    <a:pt x="1258" y="1265"/>
                    <a:pt x="944" y="1265"/>
                  </a:cubicBezTo>
                  <a:cubicBezTo>
                    <a:pt x="826" y="1265"/>
                    <a:pt x="706" y="1291"/>
                    <a:pt x="592" y="1345"/>
                  </a:cubicBezTo>
                  <a:cubicBezTo>
                    <a:pt x="174" y="1541"/>
                    <a:pt x="0" y="2041"/>
                    <a:pt x="202" y="2455"/>
                  </a:cubicBezTo>
                  <a:cubicBezTo>
                    <a:pt x="812" y="3766"/>
                    <a:pt x="2607" y="5992"/>
                    <a:pt x="5287" y="5992"/>
                  </a:cubicBezTo>
                  <a:cubicBezTo>
                    <a:pt x="5601" y="5992"/>
                    <a:pt x="5914" y="5962"/>
                    <a:pt x="6224" y="5903"/>
                  </a:cubicBezTo>
                  <a:cubicBezTo>
                    <a:pt x="9397" y="5314"/>
                    <a:pt x="10560" y="2387"/>
                    <a:pt x="10734" y="924"/>
                  </a:cubicBezTo>
                  <a:cubicBezTo>
                    <a:pt x="10786" y="470"/>
                    <a:pt x="10461" y="60"/>
                    <a:pt x="10009" y="8"/>
                  </a:cubicBezTo>
                  <a:cubicBezTo>
                    <a:pt x="9974" y="3"/>
                    <a:pt x="9939" y="1"/>
                    <a:pt x="99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2" name="Google Shape;902;p40"/>
          <p:cNvGrpSpPr/>
          <p:nvPr/>
        </p:nvGrpSpPr>
        <p:grpSpPr>
          <a:xfrm>
            <a:off x="7169007" y="2028387"/>
            <a:ext cx="1726199" cy="2930541"/>
            <a:chOff x="2781652" y="1725910"/>
            <a:chExt cx="1726199" cy="2930541"/>
          </a:xfrm>
        </p:grpSpPr>
        <p:grpSp>
          <p:nvGrpSpPr>
            <p:cNvPr id="903" name="Google Shape;903;p40"/>
            <p:cNvGrpSpPr/>
            <p:nvPr/>
          </p:nvGrpSpPr>
          <p:grpSpPr>
            <a:xfrm>
              <a:off x="2781652" y="1725910"/>
              <a:ext cx="1726199" cy="2930541"/>
              <a:chOff x="7187850" y="-1250512"/>
              <a:chExt cx="2368550" cy="4021050"/>
            </a:xfrm>
          </p:grpSpPr>
          <p:sp>
            <p:nvSpPr>
              <p:cNvPr id="904" name="Google Shape;904;p40"/>
              <p:cNvSpPr/>
              <p:nvPr/>
            </p:nvSpPr>
            <p:spPr>
              <a:xfrm>
                <a:off x="8682375" y="292688"/>
                <a:ext cx="779575" cy="1149925"/>
              </a:xfrm>
              <a:custGeom>
                <a:avLst/>
                <a:gdLst/>
                <a:ahLst/>
                <a:cxnLst/>
                <a:rect l="l" t="t" r="r" b="b"/>
                <a:pathLst>
                  <a:path w="31183" h="45997" extrusionOk="0">
                    <a:moveTo>
                      <a:pt x="7354" y="0"/>
                    </a:moveTo>
                    <a:cubicBezTo>
                      <a:pt x="5776" y="0"/>
                      <a:pt x="4786" y="114"/>
                      <a:pt x="4786" y="114"/>
                    </a:cubicBezTo>
                    <a:cubicBezTo>
                      <a:pt x="0" y="14598"/>
                      <a:pt x="3313" y="44750"/>
                      <a:pt x="15829" y="45933"/>
                    </a:cubicBezTo>
                    <a:cubicBezTo>
                      <a:pt x="16275" y="45976"/>
                      <a:pt x="16710" y="45996"/>
                      <a:pt x="17133" y="45996"/>
                    </a:cubicBezTo>
                    <a:cubicBezTo>
                      <a:pt x="28546" y="45996"/>
                      <a:pt x="31182" y="30846"/>
                      <a:pt x="28343" y="14598"/>
                    </a:cubicBezTo>
                    <a:cubicBezTo>
                      <a:pt x="26044" y="1442"/>
                      <a:pt x="12973" y="0"/>
                      <a:pt x="735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5" name="Google Shape;905;p40"/>
              <p:cNvSpPr/>
              <p:nvPr/>
            </p:nvSpPr>
            <p:spPr>
              <a:xfrm>
                <a:off x="7628700" y="2433663"/>
                <a:ext cx="436725" cy="211125"/>
              </a:xfrm>
              <a:custGeom>
                <a:avLst/>
                <a:gdLst/>
                <a:ahLst/>
                <a:cxnLst/>
                <a:rect l="l" t="t" r="r" b="b"/>
                <a:pathLst>
                  <a:path w="17469" h="8445" extrusionOk="0">
                    <a:moveTo>
                      <a:pt x="3464" y="1"/>
                    </a:moveTo>
                    <a:cubicBezTo>
                      <a:pt x="1908" y="1"/>
                      <a:pt x="549" y="310"/>
                      <a:pt x="390" y="1355"/>
                    </a:cubicBezTo>
                    <a:cubicBezTo>
                      <a:pt x="0" y="3924"/>
                      <a:pt x="16437" y="8445"/>
                      <a:pt x="16437" y="8445"/>
                    </a:cubicBezTo>
                    <a:lnTo>
                      <a:pt x="17469" y="6639"/>
                    </a:lnTo>
                    <a:lnTo>
                      <a:pt x="8425" y="660"/>
                    </a:lnTo>
                    <a:cubicBezTo>
                      <a:pt x="8425" y="660"/>
                      <a:pt x="5734" y="1"/>
                      <a:pt x="346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6" name="Google Shape;906;p40"/>
              <p:cNvSpPr/>
              <p:nvPr/>
            </p:nvSpPr>
            <p:spPr>
              <a:xfrm>
                <a:off x="7737425" y="2434438"/>
                <a:ext cx="361675" cy="210350"/>
              </a:xfrm>
              <a:custGeom>
                <a:avLst/>
                <a:gdLst/>
                <a:ahLst/>
                <a:cxnLst/>
                <a:rect l="l" t="t" r="r" b="b"/>
                <a:pathLst>
                  <a:path w="14467" h="8414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623" y="1650"/>
                      <a:pt x="1130" y="3287"/>
                      <a:pt x="1517" y="4924"/>
                    </a:cubicBezTo>
                    <a:cubicBezTo>
                      <a:pt x="6168" y="6784"/>
                      <a:pt x="12088" y="8414"/>
                      <a:pt x="12088" y="8414"/>
                    </a:cubicBezTo>
                    <a:lnTo>
                      <a:pt x="14466" y="4134"/>
                    </a:lnTo>
                    <a:lnTo>
                      <a:pt x="4076" y="629"/>
                    </a:lnTo>
                    <a:cubicBezTo>
                      <a:pt x="4076" y="629"/>
                      <a:pt x="2029" y="129"/>
                      <a:pt x="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7" name="Google Shape;907;p40"/>
              <p:cNvSpPr/>
              <p:nvPr/>
            </p:nvSpPr>
            <p:spPr>
              <a:xfrm>
                <a:off x="7628700" y="2452738"/>
                <a:ext cx="420900" cy="192050"/>
              </a:xfrm>
              <a:custGeom>
                <a:avLst/>
                <a:gdLst/>
                <a:ahLst/>
                <a:cxnLst/>
                <a:rect l="l" t="t" r="r" b="b"/>
                <a:pathLst>
                  <a:path w="16836" h="7682" extrusionOk="0">
                    <a:moveTo>
                      <a:pt x="665" y="1"/>
                    </a:moveTo>
                    <a:cubicBezTo>
                      <a:pt x="517" y="167"/>
                      <a:pt x="422" y="372"/>
                      <a:pt x="390" y="592"/>
                    </a:cubicBezTo>
                    <a:cubicBezTo>
                      <a:pt x="0" y="3161"/>
                      <a:pt x="16437" y="7682"/>
                      <a:pt x="16437" y="7682"/>
                    </a:cubicBezTo>
                    <a:lnTo>
                      <a:pt x="16836" y="6984"/>
                    </a:lnTo>
                    <a:cubicBezTo>
                      <a:pt x="12335" y="5652"/>
                      <a:pt x="1873" y="2336"/>
                      <a:pt x="66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8" name="Google Shape;908;p40"/>
              <p:cNvSpPr/>
              <p:nvPr/>
            </p:nvSpPr>
            <p:spPr>
              <a:xfrm>
                <a:off x="7808625" y="2432038"/>
                <a:ext cx="38825" cy="59975"/>
              </a:xfrm>
              <a:custGeom>
                <a:avLst/>
                <a:gdLst/>
                <a:ahLst/>
                <a:cxnLst/>
                <a:rect l="l" t="t" r="r" b="b"/>
                <a:pathLst>
                  <a:path w="1553" h="2399" extrusionOk="0">
                    <a:moveTo>
                      <a:pt x="426" y="1"/>
                    </a:moveTo>
                    <a:cubicBezTo>
                      <a:pt x="211" y="1"/>
                      <a:pt x="0" y="170"/>
                      <a:pt x="92" y="429"/>
                    </a:cubicBezTo>
                    <a:cubicBezTo>
                      <a:pt x="299" y="1014"/>
                      <a:pt x="575" y="1571"/>
                      <a:pt x="782" y="2157"/>
                    </a:cubicBezTo>
                    <a:cubicBezTo>
                      <a:pt x="841" y="2325"/>
                      <a:pt x="984" y="2398"/>
                      <a:pt x="1126" y="2398"/>
                    </a:cubicBezTo>
                    <a:cubicBezTo>
                      <a:pt x="1341" y="2398"/>
                      <a:pt x="1552" y="2229"/>
                      <a:pt x="1461" y="1970"/>
                    </a:cubicBezTo>
                    <a:cubicBezTo>
                      <a:pt x="1254" y="1385"/>
                      <a:pt x="978" y="827"/>
                      <a:pt x="770" y="242"/>
                    </a:cubicBezTo>
                    <a:cubicBezTo>
                      <a:pt x="711" y="74"/>
                      <a:pt x="568" y="1"/>
                      <a:pt x="42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9" name="Google Shape;909;p40"/>
              <p:cNvSpPr/>
              <p:nvPr/>
            </p:nvSpPr>
            <p:spPr>
              <a:xfrm>
                <a:off x="7772650" y="2425413"/>
                <a:ext cx="38850" cy="59975"/>
              </a:xfrm>
              <a:custGeom>
                <a:avLst/>
                <a:gdLst/>
                <a:ahLst/>
                <a:cxnLst/>
                <a:rect l="l" t="t" r="r" b="b"/>
                <a:pathLst>
                  <a:path w="1554" h="2399" extrusionOk="0">
                    <a:moveTo>
                      <a:pt x="428" y="1"/>
                    </a:moveTo>
                    <a:cubicBezTo>
                      <a:pt x="212" y="1"/>
                      <a:pt x="1" y="170"/>
                      <a:pt x="92" y="429"/>
                    </a:cubicBezTo>
                    <a:cubicBezTo>
                      <a:pt x="300" y="1014"/>
                      <a:pt x="576" y="1572"/>
                      <a:pt x="783" y="2157"/>
                    </a:cubicBezTo>
                    <a:cubicBezTo>
                      <a:pt x="843" y="2325"/>
                      <a:pt x="985" y="2398"/>
                      <a:pt x="1126" y="2398"/>
                    </a:cubicBezTo>
                    <a:cubicBezTo>
                      <a:pt x="1342" y="2398"/>
                      <a:pt x="1554" y="2229"/>
                      <a:pt x="1462" y="1969"/>
                    </a:cubicBezTo>
                    <a:cubicBezTo>
                      <a:pt x="1256" y="1384"/>
                      <a:pt x="980" y="826"/>
                      <a:pt x="771" y="243"/>
                    </a:cubicBezTo>
                    <a:cubicBezTo>
                      <a:pt x="712" y="74"/>
                      <a:pt x="569" y="1"/>
                      <a:pt x="42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0" name="Google Shape;910;p40"/>
              <p:cNvSpPr/>
              <p:nvPr/>
            </p:nvSpPr>
            <p:spPr>
              <a:xfrm>
                <a:off x="8648200" y="2645663"/>
                <a:ext cx="460975" cy="124875"/>
              </a:xfrm>
              <a:custGeom>
                <a:avLst/>
                <a:gdLst/>
                <a:ahLst/>
                <a:cxnLst/>
                <a:rect l="l" t="t" r="r" b="b"/>
                <a:pathLst>
                  <a:path w="18439" h="4995" extrusionOk="0">
                    <a:moveTo>
                      <a:pt x="10687" y="1"/>
                    </a:moveTo>
                    <a:lnTo>
                      <a:pt x="0" y="1840"/>
                    </a:lnTo>
                    <a:lnTo>
                      <a:pt x="220" y="3909"/>
                    </a:lnTo>
                    <a:cubicBezTo>
                      <a:pt x="220" y="3909"/>
                      <a:pt x="7635" y="4994"/>
                      <a:pt x="12829" y="4994"/>
                    </a:cubicBezTo>
                    <a:cubicBezTo>
                      <a:pt x="15469" y="4994"/>
                      <a:pt x="17535" y="4714"/>
                      <a:pt x="17762" y="3869"/>
                    </a:cubicBezTo>
                    <a:cubicBezTo>
                      <a:pt x="18438" y="1360"/>
                      <a:pt x="10687" y="1"/>
                      <a:pt x="1068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1" name="Google Shape;911;p40"/>
              <p:cNvSpPr/>
              <p:nvPr/>
            </p:nvSpPr>
            <p:spPr>
              <a:xfrm>
                <a:off x="8642275" y="2621463"/>
                <a:ext cx="372700" cy="148300"/>
              </a:xfrm>
              <a:custGeom>
                <a:avLst/>
                <a:gdLst/>
                <a:ahLst/>
                <a:cxnLst/>
                <a:rect l="l" t="t" r="r" b="b"/>
                <a:pathLst>
                  <a:path w="14908" h="5932" extrusionOk="0">
                    <a:moveTo>
                      <a:pt x="0" y="1"/>
                    </a:moveTo>
                    <a:lnTo>
                      <a:pt x="457" y="4877"/>
                    </a:lnTo>
                    <a:cubicBezTo>
                      <a:pt x="457" y="4877"/>
                      <a:pt x="6533" y="5764"/>
                      <a:pt x="11538" y="5932"/>
                    </a:cubicBezTo>
                    <a:cubicBezTo>
                      <a:pt x="12550" y="4588"/>
                      <a:pt x="13673" y="3294"/>
                      <a:pt x="14907" y="2034"/>
                    </a:cubicBezTo>
                    <a:cubicBezTo>
                      <a:pt x="12998" y="1334"/>
                      <a:pt x="10924" y="969"/>
                      <a:pt x="10924" y="969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2" name="Google Shape;912;p40"/>
              <p:cNvSpPr/>
              <p:nvPr/>
            </p:nvSpPr>
            <p:spPr>
              <a:xfrm>
                <a:off x="8651600" y="2723363"/>
                <a:ext cx="442175" cy="47175"/>
              </a:xfrm>
              <a:custGeom>
                <a:avLst/>
                <a:gdLst/>
                <a:ahLst/>
                <a:cxnLst/>
                <a:rect l="l" t="t" r="r" b="b"/>
                <a:pathLst>
                  <a:path w="17687" h="1887" extrusionOk="0">
                    <a:moveTo>
                      <a:pt x="0" y="1"/>
                    </a:moveTo>
                    <a:lnTo>
                      <a:pt x="84" y="801"/>
                    </a:lnTo>
                    <a:cubicBezTo>
                      <a:pt x="84" y="801"/>
                      <a:pt x="7499" y="1886"/>
                      <a:pt x="12694" y="1886"/>
                    </a:cubicBezTo>
                    <a:cubicBezTo>
                      <a:pt x="15333" y="1886"/>
                      <a:pt x="17400" y="1606"/>
                      <a:pt x="17628" y="761"/>
                    </a:cubicBezTo>
                    <a:cubicBezTo>
                      <a:pt x="17687" y="547"/>
                      <a:pt x="17681" y="320"/>
                      <a:pt x="17615" y="109"/>
                    </a:cubicBezTo>
                    <a:cubicBezTo>
                      <a:pt x="16839" y="736"/>
                      <a:pt x="14787" y="957"/>
                      <a:pt x="12284" y="957"/>
                    </a:cubicBezTo>
                    <a:cubicBezTo>
                      <a:pt x="8190" y="957"/>
                      <a:pt x="2890" y="367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3" name="Google Shape;913;p40"/>
              <p:cNvSpPr/>
              <p:nvPr/>
            </p:nvSpPr>
            <p:spPr>
              <a:xfrm>
                <a:off x="8892125" y="2635813"/>
                <a:ext cx="57575" cy="50575"/>
              </a:xfrm>
              <a:custGeom>
                <a:avLst/>
                <a:gdLst/>
                <a:ahLst/>
                <a:cxnLst/>
                <a:rect l="l" t="t" r="r" b="b"/>
                <a:pathLst>
                  <a:path w="2303" h="2023" extrusionOk="0">
                    <a:moveTo>
                      <a:pt x="1800" y="1"/>
                    </a:moveTo>
                    <a:cubicBezTo>
                      <a:pt x="1720" y="1"/>
                      <a:pt x="1638" y="33"/>
                      <a:pt x="1565" y="110"/>
                    </a:cubicBezTo>
                    <a:cubicBezTo>
                      <a:pt x="1140" y="562"/>
                      <a:pt x="662" y="961"/>
                      <a:pt x="239" y="1415"/>
                    </a:cubicBezTo>
                    <a:cubicBezTo>
                      <a:pt x="1" y="1669"/>
                      <a:pt x="238" y="2022"/>
                      <a:pt x="502" y="2022"/>
                    </a:cubicBezTo>
                    <a:cubicBezTo>
                      <a:pt x="582" y="2022"/>
                      <a:pt x="665" y="1990"/>
                      <a:pt x="737" y="1912"/>
                    </a:cubicBezTo>
                    <a:cubicBezTo>
                      <a:pt x="1162" y="1460"/>
                      <a:pt x="1639" y="1061"/>
                      <a:pt x="2064" y="609"/>
                    </a:cubicBezTo>
                    <a:cubicBezTo>
                      <a:pt x="2302" y="355"/>
                      <a:pt x="2065" y="1"/>
                      <a:pt x="180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4" name="Google Shape;914;p40"/>
              <p:cNvSpPr/>
              <p:nvPr/>
            </p:nvSpPr>
            <p:spPr>
              <a:xfrm>
                <a:off x="8927700" y="2644213"/>
                <a:ext cx="57575" cy="50550"/>
              </a:xfrm>
              <a:custGeom>
                <a:avLst/>
                <a:gdLst/>
                <a:ahLst/>
                <a:cxnLst/>
                <a:rect l="l" t="t" r="r" b="b"/>
                <a:pathLst>
                  <a:path w="2303" h="2022" extrusionOk="0">
                    <a:moveTo>
                      <a:pt x="1801" y="1"/>
                    </a:moveTo>
                    <a:cubicBezTo>
                      <a:pt x="1721" y="1"/>
                      <a:pt x="1638" y="33"/>
                      <a:pt x="1565" y="111"/>
                    </a:cubicBezTo>
                    <a:cubicBezTo>
                      <a:pt x="1141" y="563"/>
                      <a:pt x="664" y="962"/>
                      <a:pt x="239" y="1414"/>
                    </a:cubicBezTo>
                    <a:cubicBezTo>
                      <a:pt x="1" y="1668"/>
                      <a:pt x="238" y="2022"/>
                      <a:pt x="503" y="2022"/>
                    </a:cubicBezTo>
                    <a:cubicBezTo>
                      <a:pt x="583" y="2022"/>
                      <a:pt x="665" y="1990"/>
                      <a:pt x="738" y="1913"/>
                    </a:cubicBezTo>
                    <a:cubicBezTo>
                      <a:pt x="1162" y="1460"/>
                      <a:pt x="1639" y="1062"/>
                      <a:pt x="2064" y="608"/>
                    </a:cubicBezTo>
                    <a:cubicBezTo>
                      <a:pt x="2302" y="354"/>
                      <a:pt x="2065" y="1"/>
                      <a:pt x="180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5" name="Google Shape;915;p40"/>
              <p:cNvSpPr/>
              <p:nvPr/>
            </p:nvSpPr>
            <p:spPr>
              <a:xfrm>
                <a:off x="7846825" y="1103838"/>
                <a:ext cx="1277300" cy="1546650"/>
              </a:xfrm>
              <a:custGeom>
                <a:avLst/>
                <a:gdLst/>
                <a:ahLst/>
                <a:cxnLst/>
                <a:rect l="l" t="t" r="r" b="b"/>
                <a:pathLst>
                  <a:path w="51092" h="61866" extrusionOk="0">
                    <a:moveTo>
                      <a:pt x="39956" y="0"/>
                    </a:moveTo>
                    <a:cubicBezTo>
                      <a:pt x="29066" y="0"/>
                      <a:pt x="12681" y="10287"/>
                      <a:pt x="12681" y="10287"/>
                    </a:cubicBezTo>
                    <a:cubicBezTo>
                      <a:pt x="12681" y="10287"/>
                      <a:pt x="3294" y="34146"/>
                      <a:pt x="1" y="53431"/>
                    </a:cubicBezTo>
                    <a:lnTo>
                      <a:pt x="9388" y="60456"/>
                    </a:lnTo>
                    <a:cubicBezTo>
                      <a:pt x="9388" y="60456"/>
                      <a:pt x="23341" y="30355"/>
                      <a:pt x="27419" y="23142"/>
                    </a:cubicBezTo>
                    <a:lnTo>
                      <a:pt x="30083" y="23927"/>
                    </a:lnTo>
                    <a:cubicBezTo>
                      <a:pt x="30083" y="23927"/>
                      <a:pt x="32122" y="52931"/>
                      <a:pt x="31024" y="61866"/>
                    </a:cubicBezTo>
                    <a:lnTo>
                      <a:pt x="42155" y="60456"/>
                    </a:lnTo>
                    <a:cubicBezTo>
                      <a:pt x="42155" y="60456"/>
                      <a:pt x="51091" y="28787"/>
                      <a:pt x="49368" y="8563"/>
                    </a:cubicBezTo>
                    <a:cubicBezTo>
                      <a:pt x="48824" y="2184"/>
                      <a:pt x="44973" y="0"/>
                      <a:pt x="3995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6" name="Google Shape;916;p40"/>
              <p:cNvSpPr/>
              <p:nvPr/>
            </p:nvSpPr>
            <p:spPr>
              <a:xfrm>
                <a:off x="7835950" y="2377888"/>
                <a:ext cx="301225" cy="237400"/>
              </a:xfrm>
              <a:custGeom>
                <a:avLst/>
                <a:gdLst/>
                <a:ahLst/>
                <a:cxnLst/>
                <a:rect l="l" t="t" r="r" b="b"/>
                <a:pathLst>
                  <a:path w="12049" h="9496" extrusionOk="0">
                    <a:moveTo>
                      <a:pt x="582" y="1"/>
                    </a:moveTo>
                    <a:lnTo>
                      <a:pt x="1" y="2323"/>
                    </a:lnTo>
                    <a:lnTo>
                      <a:pt x="9823" y="9495"/>
                    </a:lnTo>
                    <a:lnTo>
                      <a:pt x="12048" y="5419"/>
                    </a:lnTo>
                    <a:lnTo>
                      <a:pt x="58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7" name="Google Shape;917;p40"/>
              <p:cNvSpPr/>
              <p:nvPr/>
            </p:nvSpPr>
            <p:spPr>
              <a:xfrm>
                <a:off x="8617225" y="2575063"/>
                <a:ext cx="316975" cy="124425"/>
              </a:xfrm>
              <a:custGeom>
                <a:avLst/>
                <a:gdLst/>
                <a:ahLst/>
                <a:cxnLst/>
                <a:rect l="l" t="t" r="r" b="b"/>
                <a:pathLst>
                  <a:path w="12679" h="4977" extrusionOk="0">
                    <a:moveTo>
                      <a:pt x="12678" y="0"/>
                    </a:moveTo>
                    <a:lnTo>
                      <a:pt x="1" y="351"/>
                    </a:lnTo>
                    <a:lnTo>
                      <a:pt x="398" y="4976"/>
                    </a:lnTo>
                    <a:lnTo>
                      <a:pt x="12277" y="2361"/>
                    </a:lnTo>
                    <a:lnTo>
                      <a:pt x="1267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8" name="Google Shape;918;p40"/>
              <p:cNvSpPr/>
              <p:nvPr/>
            </p:nvSpPr>
            <p:spPr>
              <a:xfrm>
                <a:off x="7842425" y="-724237"/>
                <a:ext cx="292250" cy="387925"/>
              </a:xfrm>
              <a:custGeom>
                <a:avLst/>
                <a:gdLst/>
                <a:ahLst/>
                <a:cxnLst/>
                <a:rect l="l" t="t" r="r" b="b"/>
                <a:pathLst>
                  <a:path w="11690" h="15517" extrusionOk="0">
                    <a:moveTo>
                      <a:pt x="3942" y="1"/>
                    </a:moveTo>
                    <a:cubicBezTo>
                      <a:pt x="3942" y="1"/>
                      <a:pt x="0" y="7608"/>
                      <a:pt x="3311" y="15517"/>
                    </a:cubicBezTo>
                    <a:lnTo>
                      <a:pt x="11689" y="623"/>
                    </a:lnTo>
                    <a:lnTo>
                      <a:pt x="394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9" name="Google Shape;919;p40"/>
              <p:cNvSpPr/>
              <p:nvPr/>
            </p:nvSpPr>
            <p:spPr>
              <a:xfrm>
                <a:off x="8340225" y="185163"/>
                <a:ext cx="486000" cy="366050"/>
              </a:xfrm>
              <a:custGeom>
                <a:avLst/>
                <a:gdLst/>
                <a:ahLst/>
                <a:cxnLst/>
                <a:rect l="l" t="t" r="r" b="b"/>
                <a:pathLst>
                  <a:path w="19440" h="14642" extrusionOk="0">
                    <a:moveTo>
                      <a:pt x="15679" y="1"/>
                    </a:moveTo>
                    <a:lnTo>
                      <a:pt x="2039" y="1255"/>
                    </a:lnTo>
                    <a:lnTo>
                      <a:pt x="2509" y="8310"/>
                    </a:lnTo>
                    <a:lnTo>
                      <a:pt x="0" y="8310"/>
                    </a:lnTo>
                    <a:cubicBezTo>
                      <a:pt x="0" y="8310"/>
                      <a:pt x="844" y="14642"/>
                      <a:pt x="8797" y="14642"/>
                    </a:cubicBezTo>
                    <a:cubicBezTo>
                      <a:pt x="9240" y="14642"/>
                      <a:pt x="9704" y="14622"/>
                      <a:pt x="10191" y="14581"/>
                    </a:cubicBezTo>
                    <a:cubicBezTo>
                      <a:pt x="19440" y="13798"/>
                      <a:pt x="18970" y="6429"/>
                      <a:pt x="18970" y="6429"/>
                    </a:cubicBezTo>
                    <a:lnTo>
                      <a:pt x="16306" y="6273"/>
                    </a:lnTo>
                    <a:lnTo>
                      <a:pt x="15679" y="1"/>
                    </a:lnTo>
                    <a:close/>
                  </a:path>
                </a:pathLst>
              </a:custGeom>
              <a:solidFill>
                <a:srgbClr val="FFD2B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0" name="Google Shape;920;p40"/>
              <p:cNvSpPr/>
              <p:nvPr/>
            </p:nvSpPr>
            <p:spPr>
              <a:xfrm>
                <a:off x="7738650" y="-869962"/>
                <a:ext cx="1436325" cy="1203850"/>
              </a:xfrm>
              <a:custGeom>
                <a:avLst/>
                <a:gdLst/>
                <a:ahLst/>
                <a:cxnLst/>
                <a:rect l="l" t="t" r="r" b="b"/>
                <a:pathLst>
                  <a:path w="57453" h="48154" extrusionOk="0">
                    <a:moveTo>
                      <a:pt x="29956" y="1"/>
                    </a:moveTo>
                    <a:cubicBezTo>
                      <a:pt x="29599" y="1"/>
                      <a:pt x="29242" y="11"/>
                      <a:pt x="28886" y="33"/>
                    </a:cubicBezTo>
                    <a:cubicBezTo>
                      <a:pt x="28886" y="33"/>
                      <a:pt x="9047" y="738"/>
                      <a:pt x="6653" y="21904"/>
                    </a:cubicBezTo>
                    <a:cubicBezTo>
                      <a:pt x="6653" y="21904"/>
                      <a:pt x="0" y="31204"/>
                      <a:pt x="7337" y="40246"/>
                    </a:cubicBezTo>
                    <a:cubicBezTo>
                      <a:pt x="11449" y="45314"/>
                      <a:pt x="19199" y="48153"/>
                      <a:pt x="27136" y="48153"/>
                    </a:cubicBezTo>
                    <a:cubicBezTo>
                      <a:pt x="37245" y="48153"/>
                      <a:pt x="47656" y="43547"/>
                      <a:pt x="51234" y="33074"/>
                    </a:cubicBezTo>
                    <a:cubicBezTo>
                      <a:pt x="57453" y="14865"/>
                      <a:pt x="43338" y="1"/>
                      <a:pt x="29956" y="1"/>
                    </a:cubicBezTo>
                    <a:close/>
                  </a:path>
                </a:pathLst>
              </a:custGeom>
              <a:solidFill>
                <a:srgbClr val="FFD2B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1" name="Google Shape;921;p40"/>
              <p:cNvSpPr/>
              <p:nvPr/>
            </p:nvSpPr>
            <p:spPr>
              <a:xfrm>
                <a:off x="7734625" y="-1250512"/>
                <a:ext cx="1676850" cy="1101600"/>
              </a:xfrm>
              <a:custGeom>
                <a:avLst/>
                <a:gdLst/>
                <a:ahLst/>
                <a:cxnLst/>
                <a:rect l="l" t="t" r="r" b="b"/>
                <a:pathLst>
                  <a:path w="67074" h="44064" extrusionOk="0">
                    <a:moveTo>
                      <a:pt x="22968" y="1"/>
                    </a:moveTo>
                    <a:cubicBezTo>
                      <a:pt x="21278" y="1"/>
                      <a:pt x="19473" y="70"/>
                      <a:pt x="17543" y="219"/>
                    </a:cubicBezTo>
                    <a:cubicBezTo>
                      <a:pt x="17543" y="219"/>
                      <a:pt x="21395" y="1436"/>
                      <a:pt x="25379" y="2973"/>
                    </a:cubicBezTo>
                    <a:cubicBezTo>
                      <a:pt x="24928" y="2950"/>
                      <a:pt x="24468" y="2938"/>
                      <a:pt x="23999" y="2938"/>
                    </a:cubicBezTo>
                    <a:cubicBezTo>
                      <a:pt x="15284" y="2938"/>
                      <a:pt x="3732" y="7037"/>
                      <a:pt x="1" y="19742"/>
                    </a:cubicBezTo>
                    <a:cubicBezTo>
                      <a:pt x="1" y="19742"/>
                      <a:pt x="10411" y="24662"/>
                      <a:pt x="21590" y="24662"/>
                    </a:cubicBezTo>
                    <a:cubicBezTo>
                      <a:pt x="23141" y="24662"/>
                      <a:pt x="24707" y="24567"/>
                      <a:pt x="26262" y="24352"/>
                    </a:cubicBezTo>
                    <a:lnTo>
                      <a:pt x="26262" y="24352"/>
                    </a:lnTo>
                    <a:cubicBezTo>
                      <a:pt x="26261" y="24352"/>
                      <a:pt x="19877" y="25707"/>
                      <a:pt x="14303" y="25707"/>
                    </a:cubicBezTo>
                    <a:cubicBezTo>
                      <a:pt x="13507" y="25707"/>
                      <a:pt x="12727" y="25679"/>
                      <a:pt x="11985" y="25616"/>
                    </a:cubicBezTo>
                    <a:lnTo>
                      <a:pt x="11985" y="25616"/>
                    </a:lnTo>
                    <a:cubicBezTo>
                      <a:pt x="11985" y="25616"/>
                      <a:pt x="18576" y="29486"/>
                      <a:pt x="27652" y="29486"/>
                    </a:cubicBezTo>
                    <a:cubicBezTo>
                      <a:pt x="31736" y="29486"/>
                      <a:pt x="36323" y="28702"/>
                      <a:pt x="41040" y="26429"/>
                    </a:cubicBezTo>
                    <a:lnTo>
                      <a:pt x="41040" y="26429"/>
                    </a:lnTo>
                    <a:cubicBezTo>
                      <a:pt x="40576" y="29974"/>
                      <a:pt x="40887" y="36240"/>
                      <a:pt x="48500" y="37493"/>
                    </a:cubicBezTo>
                    <a:cubicBezTo>
                      <a:pt x="48500" y="37493"/>
                      <a:pt x="46478" y="42168"/>
                      <a:pt x="50015" y="44064"/>
                    </a:cubicBezTo>
                    <a:cubicBezTo>
                      <a:pt x="50015" y="44064"/>
                      <a:pt x="50384" y="34396"/>
                      <a:pt x="55365" y="34396"/>
                    </a:cubicBezTo>
                    <a:cubicBezTo>
                      <a:pt x="56219" y="34396"/>
                      <a:pt x="57209" y="34680"/>
                      <a:pt x="58355" y="35346"/>
                    </a:cubicBezTo>
                    <a:cubicBezTo>
                      <a:pt x="58355" y="35344"/>
                      <a:pt x="67073" y="23594"/>
                      <a:pt x="58986" y="14370"/>
                    </a:cubicBezTo>
                    <a:cubicBezTo>
                      <a:pt x="56386" y="11404"/>
                      <a:pt x="53851" y="10398"/>
                      <a:pt x="51608" y="10398"/>
                    </a:cubicBezTo>
                    <a:cubicBezTo>
                      <a:pt x="49934" y="10398"/>
                      <a:pt x="48423" y="10959"/>
                      <a:pt x="47169" y="11683"/>
                    </a:cubicBezTo>
                    <a:cubicBezTo>
                      <a:pt x="46332" y="8940"/>
                      <a:pt x="42136" y="1"/>
                      <a:pt x="2296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2" name="Google Shape;922;p40"/>
              <p:cNvSpPr/>
              <p:nvPr/>
            </p:nvSpPr>
            <p:spPr>
              <a:xfrm>
                <a:off x="8248000" y="-1098962"/>
                <a:ext cx="1163475" cy="950025"/>
              </a:xfrm>
              <a:custGeom>
                <a:avLst/>
                <a:gdLst/>
                <a:ahLst/>
                <a:cxnLst/>
                <a:rect l="l" t="t" r="r" b="b"/>
                <a:pathLst>
                  <a:path w="46539" h="38001" extrusionOk="0">
                    <a:moveTo>
                      <a:pt x="22928" y="0"/>
                    </a:moveTo>
                    <a:cubicBezTo>
                      <a:pt x="20497" y="10262"/>
                      <a:pt x="13329" y="18392"/>
                      <a:pt x="2896" y="21827"/>
                    </a:cubicBezTo>
                    <a:cubicBezTo>
                      <a:pt x="1947" y="22139"/>
                      <a:pt x="980" y="22410"/>
                      <a:pt x="0" y="22644"/>
                    </a:cubicBezTo>
                    <a:cubicBezTo>
                      <a:pt x="2104" y="23101"/>
                      <a:pt x="4510" y="23422"/>
                      <a:pt x="7122" y="23422"/>
                    </a:cubicBezTo>
                    <a:cubicBezTo>
                      <a:pt x="11204" y="23422"/>
                      <a:pt x="15789" y="22638"/>
                      <a:pt x="20505" y="20366"/>
                    </a:cubicBezTo>
                    <a:lnTo>
                      <a:pt x="20505" y="20366"/>
                    </a:lnTo>
                    <a:cubicBezTo>
                      <a:pt x="20041" y="23910"/>
                      <a:pt x="20352" y="30177"/>
                      <a:pt x="27965" y="31431"/>
                    </a:cubicBezTo>
                    <a:cubicBezTo>
                      <a:pt x="27965" y="31431"/>
                      <a:pt x="25943" y="36105"/>
                      <a:pt x="29480" y="38001"/>
                    </a:cubicBezTo>
                    <a:cubicBezTo>
                      <a:pt x="29480" y="38001"/>
                      <a:pt x="29849" y="28332"/>
                      <a:pt x="34830" y="28332"/>
                    </a:cubicBezTo>
                    <a:cubicBezTo>
                      <a:pt x="35684" y="28332"/>
                      <a:pt x="36674" y="28617"/>
                      <a:pt x="37820" y="29282"/>
                    </a:cubicBezTo>
                    <a:cubicBezTo>
                      <a:pt x="37820" y="29282"/>
                      <a:pt x="46538" y="17532"/>
                      <a:pt x="38451" y="8308"/>
                    </a:cubicBezTo>
                    <a:cubicBezTo>
                      <a:pt x="35851" y="5342"/>
                      <a:pt x="33316" y="4336"/>
                      <a:pt x="31073" y="4336"/>
                    </a:cubicBezTo>
                    <a:cubicBezTo>
                      <a:pt x="29399" y="4336"/>
                      <a:pt x="27888" y="4897"/>
                      <a:pt x="26634" y="5621"/>
                    </a:cubicBezTo>
                    <a:cubicBezTo>
                      <a:pt x="26283" y="4468"/>
                      <a:pt x="25329" y="2220"/>
                      <a:pt x="2292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3" name="Google Shape;923;p40"/>
              <p:cNvSpPr/>
              <p:nvPr/>
            </p:nvSpPr>
            <p:spPr>
              <a:xfrm>
                <a:off x="9046375" y="-339137"/>
                <a:ext cx="158225" cy="223675"/>
              </a:xfrm>
              <a:custGeom>
                <a:avLst/>
                <a:gdLst/>
                <a:ahLst/>
                <a:cxnLst/>
                <a:rect l="l" t="t" r="r" b="b"/>
                <a:pathLst>
                  <a:path w="6329" h="8947" extrusionOk="0">
                    <a:moveTo>
                      <a:pt x="2457" y="864"/>
                    </a:moveTo>
                    <a:cubicBezTo>
                      <a:pt x="2457" y="864"/>
                      <a:pt x="2456" y="864"/>
                      <a:pt x="2455" y="865"/>
                    </a:cubicBezTo>
                    <a:lnTo>
                      <a:pt x="2455" y="865"/>
                    </a:lnTo>
                    <a:lnTo>
                      <a:pt x="2456" y="864"/>
                    </a:lnTo>
                    <a:cubicBezTo>
                      <a:pt x="2457" y="864"/>
                      <a:pt x="2457" y="864"/>
                      <a:pt x="2457" y="864"/>
                    </a:cubicBezTo>
                    <a:close/>
                    <a:moveTo>
                      <a:pt x="2880" y="1"/>
                    </a:moveTo>
                    <a:cubicBezTo>
                      <a:pt x="2722" y="1"/>
                      <a:pt x="2564" y="10"/>
                      <a:pt x="2412" y="48"/>
                    </a:cubicBezTo>
                    <a:lnTo>
                      <a:pt x="2221" y="83"/>
                    </a:lnTo>
                    <a:lnTo>
                      <a:pt x="2196" y="87"/>
                    </a:lnTo>
                    <a:lnTo>
                      <a:pt x="2185" y="88"/>
                    </a:lnTo>
                    <a:lnTo>
                      <a:pt x="2131" y="109"/>
                    </a:lnTo>
                    <a:lnTo>
                      <a:pt x="2091" y="123"/>
                    </a:lnTo>
                    <a:lnTo>
                      <a:pt x="2013" y="153"/>
                    </a:lnTo>
                    <a:cubicBezTo>
                      <a:pt x="1904" y="197"/>
                      <a:pt x="1808" y="224"/>
                      <a:pt x="1692" y="281"/>
                    </a:cubicBezTo>
                    <a:cubicBezTo>
                      <a:pt x="1565" y="359"/>
                      <a:pt x="1441" y="441"/>
                      <a:pt x="1315" y="526"/>
                    </a:cubicBezTo>
                    <a:cubicBezTo>
                      <a:pt x="1189" y="613"/>
                      <a:pt x="1116" y="714"/>
                      <a:pt x="1016" y="809"/>
                    </a:cubicBezTo>
                    <a:cubicBezTo>
                      <a:pt x="922" y="903"/>
                      <a:pt x="841" y="1009"/>
                      <a:pt x="773" y="1124"/>
                    </a:cubicBezTo>
                    <a:cubicBezTo>
                      <a:pt x="705" y="1234"/>
                      <a:pt x="620" y="1340"/>
                      <a:pt x="572" y="1457"/>
                    </a:cubicBezTo>
                    <a:cubicBezTo>
                      <a:pt x="457" y="1679"/>
                      <a:pt x="361" y="1913"/>
                      <a:pt x="289" y="2153"/>
                    </a:cubicBezTo>
                    <a:cubicBezTo>
                      <a:pt x="208" y="2387"/>
                      <a:pt x="159" y="2626"/>
                      <a:pt x="116" y="2863"/>
                    </a:cubicBezTo>
                    <a:cubicBezTo>
                      <a:pt x="33" y="3338"/>
                      <a:pt x="7" y="3809"/>
                      <a:pt x="2" y="4279"/>
                    </a:cubicBezTo>
                    <a:cubicBezTo>
                      <a:pt x="0" y="4751"/>
                      <a:pt x="41" y="5206"/>
                      <a:pt x="108" y="5686"/>
                    </a:cubicBezTo>
                    <a:lnTo>
                      <a:pt x="150" y="5979"/>
                    </a:lnTo>
                    <a:lnTo>
                      <a:pt x="423" y="6033"/>
                    </a:lnTo>
                    <a:cubicBezTo>
                      <a:pt x="587" y="6064"/>
                      <a:pt x="776" y="6125"/>
                      <a:pt x="951" y="6177"/>
                    </a:cubicBezTo>
                    <a:cubicBezTo>
                      <a:pt x="1126" y="6233"/>
                      <a:pt x="1295" y="6303"/>
                      <a:pt x="1459" y="6385"/>
                    </a:cubicBezTo>
                    <a:cubicBezTo>
                      <a:pt x="1615" y="6460"/>
                      <a:pt x="1761" y="6556"/>
                      <a:pt x="1893" y="6668"/>
                    </a:cubicBezTo>
                    <a:cubicBezTo>
                      <a:pt x="1954" y="6722"/>
                      <a:pt x="2026" y="6774"/>
                      <a:pt x="2062" y="6837"/>
                    </a:cubicBezTo>
                    <a:cubicBezTo>
                      <a:pt x="2110" y="6898"/>
                      <a:pt x="2159" y="6960"/>
                      <a:pt x="2178" y="7031"/>
                    </a:cubicBezTo>
                    <a:lnTo>
                      <a:pt x="2222" y="7135"/>
                    </a:lnTo>
                    <a:lnTo>
                      <a:pt x="2231" y="7249"/>
                    </a:lnTo>
                    <a:lnTo>
                      <a:pt x="2244" y="7366"/>
                    </a:lnTo>
                    <a:lnTo>
                      <a:pt x="2221" y="7489"/>
                    </a:lnTo>
                    <a:cubicBezTo>
                      <a:pt x="2202" y="7571"/>
                      <a:pt x="2201" y="7661"/>
                      <a:pt x="2153" y="7742"/>
                    </a:cubicBezTo>
                    <a:lnTo>
                      <a:pt x="2037" y="7996"/>
                    </a:lnTo>
                    <a:cubicBezTo>
                      <a:pt x="1933" y="8157"/>
                      <a:pt x="1829" y="8324"/>
                      <a:pt x="1708" y="8483"/>
                    </a:cubicBezTo>
                    <a:lnTo>
                      <a:pt x="1315" y="8947"/>
                    </a:lnTo>
                    <a:lnTo>
                      <a:pt x="1828" y="8604"/>
                    </a:lnTo>
                    <a:cubicBezTo>
                      <a:pt x="1913" y="8545"/>
                      <a:pt x="1984" y="8469"/>
                      <a:pt x="2063" y="8399"/>
                    </a:cubicBezTo>
                    <a:cubicBezTo>
                      <a:pt x="2139" y="8326"/>
                      <a:pt x="2222" y="8259"/>
                      <a:pt x="2293" y="8178"/>
                    </a:cubicBezTo>
                    <a:lnTo>
                      <a:pt x="2485" y="7911"/>
                    </a:lnTo>
                    <a:cubicBezTo>
                      <a:pt x="2559" y="7827"/>
                      <a:pt x="2592" y="7713"/>
                      <a:pt x="2638" y="7605"/>
                    </a:cubicBezTo>
                    <a:lnTo>
                      <a:pt x="2702" y="7437"/>
                    </a:lnTo>
                    <a:lnTo>
                      <a:pt x="2721" y="7252"/>
                    </a:lnTo>
                    <a:lnTo>
                      <a:pt x="2731" y="7063"/>
                    </a:lnTo>
                    <a:lnTo>
                      <a:pt x="2690" y="6875"/>
                    </a:lnTo>
                    <a:cubicBezTo>
                      <a:pt x="2672" y="6743"/>
                      <a:pt x="2615" y="6632"/>
                      <a:pt x="2553" y="6522"/>
                    </a:cubicBezTo>
                    <a:cubicBezTo>
                      <a:pt x="2500" y="6404"/>
                      <a:pt x="2419" y="6319"/>
                      <a:pt x="2342" y="6223"/>
                    </a:cubicBezTo>
                    <a:cubicBezTo>
                      <a:pt x="2270" y="6122"/>
                      <a:pt x="2176" y="6062"/>
                      <a:pt x="2089" y="5981"/>
                    </a:cubicBezTo>
                    <a:cubicBezTo>
                      <a:pt x="2003" y="5898"/>
                      <a:pt x="1907" y="5845"/>
                      <a:pt x="1815" y="5778"/>
                    </a:cubicBezTo>
                    <a:cubicBezTo>
                      <a:pt x="1628" y="5658"/>
                      <a:pt x="1435" y="5551"/>
                      <a:pt x="1234" y="5459"/>
                    </a:cubicBezTo>
                    <a:cubicBezTo>
                      <a:pt x="1127" y="5411"/>
                      <a:pt x="1017" y="5367"/>
                      <a:pt x="907" y="5327"/>
                    </a:cubicBezTo>
                    <a:lnTo>
                      <a:pt x="907" y="5327"/>
                    </a:lnTo>
                    <a:cubicBezTo>
                      <a:pt x="889" y="4989"/>
                      <a:pt x="892" y="4636"/>
                      <a:pt x="905" y="4293"/>
                    </a:cubicBezTo>
                    <a:cubicBezTo>
                      <a:pt x="920" y="3865"/>
                      <a:pt x="954" y="3438"/>
                      <a:pt x="1035" y="3027"/>
                    </a:cubicBezTo>
                    <a:cubicBezTo>
                      <a:pt x="1081" y="2825"/>
                      <a:pt x="1116" y="2618"/>
                      <a:pt x="1178" y="2428"/>
                    </a:cubicBezTo>
                    <a:cubicBezTo>
                      <a:pt x="1230" y="2235"/>
                      <a:pt x="1300" y="2049"/>
                      <a:pt x="1389" y="1871"/>
                    </a:cubicBezTo>
                    <a:cubicBezTo>
                      <a:pt x="1420" y="1776"/>
                      <a:pt x="1483" y="1708"/>
                      <a:pt x="1529" y="1626"/>
                    </a:cubicBezTo>
                    <a:cubicBezTo>
                      <a:pt x="1576" y="1542"/>
                      <a:pt x="1627" y="1464"/>
                      <a:pt x="1692" y="1403"/>
                    </a:cubicBezTo>
                    <a:cubicBezTo>
                      <a:pt x="1808" y="1246"/>
                      <a:pt x="1928" y="1168"/>
                      <a:pt x="2039" y="1064"/>
                    </a:cubicBezTo>
                    <a:cubicBezTo>
                      <a:pt x="2118" y="1013"/>
                      <a:pt x="2237" y="968"/>
                      <a:pt x="2334" y="921"/>
                    </a:cubicBezTo>
                    <a:lnTo>
                      <a:pt x="2410" y="886"/>
                    </a:lnTo>
                    <a:lnTo>
                      <a:pt x="2438" y="874"/>
                    </a:lnTo>
                    <a:lnTo>
                      <a:pt x="2438" y="874"/>
                    </a:lnTo>
                    <a:lnTo>
                      <a:pt x="2440" y="873"/>
                    </a:lnTo>
                    <a:lnTo>
                      <a:pt x="2579" y="840"/>
                    </a:lnTo>
                    <a:cubicBezTo>
                      <a:pt x="2764" y="782"/>
                      <a:pt x="2953" y="773"/>
                      <a:pt x="3146" y="753"/>
                    </a:cubicBezTo>
                    <a:cubicBezTo>
                      <a:pt x="3338" y="762"/>
                      <a:pt x="3536" y="773"/>
                      <a:pt x="3726" y="824"/>
                    </a:cubicBezTo>
                    <a:cubicBezTo>
                      <a:pt x="3919" y="874"/>
                      <a:pt x="4115" y="931"/>
                      <a:pt x="4301" y="1022"/>
                    </a:cubicBezTo>
                    <a:cubicBezTo>
                      <a:pt x="4494" y="1101"/>
                      <a:pt x="4676" y="1213"/>
                      <a:pt x="4855" y="1330"/>
                    </a:cubicBezTo>
                    <a:cubicBezTo>
                      <a:pt x="5037" y="1447"/>
                      <a:pt x="5212" y="1575"/>
                      <a:pt x="5378" y="1715"/>
                    </a:cubicBezTo>
                    <a:cubicBezTo>
                      <a:pt x="5720" y="2001"/>
                      <a:pt x="6038" y="2316"/>
                      <a:pt x="6329" y="2656"/>
                    </a:cubicBezTo>
                    <a:cubicBezTo>
                      <a:pt x="6147" y="2234"/>
                      <a:pt x="5910" y="1838"/>
                      <a:pt x="5624" y="1478"/>
                    </a:cubicBezTo>
                    <a:cubicBezTo>
                      <a:pt x="5335" y="1114"/>
                      <a:pt x="4992" y="782"/>
                      <a:pt x="4583" y="518"/>
                    </a:cubicBezTo>
                    <a:cubicBezTo>
                      <a:pt x="4380" y="379"/>
                      <a:pt x="4158" y="266"/>
                      <a:pt x="3924" y="182"/>
                    </a:cubicBezTo>
                    <a:cubicBezTo>
                      <a:pt x="3689" y="91"/>
                      <a:pt x="3439" y="45"/>
                      <a:pt x="3183" y="7"/>
                    </a:cubicBezTo>
                    <a:cubicBezTo>
                      <a:pt x="3083" y="5"/>
                      <a:pt x="2981" y="1"/>
                      <a:pt x="2880" y="1"/>
                    </a:cubicBezTo>
                    <a:close/>
                  </a:path>
                </a:pathLst>
              </a:custGeom>
              <a:solidFill>
                <a:srgbClr val="D6BA9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4" name="Google Shape;924;p40"/>
              <p:cNvSpPr/>
              <p:nvPr/>
            </p:nvSpPr>
            <p:spPr>
              <a:xfrm>
                <a:off x="7187850" y="129063"/>
                <a:ext cx="983850" cy="619825"/>
              </a:xfrm>
              <a:custGeom>
                <a:avLst/>
                <a:gdLst/>
                <a:ahLst/>
                <a:cxnLst/>
                <a:rect l="l" t="t" r="r" b="b"/>
                <a:pathLst>
                  <a:path w="39354" h="24793" extrusionOk="0">
                    <a:moveTo>
                      <a:pt x="4493" y="1"/>
                    </a:moveTo>
                    <a:cubicBezTo>
                      <a:pt x="4145" y="1"/>
                      <a:pt x="3930" y="808"/>
                      <a:pt x="4077" y="3249"/>
                    </a:cubicBezTo>
                    <a:cubicBezTo>
                      <a:pt x="4077" y="3249"/>
                      <a:pt x="2962" y="325"/>
                      <a:pt x="2415" y="325"/>
                    </a:cubicBezTo>
                    <a:cubicBezTo>
                      <a:pt x="2117" y="325"/>
                      <a:pt x="1988" y="1198"/>
                      <a:pt x="2303" y="3898"/>
                    </a:cubicBezTo>
                    <a:cubicBezTo>
                      <a:pt x="2303" y="3898"/>
                      <a:pt x="912" y="2212"/>
                      <a:pt x="361" y="2212"/>
                    </a:cubicBezTo>
                    <a:cubicBezTo>
                      <a:pt x="3" y="2212"/>
                      <a:pt x="1" y="2927"/>
                      <a:pt x="970" y="5286"/>
                    </a:cubicBezTo>
                    <a:cubicBezTo>
                      <a:pt x="6970" y="19877"/>
                      <a:pt x="18551" y="24793"/>
                      <a:pt x="29918" y="24793"/>
                    </a:cubicBezTo>
                    <a:cubicBezTo>
                      <a:pt x="33124" y="24793"/>
                      <a:pt x="36312" y="24402"/>
                      <a:pt x="39353" y="23727"/>
                    </a:cubicBezTo>
                    <a:cubicBezTo>
                      <a:pt x="38703" y="19397"/>
                      <a:pt x="38430" y="15006"/>
                      <a:pt x="37679" y="10697"/>
                    </a:cubicBezTo>
                    <a:cubicBezTo>
                      <a:pt x="35032" y="11464"/>
                      <a:pt x="31515" y="12232"/>
                      <a:pt x="27962" y="12263"/>
                    </a:cubicBezTo>
                    <a:cubicBezTo>
                      <a:pt x="27807" y="12265"/>
                      <a:pt x="27636" y="12266"/>
                      <a:pt x="27451" y="12266"/>
                    </a:cubicBezTo>
                    <a:cubicBezTo>
                      <a:pt x="23271" y="12266"/>
                      <a:pt x="11673" y="11758"/>
                      <a:pt x="8631" y="3301"/>
                    </a:cubicBezTo>
                    <a:cubicBezTo>
                      <a:pt x="7828" y="1067"/>
                      <a:pt x="7307" y="303"/>
                      <a:pt x="6969" y="303"/>
                    </a:cubicBezTo>
                    <a:cubicBezTo>
                      <a:pt x="6462" y="303"/>
                      <a:pt x="6370" y="2024"/>
                      <a:pt x="6361" y="3078"/>
                    </a:cubicBezTo>
                    <a:cubicBezTo>
                      <a:pt x="6361" y="3078"/>
                      <a:pt x="5173" y="1"/>
                      <a:pt x="4493" y="1"/>
                    </a:cubicBezTo>
                    <a:close/>
                  </a:path>
                </a:pathLst>
              </a:custGeom>
              <a:solidFill>
                <a:srgbClr val="FFD2B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5" name="Google Shape;925;p40"/>
              <p:cNvSpPr/>
              <p:nvPr/>
            </p:nvSpPr>
            <p:spPr>
              <a:xfrm>
                <a:off x="7348875" y="201088"/>
                <a:ext cx="129725" cy="81675"/>
              </a:xfrm>
              <a:custGeom>
                <a:avLst/>
                <a:gdLst/>
                <a:ahLst/>
                <a:cxnLst/>
                <a:rect l="l" t="t" r="r" b="b"/>
                <a:pathLst>
                  <a:path w="5189" h="3267" extrusionOk="0">
                    <a:moveTo>
                      <a:pt x="4267" y="0"/>
                    </a:moveTo>
                    <a:cubicBezTo>
                      <a:pt x="3943" y="0"/>
                      <a:pt x="3287" y="333"/>
                      <a:pt x="2108" y="1232"/>
                    </a:cubicBezTo>
                    <a:cubicBezTo>
                      <a:pt x="1" y="2837"/>
                      <a:pt x="134" y="3267"/>
                      <a:pt x="882" y="3267"/>
                    </a:cubicBezTo>
                    <a:cubicBezTo>
                      <a:pt x="1745" y="3267"/>
                      <a:pt x="3427" y="2694"/>
                      <a:pt x="3427" y="2694"/>
                    </a:cubicBezTo>
                    <a:cubicBezTo>
                      <a:pt x="3427" y="2694"/>
                      <a:pt x="5189" y="0"/>
                      <a:pt x="4267" y="0"/>
                    </a:cubicBezTo>
                    <a:close/>
                  </a:path>
                </a:pathLst>
              </a:custGeom>
              <a:solidFill>
                <a:srgbClr val="FFD2B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6" name="Google Shape;926;p40"/>
              <p:cNvSpPr/>
              <p:nvPr/>
            </p:nvSpPr>
            <p:spPr>
              <a:xfrm>
                <a:off x="7965900" y="326938"/>
                <a:ext cx="1239575" cy="1135575"/>
              </a:xfrm>
              <a:custGeom>
                <a:avLst/>
                <a:gdLst/>
                <a:ahLst/>
                <a:cxnLst/>
                <a:rect l="l" t="t" r="r" b="b"/>
                <a:pathLst>
                  <a:path w="49583" h="45423" extrusionOk="0">
                    <a:moveTo>
                      <a:pt x="35629" y="0"/>
                    </a:moveTo>
                    <a:cubicBezTo>
                      <a:pt x="35118" y="0"/>
                      <a:pt x="34603" y="22"/>
                      <a:pt x="34086" y="67"/>
                    </a:cubicBezTo>
                    <a:cubicBezTo>
                      <a:pt x="33738" y="97"/>
                      <a:pt x="33297" y="151"/>
                      <a:pt x="32822" y="219"/>
                    </a:cubicBezTo>
                    <a:cubicBezTo>
                      <a:pt x="32722" y="1051"/>
                      <a:pt x="32485" y="1863"/>
                      <a:pt x="32121" y="2619"/>
                    </a:cubicBezTo>
                    <a:cubicBezTo>
                      <a:pt x="30643" y="5705"/>
                      <a:pt x="27393" y="7950"/>
                      <a:pt x="23933" y="7962"/>
                    </a:cubicBezTo>
                    <a:cubicBezTo>
                      <a:pt x="23922" y="7962"/>
                      <a:pt x="23911" y="7962"/>
                      <a:pt x="23900" y="7962"/>
                    </a:cubicBezTo>
                    <a:cubicBezTo>
                      <a:pt x="20459" y="7962"/>
                      <a:pt x="17839" y="6133"/>
                      <a:pt x="16278" y="3153"/>
                    </a:cubicBezTo>
                    <a:cubicBezTo>
                      <a:pt x="16058" y="2731"/>
                      <a:pt x="15884" y="2288"/>
                      <a:pt x="15756" y="1830"/>
                    </a:cubicBezTo>
                    <a:cubicBezTo>
                      <a:pt x="7643" y="2314"/>
                      <a:pt x="234" y="2717"/>
                      <a:pt x="234" y="2717"/>
                    </a:cubicBezTo>
                    <a:cubicBezTo>
                      <a:pt x="234" y="2717"/>
                      <a:pt x="0" y="13301"/>
                      <a:pt x="2586" y="18004"/>
                    </a:cubicBezTo>
                    <a:lnTo>
                      <a:pt x="6775" y="17462"/>
                    </a:lnTo>
                    <a:lnTo>
                      <a:pt x="6775" y="17462"/>
                    </a:lnTo>
                    <a:cubicBezTo>
                      <a:pt x="6775" y="17462"/>
                      <a:pt x="5173" y="31408"/>
                      <a:pt x="4232" y="41049"/>
                    </a:cubicBezTo>
                    <a:cubicBezTo>
                      <a:pt x="4232" y="41049"/>
                      <a:pt x="14631" y="45423"/>
                      <a:pt x="26869" y="45423"/>
                    </a:cubicBezTo>
                    <a:cubicBezTo>
                      <a:pt x="33668" y="45423"/>
                      <a:pt x="41036" y="44073"/>
                      <a:pt x="47503" y="39873"/>
                    </a:cubicBezTo>
                    <a:cubicBezTo>
                      <a:pt x="47503" y="39873"/>
                      <a:pt x="42760" y="20697"/>
                      <a:pt x="41505" y="15680"/>
                    </a:cubicBezTo>
                    <a:lnTo>
                      <a:pt x="41505" y="15680"/>
                    </a:lnTo>
                    <a:lnTo>
                      <a:pt x="42635" y="16572"/>
                    </a:lnTo>
                    <a:lnTo>
                      <a:pt x="49582" y="4461"/>
                    </a:lnTo>
                    <a:cubicBezTo>
                      <a:pt x="49582" y="4461"/>
                      <a:pt x="43021" y="0"/>
                      <a:pt x="3562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7" name="Google Shape;927;p40"/>
              <p:cNvSpPr/>
              <p:nvPr/>
            </p:nvSpPr>
            <p:spPr>
              <a:xfrm>
                <a:off x="8071725" y="735563"/>
                <a:ext cx="1081800" cy="727000"/>
              </a:xfrm>
              <a:custGeom>
                <a:avLst/>
                <a:gdLst/>
                <a:ahLst/>
                <a:cxnLst/>
                <a:rect l="l" t="t" r="r" b="b"/>
                <a:pathLst>
                  <a:path w="43272" h="29080" extrusionOk="0">
                    <a:moveTo>
                      <a:pt x="37440" y="0"/>
                    </a:moveTo>
                    <a:cubicBezTo>
                      <a:pt x="33974" y="5616"/>
                      <a:pt x="27744" y="9153"/>
                      <a:pt x="21139" y="11698"/>
                    </a:cubicBezTo>
                    <a:cubicBezTo>
                      <a:pt x="16221" y="13591"/>
                      <a:pt x="11110" y="14628"/>
                      <a:pt x="5937" y="15550"/>
                    </a:cubicBezTo>
                    <a:cubicBezTo>
                      <a:pt x="4238" y="15853"/>
                      <a:pt x="2541" y="16200"/>
                      <a:pt x="840" y="16532"/>
                    </a:cubicBezTo>
                    <a:cubicBezTo>
                      <a:pt x="541" y="19332"/>
                      <a:pt x="248" y="22167"/>
                      <a:pt x="0" y="24706"/>
                    </a:cubicBezTo>
                    <a:cubicBezTo>
                      <a:pt x="0" y="24706"/>
                      <a:pt x="10399" y="29079"/>
                      <a:pt x="22638" y="29079"/>
                    </a:cubicBezTo>
                    <a:cubicBezTo>
                      <a:pt x="29437" y="29079"/>
                      <a:pt x="36804" y="27729"/>
                      <a:pt x="43272" y="23530"/>
                    </a:cubicBezTo>
                    <a:cubicBezTo>
                      <a:pt x="43272" y="23530"/>
                      <a:pt x="38898" y="5845"/>
                      <a:pt x="3744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8" name="Google Shape;928;p40"/>
              <p:cNvSpPr/>
              <p:nvPr/>
            </p:nvSpPr>
            <p:spPr>
              <a:xfrm>
                <a:off x="8010725" y="341388"/>
                <a:ext cx="352050" cy="779475"/>
              </a:xfrm>
              <a:custGeom>
                <a:avLst/>
                <a:gdLst/>
                <a:ahLst/>
                <a:cxnLst/>
                <a:rect l="l" t="t" r="r" b="b"/>
                <a:pathLst>
                  <a:path w="14082" h="31179" extrusionOk="0">
                    <a:moveTo>
                      <a:pt x="9648" y="1"/>
                    </a:moveTo>
                    <a:cubicBezTo>
                      <a:pt x="7761" y="1"/>
                      <a:pt x="5985" y="515"/>
                      <a:pt x="5615" y="1669"/>
                    </a:cubicBezTo>
                    <a:cubicBezTo>
                      <a:pt x="5615" y="1669"/>
                      <a:pt x="1746" y="13033"/>
                      <a:pt x="676" y="20836"/>
                    </a:cubicBezTo>
                    <a:cubicBezTo>
                      <a:pt x="0" y="25774"/>
                      <a:pt x="1030" y="30594"/>
                      <a:pt x="3342" y="31178"/>
                    </a:cubicBezTo>
                    <a:cubicBezTo>
                      <a:pt x="5262" y="21305"/>
                      <a:pt x="13578" y="1873"/>
                      <a:pt x="14082" y="964"/>
                    </a:cubicBezTo>
                    <a:cubicBezTo>
                      <a:pt x="14082" y="964"/>
                      <a:pt x="13494" y="612"/>
                      <a:pt x="11965" y="258"/>
                    </a:cubicBezTo>
                    <a:cubicBezTo>
                      <a:pt x="11235" y="89"/>
                      <a:pt x="10432" y="1"/>
                      <a:pt x="964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9" name="Google Shape;929;p40"/>
              <p:cNvSpPr/>
              <p:nvPr/>
            </p:nvSpPr>
            <p:spPr>
              <a:xfrm>
                <a:off x="8010725" y="574888"/>
                <a:ext cx="224150" cy="545975"/>
              </a:xfrm>
              <a:custGeom>
                <a:avLst/>
                <a:gdLst/>
                <a:ahLst/>
                <a:cxnLst/>
                <a:rect l="l" t="t" r="r" b="b"/>
                <a:pathLst>
                  <a:path w="8966" h="21839" extrusionOk="0">
                    <a:moveTo>
                      <a:pt x="3258" y="0"/>
                    </a:moveTo>
                    <a:cubicBezTo>
                      <a:pt x="2237" y="3628"/>
                      <a:pt x="1165" y="7933"/>
                      <a:pt x="676" y="11496"/>
                    </a:cubicBezTo>
                    <a:cubicBezTo>
                      <a:pt x="0" y="16434"/>
                      <a:pt x="1029" y="21254"/>
                      <a:pt x="3342" y="21838"/>
                    </a:cubicBezTo>
                    <a:cubicBezTo>
                      <a:pt x="4265" y="17093"/>
                      <a:pt x="6665" y="10140"/>
                      <a:pt x="8966" y="4096"/>
                    </a:cubicBezTo>
                    <a:cubicBezTo>
                      <a:pt x="6860" y="3035"/>
                      <a:pt x="4905" y="1662"/>
                      <a:pt x="325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0" name="Google Shape;930;p40"/>
              <p:cNvSpPr/>
              <p:nvPr/>
            </p:nvSpPr>
            <p:spPr>
              <a:xfrm>
                <a:off x="8614575" y="294638"/>
                <a:ext cx="581400" cy="909500"/>
              </a:xfrm>
              <a:custGeom>
                <a:avLst/>
                <a:gdLst/>
                <a:ahLst/>
                <a:cxnLst/>
                <a:rect l="l" t="t" r="r" b="b"/>
                <a:pathLst>
                  <a:path w="23256" h="36380" extrusionOk="0">
                    <a:moveTo>
                      <a:pt x="8338" y="1"/>
                    </a:moveTo>
                    <a:cubicBezTo>
                      <a:pt x="7169" y="1"/>
                      <a:pt x="6285" y="226"/>
                      <a:pt x="6252" y="1148"/>
                    </a:cubicBezTo>
                    <a:cubicBezTo>
                      <a:pt x="6252" y="1148"/>
                      <a:pt x="0" y="32131"/>
                      <a:pt x="20555" y="36380"/>
                    </a:cubicBezTo>
                    <a:cubicBezTo>
                      <a:pt x="20555" y="36380"/>
                      <a:pt x="23255" y="30105"/>
                      <a:pt x="19747" y="27061"/>
                    </a:cubicBezTo>
                    <a:cubicBezTo>
                      <a:pt x="14936" y="22888"/>
                      <a:pt x="11186" y="13791"/>
                      <a:pt x="13761" y="1939"/>
                    </a:cubicBezTo>
                    <a:cubicBezTo>
                      <a:pt x="13761" y="1939"/>
                      <a:pt x="13975" y="273"/>
                      <a:pt x="11660" y="203"/>
                    </a:cubicBezTo>
                    <a:cubicBezTo>
                      <a:pt x="10584" y="171"/>
                      <a:pt x="9353" y="1"/>
                      <a:pt x="833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1" name="Google Shape;931;p40"/>
              <p:cNvSpPr/>
              <p:nvPr/>
            </p:nvSpPr>
            <p:spPr>
              <a:xfrm>
                <a:off x="8752725" y="659688"/>
                <a:ext cx="443250" cy="544500"/>
              </a:xfrm>
              <a:custGeom>
                <a:avLst/>
                <a:gdLst/>
                <a:ahLst/>
                <a:cxnLst/>
                <a:rect l="l" t="t" r="r" b="b"/>
                <a:pathLst>
                  <a:path w="17730" h="21780" extrusionOk="0">
                    <a:moveTo>
                      <a:pt x="7830" y="1"/>
                    </a:moveTo>
                    <a:cubicBezTo>
                      <a:pt x="5257" y="538"/>
                      <a:pt x="2649" y="865"/>
                      <a:pt x="1" y="921"/>
                    </a:cubicBezTo>
                    <a:cubicBezTo>
                      <a:pt x="729" y="9641"/>
                      <a:pt x="4065" y="19512"/>
                      <a:pt x="15027" y="21779"/>
                    </a:cubicBezTo>
                    <a:cubicBezTo>
                      <a:pt x="15029" y="21778"/>
                      <a:pt x="17729" y="15503"/>
                      <a:pt x="14221" y="12460"/>
                    </a:cubicBezTo>
                    <a:cubicBezTo>
                      <a:pt x="11318" y="9942"/>
                      <a:pt x="8804" y="5629"/>
                      <a:pt x="783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2" name="Google Shape;932;p40"/>
              <p:cNvSpPr/>
              <p:nvPr/>
            </p:nvSpPr>
            <p:spPr>
              <a:xfrm>
                <a:off x="8824250" y="448813"/>
                <a:ext cx="732150" cy="717875"/>
              </a:xfrm>
              <a:custGeom>
                <a:avLst/>
                <a:gdLst/>
                <a:ahLst/>
                <a:cxnLst/>
                <a:rect l="l" t="t" r="r" b="b"/>
                <a:pathLst>
                  <a:path w="29286" h="28715" extrusionOk="0">
                    <a:moveTo>
                      <a:pt x="15010" y="1"/>
                    </a:moveTo>
                    <a:lnTo>
                      <a:pt x="8836" y="10687"/>
                    </a:lnTo>
                    <a:cubicBezTo>
                      <a:pt x="8836" y="10687"/>
                      <a:pt x="13015" y="14147"/>
                      <a:pt x="13720" y="14932"/>
                    </a:cubicBezTo>
                    <a:cubicBezTo>
                      <a:pt x="14461" y="15756"/>
                      <a:pt x="4322" y="20661"/>
                      <a:pt x="2273" y="22143"/>
                    </a:cubicBezTo>
                    <a:cubicBezTo>
                      <a:pt x="1" y="23789"/>
                      <a:pt x="2039" y="24182"/>
                      <a:pt x="2039" y="24182"/>
                    </a:cubicBezTo>
                    <a:cubicBezTo>
                      <a:pt x="1069" y="25367"/>
                      <a:pt x="1989" y="25552"/>
                      <a:pt x="2659" y="25552"/>
                    </a:cubicBezTo>
                    <a:cubicBezTo>
                      <a:pt x="2963" y="25552"/>
                      <a:pt x="3215" y="25514"/>
                      <a:pt x="3215" y="25514"/>
                    </a:cubicBezTo>
                    <a:lnTo>
                      <a:pt x="3215" y="25514"/>
                    </a:lnTo>
                    <a:cubicBezTo>
                      <a:pt x="2415" y="26925"/>
                      <a:pt x="3111" y="27208"/>
                      <a:pt x="3795" y="27208"/>
                    </a:cubicBezTo>
                    <a:cubicBezTo>
                      <a:pt x="4252" y="27208"/>
                      <a:pt x="4703" y="27082"/>
                      <a:pt x="4704" y="27082"/>
                    </a:cubicBezTo>
                    <a:lnTo>
                      <a:pt x="4704" y="27082"/>
                    </a:lnTo>
                    <a:cubicBezTo>
                      <a:pt x="4703" y="27082"/>
                      <a:pt x="3685" y="27396"/>
                      <a:pt x="5410" y="28494"/>
                    </a:cubicBezTo>
                    <a:cubicBezTo>
                      <a:pt x="5646" y="28643"/>
                      <a:pt x="6031" y="28714"/>
                      <a:pt x="6538" y="28714"/>
                    </a:cubicBezTo>
                    <a:cubicBezTo>
                      <a:pt x="11683" y="28714"/>
                      <a:pt x="29285" y="21385"/>
                      <a:pt x="28142" y="14696"/>
                    </a:cubicBezTo>
                    <a:cubicBezTo>
                      <a:pt x="27046" y="8268"/>
                      <a:pt x="15010" y="1"/>
                      <a:pt x="15010" y="1"/>
                    </a:cubicBezTo>
                    <a:close/>
                  </a:path>
                </a:pathLst>
              </a:custGeom>
              <a:solidFill>
                <a:srgbClr val="FFD2B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3" name="Google Shape;933;p40"/>
              <p:cNvSpPr/>
              <p:nvPr/>
            </p:nvSpPr>
            <p:spPr>
              <a:xfrm>
                <a:off x="8900725" y="902063"/>
                <a:ext cx="133275" cy="61150"/>
              </a:xfrm>
              <a:custGeom>
                <a:avLst/>
                <a:gdLst/>
                <a:ahLst/>
                <a:cxnLst/>
                <a:rect l="l" t="t" r="r" b="b"/>
                <a:pathLst>
                  <a:path w="5331" h="2446" extrusionOk="0">
                    <a:moveTo>
                      <a:pt x="1287" y="1"/>
                    </a:moveTo>
                    <a:cubicBezTo>
                      <a:pt x="980" y="1"/>
                      <a:pt x="744" y="96"/>
                      <a:pt x="627" y="329"/>
                    </a:cubicBezTo>
                    <a:cubicBezTo>
                      <a:pt x="0" y="1583"/>
                      <a:pt x="2822" y="2446"/>
                      <a:pt x="2822" y="2446"/>
                    </a:cubicBezTo>
                    <a:lnTo>
                      <a:pt x="5331" y="1819"/>
                    </a:lnTo>
                    <a:cubicBezTo>
                      <a:pt x="5331" y="1819"/>
                      <a:pt x="2630" y="1"/>
                      <a:pt x="1287" y="1"/>
                    </a:cubicBezTo>
                    <a:close/>
                  </a:path>
                </a:pathLst>
              </a:custGeom>
              <a:solidFill>
                <a:srgbClr val="FFD2B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4" name="Google Shape;934;p40"/>
              <p:cNvSpPr/>
              <p:nvPr/>
            </p:nvSpPr>
            <p:spPr>
              <a:xfrm>
                <a:off x="8960575" y="-388373"/>
                <a:ext cx="306350" cy="322150"/>
              </a:xfrm>
              <a:custGeom>
                <a:avLst/>
                <a:gdLst/>
                <a:ahLst/>
                <a:cxnLst/>
                <a:rect l="l" t="t" r="r" b="b"/>
                <a:pathLst>
                  <a:path w="12254" h="12886" extrusionOk="0">
                    <a:moveTo>
                      <a:pt x="6328" y="1"/>
                    </a:moveTo>
                    <a:cubicBezTo>
                      <a:pt x="3506" y="1"/>
                      <a:pt x="981" y="2378"/>
                      <a:pt x="511" y="5632"/>
                    </a:cubicBezTo>
                    <a:cubicBezTo>
                      <a:pt x="1" y="9161"/>
                      <a:pt x="2101" y="12386"/>
                      <a:pt x="5204" y="12834"/>
                    </a:cubicBezTo>
                    <a:cubicBezTo>
                      <a:pt x="5441" y="12869"/>
                      <a:pt x="5680" y="12886"/>
                      <a:pt x="5919" y="12886"/>
                    </a:cubicBezTo>
                    <a:cubicBezTo>
                      <a:pt x="7173" y="12886"/>
                      <a:pt x="8415" y="12415"/>
                      <a:pt x="9446" y="11535"/>
                    </a:cubicBezTo>
                    <a:cubicBezTo>
                      <a:pt x="10671" y="10489"/>
                      <a:pt x="11497" y="8949"/>
                      <a:pt x="11743" y="7254"/>
                    </a:cubicBezTo>
                    <a:cubicBezTo>
                      <a:pt x="12253" y="3726"/>
                      <a:pt x="10152" y="501"/>
                      <a:pt x="7050" y="53"/>
                    </a:cubicBezTo>
                    <a:cubicBezTo>
                      <a:pt x="6808" y="18"/>
                      <a:pt x="6567" y="1"/>
                      <a:pt x="6328" y="1"/>
                    </a:cubicBezTo>
                    <a:close/>
                  </a:path>
                </a:pathLst>
              </a:custGeom>
              <a:solidFill>
                <a:srgbClr val="FFD2B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35" name="Google Shape;935;p40"/>
            <p:cNvSpPr/>
            <p:nvPr/>
          </p:nvSpPr>
          <p:spPr>
            <a:xfrm>
              <a:off x="3440877" y="2359401"/>
              <a:ext cx="83402" cy="74597"/>
            </a:xfrm>
            <a:custGeom>
              <a:avLst/>
              <a:gdLst/>
              <a:ahLst/>
              <a:cxnLst/>
              <a:rect l="l" t="t" r="r" b="b"/>
              <a:pathLst>
                <a:path w="2428" h="2172" extrusionOk="0">
                  <a:moveTo>
                    <a:pt x="1215" y="0"/>
                  </a:moveTo>
                  <a:cubicBezTo>
                    <a:pt x="555" y="0"/>
                    <a:pt x="16" y="478"/>
                    <a:pt x="9" y="1074"/>
                  </a:cubicBezTo>
                  <a:cubicBezTo>
                    <a:pt x="0" y="1675"/>
                    <a:pt x="535" y="2166"/>
                    <a:pt x="1201" y="2172"/>
                  </a:cubicBezTo>
                  <a:cubicBezTo>
                    <a:pt x="1205" y="2172"/>
                    <a:pt x="1209" y="2172"/>
                    <a:pt x="1214" y="2172"/>
                  </a:cubicBezTo>
                  <a:cubicBezTo>
                    <a:pt x="1874" y="2172"/>
                    <a:pt x="2413" y="1694"/>
                    <a:pt x="2420" y="1097"/>
                  </a:cubicBezTo>
                  <a:cubicBezTo>
                    <a:pt x="2427" y="497"/>
                    <a:pt x="1893" y="6"/>
                    <a:pt x="1227" y="0"/>
                  </a:cubicBezTo>
                  <a:cubicBezTo>
                    <a:pt x="1223" y="0"/>
                    <a:pt x="1219" y="0"/>
                    <a:pt x="121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40"/>
            <p:cNvSpPr/>
            <p:nvPr/>
          </p:nvSpPr>
          <p:spPr>
            <a:xfrm>
              <a:off x="3779027" y="2359401"/>
              <a:ext cx="83402" cy="74597"/>
            </a:xfrm>
            <a:custGeom>
              <a:avLst/>
              <a:gdLst/>
              <a:ahLst/>
              <a:cxnLst/>
              <a:rect l="l" t="t" r="r" b="b"/>
              <a:pathLst>
                <a:path w="2428" h="2172" extrusionOk="0">
                  <a:moveTo>
                    <a:pt x="1215" y="0"/>
                  </a:moveTo>
                  <a:cubicBezTo>
                    <a:pt x="555" y="0"/>
                    <a:pt x="16" y="478"/>
                    <a:pt x="9" y="1074"/>
                  </a:cubicBezTo>
                  <a:cubicBezTo>
                    <a:pt x="0" y="1675"/>
                    <a:pt x="535" y="2166"/>
                    <a:pt x="1201" y="2172"/>
                  </a:cubicBezTo>
                  <a:cubicBezTo>
                    <a:pt x="1205" y="2172"/>
                    <a:pt x="1209" y="2172"/>
                    <a:pt x="1214" y="2172"/>
                  </a:cubicBezTo>
                  <a:cubicBezTo>
                    <a:pt x="1874" y="2172"/>
                    <a:pt x="2413" y="1694"/>
                    <a:pt x="2420" y="1097"/>
                  </a:cubicBezTo>
                  <a:cubicBezTo>
                    <a:pt x="2427" y="497"/>
                    <a:pt x="1893" y="6"/>
                    <a:pt x="1227" y="0"/>
                  </a:cubicBezTo>
                  <a:cubicBezTo>
                    <a:pt x="1223" y="0"/>
                    <a:pt x="1219" y="0"/>
                    <a:pt x="121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40"/>
            <p:cNvSpPr/>
            <p:nvPr/>
          </p:nvSpPr>
          <p:spPr>
            <a:xfrm rot="-231381">
              <a:off x="3529264" y="2611609"/>
              <a:ext cx="230960" cy="128296"/>
            </a:xfrm>
            <a:custGeom>
              <a:avLst/>
              <a:gdLst/>
              <a:ahLst/>
              <a:cxnLst/>
              <a:rect l="l" t="t" r="r" b="b"/>
              <a:pathLst>
                <a:path w="10787" h="5992" extrusionOk="0">
                  <a:moveTo>
                    <a:pt x="9905" y="1"/>
                  </a:moveTo>
                  <a:cubicBezTo>
                    <a:pt x="9498" y="1"/>
                    <a:pt x="9140" y="310"/>
                    <a:pt x="9092" y="729"/>
                  </a:cubicBezTo>
                  <a:cubicBezTo>
                    <a:pt x="9086" y="760"/>
                    <a:pt x="8703" y="3761"/>
                    <a:pt x="5919" y="4282"/>
                  </a:cubicBezTo>
                  <a:cubicBezTo>
                    <a:pt x="5700" y="4323"/>
                    <a:pt x="5489" y="4341"/>
                    <a:pt x="5286" y="4341"/>
                  </a:cubicBezTo>
                  <a:cubicBezTo>
                    <a:pt x="2966" y="4341"/>
                    <a:pt x="1750" y="1865"/>
                    <a:pt x="1697" y="1749"/>
                  </a:cubicBezTo>
                  <a:cubicBezTo>
                    <a:pt x="1559" y="1444"/>
                    <a:pt x="1258" y="1265"/>
                    <a:pt x="944" y="1265"/>
                  </a:cubicBezTo>
                  <a:cubicBezTo>
                    <a:pt x="826" y="1265"/>
                    <a:pt x="706" y="1291"/>
                    <a:pt x="592" y="1345"/>
                  </a:cubicBezTo>
                  <a:cubicBezTo>
                    <a:pt x="174" y="1541"/>
                    <a:pt x="0" y="2041"/>
                    <a:pt x="202" y="2455"/>
                  </a:cubicBezTo>
                  <a:cubicBezTo>
                    <a:pt x="812" y="3766"/>
                    <a:pt x="2607" y="5992"/>
                    <a:pt x="5287" y="5992"/>
                  </a:cubicBezTo>
                  <a:cubicBezTo>
                    <a:pt x="5601" y="5992"/>
                    <a:pt x="5914" y="5962"/>
                    <a:pt x="6224" y="5903"/>
                  </a:cubicBezTo>
                  <a:cubicBezTo>
                    <a:pt x="9397" y="5314"/>
                    <a:pt x="10560" y="2387"/>
                    <a:pt x="10734" y="924"/>
                  </a:cubicBezTo>
                  <a:cubicBezTo>
                    <a:pt x="10786" y="470"/>
                    <a:pt x="10461" y="60"/>
                    <a:pt x="10009" y="8"/>
                  </a:cubicBezTo>
                  <a:cubicBezTo>
                    <a:pt x="9974" y="3"/>
                    <a:pt x="9939" y="1"/>
                    <a:pt x="99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1E230-3C11-469A-B7E8-60FCD02DC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5255ECA-4960-4C7C-910D-318E748DE51D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7AD55D57-CAC0-42CD-8C7F-DC84D878C8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987BC0-9F44-48B3-A73F-0EFA9811F5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06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8"/>
          <p:cNvSpPr/>
          <p:nvPr/>
        </p:nvSpPr>
        <p:spPr>
          <a:xfrm>
            <a:off x="5645413" y="1680586"/>
            <a:ext cx="2693700" cy="2693700"/>
          </a:xfrm>
          <a:prstGeom prst="flowChartConnector">
            <a:avLst/>
          </a:prstGeom>
          <a:solidFill>
            <a:srgbClr val="FFFFFF">
              <a:alpha val="348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28"/>
          <p:cNvSpPr/>
          <p:nvPr/>
        </p:nvSpPr>
        <p:spPr>
          <a:xfrm>
            <a:off x="6394166" y="3855724"/>
            <a:ext cx="1290900" cy="178800"/>
          </a:xfrm>
          <a:prstGeom prst="ellipse">
            <a:avLst/>
          </a:prstGeom>
          <a:solidFill>
            <a:srgbClr val="EDE7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28"/>
          <p:cNvSpPr txBox="1">
            <a:spLocks noGrp="1"/>
          </p:cNvSpPr>
          <p:nvPr>
            <p:ph type="ctrTitle"/>
          </p:nvPr>
        </p:nvSpPr>
        <p:spPr>
          <a:xfrm>
            <a:off x="2399173" y="513139"/>
            <a:ext cx="4534538" cy="55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solidFill>
                  <a:schemeClr val="accent5"/>
                </a:solidFill>
                <a:latin typeface="UTM Showcard" panose="02040603050506020204" pitchFamily="18" charset="0"/>
              </a:rPr>
              <a:t>T</a:t>
            </a:r>
            <a:r>
              <a:rPr lang="en" sz="4000" dirty="0">
                <a:solidFill>
                  <a:schemeClr val="accent5"/>
                </a:solidFill>
                <a:latin typeface="UTM Showcard" panose="02040603050506020204" pitchFamily="18" charset="0"/>
              </a:rPr>
              <a:t>hiết kế đồ họa </a:t>
            </a:r>
            <a:endParaRPr sz="4000" dirty="0">
              <a:solidFill>
                <a:schemeClr val="accent5"/>
              </a:solidFill>
              <a:latin typeface="UTM Showcard" panose="02040603050506020204" pitchFamily="18" charset="0"/>
            </a:endParaRP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FB795F06-58CE-4EC2-8ACA-569A2BAE2A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5651" y="1679878"/>
            <a:ext cx="3956349" cy="2091837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err="1">
                <a:latin typeface="+mn-lt"/>
              </a:rPr>
              <a:t>Khái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niệm</a:t>
            </a:r>
            <a:r>
              <a:rPr lang="en-US" dirty="0">
                <a:latin typeface="+mn-lt"/>
              </a:rPr>
              <a:t>: </a:t>
            </a:r>
            <a:r>
              <a:rPr lang="vi-VN" b="0" i="0" dirty="0">
                <a:solidFill>
                  <a:schemeClr val="tx1"/>
                </a:solidFill>
                <a:effectLst/>
                <a:latin typeface="+mn-lt"/>
              </a:rPr>
              <a:t>Thiết kế đồ họa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+mn-lt"/>
              </a:rPr>
              <a:t>là</a:t>
            </a:r>
            <a:r>
              <a:rPr lang="en-US" b="0" i="0" dirty="0"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+mn-lt"/>
              </a:rPr>
              <a:t>sự</a:t>
            </a:r>
            <a:r>
              <a:rPr lang="vi-VN" b="0" i="0" dirty="0">
                <a:solidFill>
                  <a:schemeClr val="tx1"/>
                </a:solidFill>
                <a:effectLst/>
                <a:latin typeface="+mn-lt"/>
              </a:rPr>
              <a:t> kết hợp giữa ý tưởng sáng tạo và khả năng cảm nhận thẩm mỹ, thông qua các công cụ đồ họa để truyền tải thông điệp bằng những hình ảnh đẹp, ấn tượng</a:t>
            </a:r>
            <a:r>
              <a:rPr lang="en-US" b="0" i="0" dirty="0">
                <a:solidFill>
                  <a:schemeClr val="tx1"/>
                </a:solidFill>
                <a:effectLst/>
                <a:latin typeface="+mn-lt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270" name="Google Shape;270;p28"/>
          <p:cNvGrpSpPr/>
          <p:nvPr/>
        </p:nvGrpSpPr>
        <p:grpSpPr>
          <a:xfrm>
            <a:off x="6204570" y="2068502"/>
            <a:ext cx="1689328" cy="1892686"/>
            <a:chOff x="-2738150" y="3250875"/>
            <a:chExt cx="1549700" cy="1736250"/>
          </a:xfrm>
        </p:grpSpPr>
        <p:sp>
          <p:nvSpPr>
            <p:cNvPr id="271" name="Google Shape;271;p28"/>
            <p:cNvSpPr/>
            <p:nvPr/>
          </p:nvSpPr>
          <p:spPr>
            <a:xfrm>
              <a:off x="-2411650" y="3965950"/>
              <a:ext cx="792175" cy="1015100"/>
            </a:xfrm>
            <a:custGeom>
              <a:avLst/>
              <a:gdLst/>
              <a:ahLst/>
              <a:cxnLst/>
              <a:rect l="l" t="t" r="r" b="b"/>
              <a:pathLst>
                <a:path w="31687" h="40604" extrusionOk="0">
                  <a:moveTo>
                    <a:pt x="4977" y="0"/>
                  </a:moveTo>
                  <a:cubicBezTo>
                    <a:pt x="3807" y="2492"/>
                    <a:pt x="2379" y="7824"/>
                    <a:pt x="1409" y="13455"/>
                  </a:cubicBezTo>
                  <a:cubicBezTo>
                    <a:pt x="506" y="18697"/>
                    <a:pt x="1" y="24198"/>
                    <a:pt x="474" y="27905"/>
                  </a:cubicBezTo>
                  <a:cubicBezTo>
                    <a:pt x="464" y="27988"/>
                    <a:pt x="460" y="28074"/>
                    <a:pt x="460" y="28158"/>
                  </a:cubicBezTo>
                  <a:cubicBezTo>
                    <a:pt x="473" y="28707"/>
                    <a:pt x="614" y="29705"/>
                    <a:pt x="838" y="30891"/>
                  </a:cubicBezTo>
                  <a:cubicBezTo>
                    <a:pt x="1430" y="34033"/>
                    <a:pt x="2604" y="38501"/>
                    <a:pt x="3527" y="39470"/>
                  </a:cubicBezTo>
                  <a:cubicBezTo>
                    <a:pt x="3609" y="39655"/>
                    <a:pt x="3872" y="39879"/>
                    <a:pt x="4512" y="40105"/>
                  </a:cubicBezTo>
                  <a:cubicBezTo>
                    <a:pt x="4989" y="40275"/>
                    <a:pt x="5680" y="40445"/>
                    <a:pt x="6658" y="40603"/>
                  </a:cubicBezTo>
                  <a:cubicBezTo>
                    <a:pt x="7229" y="39484"/>
                    <a:pt x="9235" y="36423"/>
                    <a:pt x="14168" y="36345"/>
                  </a:cubicBezTo>
                  <a:cubicBezTo>
                    <a:pt x="13947" y="35398"/>
                    <a:pt x="13349" y="34741"/>
                    <a:pt x="12778" y="34312"/>
                  </a:cubicBezTo>
                  <a:cubicBezTo>
                    <a:pt x="12687" y="34243"/>
                    <a:pt x="12597" y="34180"/>
                    <a:pt x="12508" y="34123"/>
                  </a:cubicBezTo>
                  <a:cubicBezTo>
                    <a:pt x="16907" y="33857"/>
                    <a:pt x="20817" y="33330"/>
                    <a:pt x="20817" y="33330"/>
                  </a:cubicBezTo>
                  <a:cubicBezTo>
                    <a:pt x="20831" y="33572"/>
                    <a:pt x="21103" y="38079"/>
                    <a:pt x="21270" y="38458"/>
                  </a:cubicBezTo>
                  <a:cubicBezTo>
                    <a:pt x="21408" y="38767"/>
                    <a:pt x="22043" y="39180"/>
                    <a:pt x="24071" y="39537"/>
                  </a:cubicBezTo>
                  <a:cubicBezTo>
                    <a:pt x="24515" y="39615"/>
                    <a:pt x="25023" y="39690"/>
                    <a:pt x="25610" y="39761"/>
                  </a:cubicBezTo>
                  <a:cubicBezTo>
                    <a:pt x="25715" y="39774"/>
                    <a:pt x="25819" y="39781"/>
                    <a:pt x="25924" y="39789"/>
                  </a:cubicBezTo>
                  <a:cubicBezTo>
                    <a:pt x="26381" y="38297"/>
                    <a:pt x="27729" y="35856"/>
                    <a:pt x="31687" y="34692"/>
                  </a:cubicBezTo>
                  <a:cubicBezTo>
                    <a:pt x="31154" y="33560"/>
                    <a:pt x="30078" y="32966"/>
                    <a:pt x="29563" y="32737"/>
                  </a:cubicBezTo>
                  <a:cubicBezTo>
                    <a:pt x="29386" y="32659"/>
                    <a:pt x="29274" y="32622"/>
                    <a:pt x="29274" y="32622"/>
                  </a:cubicBezTo>
                  <a:cubicBezTo>
                    <a:pt x="29274" y="32622"/>
                    <a:pt x="29683" y="29594"/>
                    <a:pt x="29588" y="22816"/>
                  </a:cubicBezTo>
                  <a:cubicBezTo>
                    <a:pt x="29563" y="22554"/>
                    <a:pt x="29536" y="22299"/>
                    <a:pt x="29509" y="22042"/>
                  </a:cubicBezTo>
                  <a:cubicBezTo>
                    <a:pt x="29408" y="22093"/>
                    <a:pt x="29304" y="22143"/>
                    <a:pt x="29196" y="22191"/>
                  </a:cubicBezTo>
                  <a:cubicBezTo>
                    <a:pt x="28401" y="22501"/>
                    <a:pt x="27721" y="22633"/>
                    <a:pt x="27145" y="22633"/>
                  </a:cubicBezTo>
                  <a:cubicBezTo>
                    <a:pt x="26803" y="22633"/>
                    <a:pt x="26497" y="22586"/>
                    <a:pt x="26226" y="22503"/>
                  </a:cubicBezTo>
                  <a:cubicBezTo>
                    <a:pt x="25872" y="28402"/>
                    <a:pt x="22837" y="30711"/>
                    <a:pt x="18243" y="30711"/>
                  </a:cubicBezTo>
                  <a:cubicBezTo>
                    <a:pt x="17733" y="30711"/>
                    <a:pt x="17204" y="30682"/>
                    <a:pt x="16657" y="30627"/>
                  </a:cubicBezTo>
                  <a:cubicBezTo>
                    <a:pt x="13083" y="30267"/>
                    <a:pt x="10928" y="27100"/>
                    <a:pt x="9959" y="23205"/>
                  </a:cubicBezTo>
                  <a:cubicBezTo>
                    <a:pt x="7282" y="20486"/>
                    <a:pt x="5633" y="15830"/>
                    <a:pt x="5565" y="12294"/>
                  </a:cubicBezTo>
                  <a:cubicBezTo>
                    <a:pt x="5464" y="7131"/>
                    <a:pt x="8986" y="5444"/>
                    <a:pt x="8986" y="5444"/>
                  </a:cubicBezTo>
                  <a:cubicBezTo>
                    <a:pt x="10211" y="5506"/>
                    <a:pt x="11082" y="5952"/>
                    <a:pt x="11702" y="6617"/>
                  </a:cubicBezTo>
                  <a:cubicBezTo>
                    <a:pt x="12432" y="4754"/>
                    <a:pt x="13220" y="3345"/>
                    <a:pt x="13936" y="2602"/>
                  </a:cubicBezTo>
                  <a:cubicBezTo>
                    <a:pt x="11437" y="2284"/>
                    <a:pt x="8980" y="1671"/>
                    <a:pt x="6825" y="948"/>
                  </a:cubicBezTo>
                  <a:cubicBezTo>
                    <a:pt x="6164" y="728"/>
                    <a:pt x="5540" y="409"/>
                    <a:pt x="49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8"/>
            <p:cNvSpPr/>
            <p:nvPr/>
          </p:nvSpPr>
          <p:spPr>
            <a:xfrm>
              <a:off x="-1763525" y="4833275"/>
              <a:ext cx="152400" cy="128425"/>
            </a:xfrm>
            <a:custGeom>
              <a:avLst/>
              <a:gdLst/>
              <a:ahLst/>
              <a:cxnLst/>
              <a:rect l="l" t="t" r="r" b="b"/>
              <a:pathLst>
                <a:path w="6096" h="5137" extrusionOk="0">
                  <a:moveTo>
                    <a:pt x="5761" y="0"/>
                  </a:moveTo>
                  <a:cubicBezTo>
                    <a:pt x="5064" y="206"/>
                    <a:pt x="4445" y="449"/>
                    <a:pt x="3902" y="721"/>
                  </a:cubicBezTo>
                  <a:cubicBezTo>
                    <a:pt x="3773" y="786"/>
                    <a:pt x="3648" y="850"/>
                    <a:pt x="3528" y="920"/>
                  </a:cubicBezTo>
                  <a:cubicBezTo>
                    <a:pt x="2605" y="1435"/>
                    <a:pt x="1905" y="2029"/>
                    <a:pt x="1379" y="2632"/>
                  </a:cubicBezTo>
                  <a:cubicBezTo>
                    <a:pt x="1306" y="2715"/>
                    <a:pt x="1238" y="2797"/>
                    <a:pt x="1173" y="2882"/>
                  </a:cubicBezTo>
                  <a:cubicBezTo>
                    <a:pt x="537" y="3678"/>
                    <a:pt x="191" y="4470"/>
                    <a:pt x="0" y="5096"/>
                  </a:cubicBezTo>
                  <a:cubicBezTo>
                    <a:pt x="301" y="5123"/>
                    <a:pt x="599" y="5137"/>
                    <a:pt x="892" y="5137"/>
                  </a:cubicBezTo>
                  <a:cubicBezTo>
                    <a:pt x="1920" y="5137"/>
                    <a:pt x="2887" y="4971"/>
                    <a:pt x="3701" y="4644"/>
                  </a:cubicBezTo>
                  <a:cubicBezTo>
                    <a:pt x="3802" y="4605"/>
                    <a:pt x="3896" y="4563"/>
                    <a:pt x="3990" y="4518"/>
                  </a:cubicBezTo>
                  <a:cubicBezTo>
                    <a:pt x="4967" y="4053"/>
                    <a:pt x="5683" y="3331"/>
                    <a:pt x="5953" y="2354"/>
                  </a:cubicBezTo>
                  <a:cubicBezTo>
                    <a:pt x="5988" y="2234"/>
                    <a:pt x="6015" y="2112"/>
                    <a:pt x="6035" y="1990"/>
                  </a:cubicBezTo>
                  <a:cubicBezTo>
                    <a:pt x="6058" y="1845"/>
                    <a:pt x="6071" y="1700"/>
                    <a:pt x="6076" y="1554"/>
                  </a:cubicBezTo>
                  <a:cubicBezTo>
                    <a:pt x="6095" y="946"/>
                    <a:pt x="5966" y="435"/>
                    <a:pt x="57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8"/>
            <p:cNvSpPr/>
            <p:nvPr/>
          </p:nvSpPr>
          <p:spPr>
            <a:xfrm>
              <a:off x="-2245200" y="4874575"/>
              <a:ext cx="190250" cy="112550"/>
            </a:xfrm>
            <a:custGeom>
              <a:avLst/>
              <a:gdLst/>
              <a:ahLst/>
              <a:cxnLst/>
              <a:rect l="l" t="t" r="r" b="b"/>
              <a:pathLst>
                <a:path w="7610" h="4502" extrusionOk="0">
                  <a:moveTo>
                    <a:pt x="7510" y="0"/>
                  </a:moveTo>
                  <a:cubicBezTo>
                    <a:pt x="6577" y="13"/>
                    <a:pt x="5748" y="137"/>
                    <a:pt x="5014" y="332"/>
                  </a:cubicBezTo>
                  <a:cubicBezTo>
                    <a:pt x="4860" y="371"/>
                    <a:pt x="4712" y="416"/>
                    <a:pt x="4567" y="467"/>
                  </a:cubicBezTo>
                  <a:cubicBezTo>
                    <a:pt x="3533" y="797"/>
                    <a:pt x="2704" y="1278"/>
                    <a:pt x="2046" y="1798"/>
                  </a:cubicBezTo>
                  <a:cubicBezTo>
                    <a:pt x="1963" y="1863"/>
                    <a:pt x="1881" y="1928"/>
                    <a:pt x="1801" y="1999"/>
                  </a:cubicBezTo>
                  <a:lnTo>
                    <a:pt x="1798" y="1999"/>
                  </a:lnTo>
                  <a:cubicBezTo>
                    <a:pt x="812" y="2844"/>
                    <a:pt x="260" y="3749"/>
                    <a:pt x="0" y="4258"/>
                  </a:cubicBezTo>
                  <a:cubicBezTo>
                    <a:pt x="362" y="4317"/>
                    <a:pt x="760" y="4372"/>
                    <a:pt x="1207" y="4428"/>
                  </a:cubicBezTo>
                  <a:cubicBezTo>
                    <a:pt x="1612" y="4477"/>
                    <a:pt x="2012" y="4502"/>
                    <a:pt x="2403" y="4502"/>
                  </a:cubicBezTo>
                  <a:cubicBezTo>
                    <a:pt x="2893" y="4502"/>
                    <a:pt x="3369" y="4463"/>
                    <a:pt x="3822" y="4387"/>
                  </a:cubicBezTo>
                  <a:cubicBezTo>
                    <a:pt x="3924" y="4373"/>
                    <a:pt x="4024" y="4355"/>
                    <a:pt x="4123" y="4333"/>
                  </a:cubicBezTo>
                  <a:cubicBezTo>
                    <a:pt x="5411" y="4067"/>
                    <a:pt x="6477" y="3481"/>
                    <a:pt x="7076" y="2585"/>
                  </a:cubicBezTo>
                  <a:cubicBezTo>
                    <a:pt x="7142" y="2485"/>
                    <a:pt x="7202" y="2382"/>
                    <a:pt x="7256" y="2276"/>
                  </a:cubicBezTo>
                  <a:cubicBezTo>
                    <a:pt x="7463" y="1875"/>
                    <a:pt x="7581" y="1419"/>
                    <a:pt x="7598" y="912"/>
                  </a:cubicBezTo>
                  <a:cubicBezTo>
                    <a:pt x="7609" y="605"/>
                    <a:pt x="7579" y="299"/>
                    <a:pt x="75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8"/>
            <p:cNvSpPr/>
            <p:nvPr/>
          </p:nvSpPr>
          <p:spPr>
            <a:xfrm>
              <a:off x="-2097300" y="3872175"/>
              <a:ext cx="205900" cy="164625"/>
            </a:xfrm>
            <a:custGeom>
              <a:avLst/>
              <a:gdLst/>
              <a:ahLst/>
              <a:cxnLst/>
              <a:rect l="l" t="t" r="r" b="b"/>
              <a:pathLst>
                <a:path w="8236" h="6585" extrusionOk="0">
                  <a:moveTo>
                    <a:pt x="4174" y="1"/>
                  </a:moveTo>
                  <a:cubicBezTo>
                    <a:pt x="2875" y="1"/>
                    <a:pt x="1614" y="510"/>
                    <a:pt x="1097" y="1245"/>
                  </a:cubicBezTo>
                  <a:cubicBezTo>
                    <a:pt x="0" y="2800"/>
                    <a:pt x="237" y="5319"/>
                    <a:pt x="1429" y="6361"/>
                  </a:cubicBezTo>
                  <a:cubicBezTo>
                    <a:pt x="2575" y="6505"/>
                    <a:pt x="3729" y="6584"/>
                    <a:pt x="4867" y="6584"/>
                  </a:cubicBezTo>
                  <a:cubicBezTo>
                    <a:pt x="5256" y="6584"/>
                    <a:pt x="5644" y="6575"/>
                    <a:pt x="6028" y="6556"/>
                  </a:cubicBezTo>
                  <a:cubicBezTo>
                    <a:pt x="7094" y="6077"/>
                    <a:pt x="8235" y="5063"/>
                    <a:pt x="7829" y="2872"/>
                  </a:cubicBezTo>
                  <a:cubicBezTo>
                    <a:pt x="7442" y="779"/>
                    <a:pt x="5779" y="1"/>
                    <a:pt x="4174" y="1"/>
                  </a:cubicBezTo>
                  <a:close/>
                </a:path>
              </a:pathLst>
            </a:custGeom>
            <a:solidFill>
              <a:srgbClr val="F4F0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8"/>
            <p:cNvSpPr/>
            <p:nvPr/>
          </p:nvSpPr>
          <p:spPr>
            <a:xfrm>
              <a:off x="-2306525" y="3682200"/>
              <a:ext cx="265825" cy="226675"/>
            </a:xfrm>
            <a:custGeom>
              <a:avLst/>
              <a:gdLst/>
              <a:ahLst/>
              <a:cxnLst/>
              <a:rect l="l" t="t" r="r" b="b"/>
              <a:pathLst>
                <a:path w="10633" h="9067" extrusionOk="0">
                  <a:moveTo>
                    <a:pt x="5588" y="0"/>
                  </a:moveTo>
                  <a:cubicBezTo>
                    <a:pt x="4474" y="0"/>
                    <a:pt x="3340" y="354"/>
                    <a:pt x="2393" y="1213"/>
                  </a:cubicBezTo>
                  <a:cubicBezTo>
                    <a:pt x="1" y="3380"/>
                    <a:pt x="593" y="7051"/>
                    <a:pt x="2143" y="8181"/>
                  </a:cubicBezTo>
                  <a:cubicBezTo>
                    <a:pt x="2742" y="8618"/>
                    <a:pt x="4007" y="9066"/>
                    <a:pt x="5376" y="9066"/>
                  </a:cubicBezTo>
                  <a:cubicBezTo>
                    <a:pt x="7552" y="9066"/>
                    <a:pt x="9989" y="7934"/>
                    <a:pt x="10427" y="3824"/>
                  </a:cubicBezTo>
                  <a:cubicBezTo>
                    <a:pt x="10633" y="1896"/>
                    <a:pt x="8165" y="0"/>
                    <a:pt x="5588" y="0"/>
                  </a:cubicBezTo>
                  <a:close/>
                </a:path>
              </a:pathLst>
            </a:custGeom>
            <a:solidFill>
              <a:srgbClr val="F4F0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8"/>
            <p:cNvSpPr/>
            <p:nvPr/>
          </p:nvSpPr>
          <p:spPr>
            <a:xfrm>
              <a:off x="-1928300" y="3680725"/>
              <a:ext cx="269025" cy="226425"/>
            </a:xfrm>
            <a:custGeom>
              <a:avLst/>
              <a:gdLst/>
              <a:ahLst/>
              <a:cxnLst/>
              <a:rect l="l" t="t" r="r" b="b"/>
              <a:pathLst>
                <a:path w="10761" h="9057" extrusionOk="0">
                  <a:moveTo>
                    <a:pt x="5408" y="0"/>
                  </a:moveTo>
                  <a:cubicBezTo>
                    <a:pt x="2618" y="0"/>
                    <a:pt x="1" y="2349"/>
                    <a:pt x="455" y="4383"/>
                  </a:cubicBezTo>
                  <a:cubicBezTo>
                    <a:pt x="1265" y="8002"/>
                    <a:pt x="3401" y="9056"/>
                    <a:pt x="5392" y="9056"/>
                  </a:cubicBezTo>
                  <a:cubicBezTo>
                    <a:pt x="7016" y="9056"/>
                    <a:pt x="8544" y="8355"/>
                    <a:pt x="9178" y="7772"/>
                  </a:cubicBezTo>
                  <a:cubicBezTo>
                    <a:pt x="10590" y="6473"/>
                    <a:pt x="10761" y="2757"/>
                    <a:pt x="8139" y="876"/>
                  </a:cubicBezTo>
                  <a:cubicBezTo>
                    <a:pt x="7281" y="260"/>
                    <a:pt x="6335" y="0"/>
                    <a:pt x="5408" y="0"/>
                  </a:cubicBezTo>
                  <a:close/>
                </a:path>
              </a:pathLst>
            </a:custGeom>
            <a:solidFill>
              <a:srgbClr val="F4F0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8"/>
            <p:cNvSpPr/>
            <p:nvPr/>
          </p:nvSpPr>
          <p:spPr>
            <a:xfrm>
              <a:off x="-2379925" y="3406700"/>
              <a:ext cx="739850" cy="629375"/>
            </a:xfrm>
            <a:custGeom>
              <a:avLst/>
              <a:gdLst/>
              <a:ahLst/>
              <a:cxnLst/>
              <a:rect l="l" t="t" r="r" b="b"/>
              <a:pathLst>
                <a:path w="29594" h="25175" extrusionOk="0">
                  <a:moveTo>
                    <a:pt x="23474" y="10961"/>
                  </a:moveTo>
                  <a:cubicBezTo>
                    <a:pt x="24400" y="10961"/>
                    <a:pt x="25346" y="11220"/>
                    <a:pt x="26204" y="11836"/>
                  </a:cubicBezTo>
                  <a:cubicBezTo>
                    <a:pt x="28826" y="13718"/>
                    <a:pt x="28655" y="17433"/>
                    <a:pt x="27243" y="18733"/>
                  </a:cubicBezTo>
                  <a:cubicBezTo>
                    <a:pt x="26609" y="19316"/>
                    <a:pt x="25081" y="20017"/>
                    <a:pt x="23457" y="20017"/>
                  </a:cubicBezTo>
                  <a:cubicBezTo>
                    <a:pt x="21466" y="20017"/>
                    <a:pt x="19330" y="18963"/>
                    <a:pt x="18520" y="15344"/>
                  </a:cubicBezTo>
                  <a:cubicBezTo>
                    <a:pt x="18065" y="13309"/>
                    <a:pt x="20684" y="10961"/>
                    <a:pt x="23474" y="10961"/>
                  </a:cubicBezTo>
                  <a:close/>
                  <a:moveTo>
                    <a:pt x="8524" y="11020"/>
                  </a:moveTo>
                  <a:cubicBezTo>
                    <a:pt x="11101" y="11020"/>
                    <a:pt x="13569" y="12916"/>
                    <a:pt x="13363" y="14844"/>
                  </a:cubicBezTo>
                  <a:cubicBezTo>
                    <a:pt x="12925" y="18955"/>
                    <a:pt x="10487" y="20087"/>
                    <a:pt x="8311" y="20087"/>
                  </a:cubicBezTo>
                  <a:cubicBezTo>
                    <a:pt x="6943" y="20087"/>
                    <a:pt x="5678" y="19639"/>
                    <a:pt x="5079" y="19202"/>
                  </a:cubicBezTo>
                  <a:cubicBezTo>
                    <a:pt x="3528" y="18072"/>
                    <a:pt x="2937" y="14400"/>
                    <a:pt x="5329" y="12233"/>
                  </a:cubicBezTo>
                  <a:cubicBezTo>
                    <a:pt x="6276" y="11374"/>
                    <a:pt x="7410" y="11020"/>
                    <a:pt x="8524" y="11020"/>
                  </a:cubicBezTo>
                  <a:close/>
                  <a:moveTo>
                    <a:pt x="14336" y="0"/>
                  </a:moveTo>
                  <a:cubicBezTo>
                    <a:pt x="12561" y="0"/>
                    <a:pt x="10766" y="281"/>
                    <a:pt x="9034" y="879"/>
                  </a:cubicBezTo>
                  <a:cubicBezTo>
                    <a:pt x="8515" y="1058"/>
                    <a:pt x="8006" y="1263"/>
                    <a:pt x="7511" y="1495"/>
                  </a:cubicBezTo>
                  <a:cubicBezTo>
                    <a:pt x="6440" y="1996"/>
                    <a:pt x="5460" y="2770"/>
                    <a:pt x="4593" y="3731"/>
                  </a:cubicBezTo>
                  <a:cubicBezTo>
                    <a:pt x="3561" y="4875"/>
                    <a:pt x="2691" y="6284"/>
                    <a:pt x="2024" y="7825"/>
                  </a:cubicBezTo>
                  <a:cubicBezTo>
                    <a:pt x="1531" y="8969"/>
                    <a:pt x="1153" y="10159"/>
                    <a:pt x="899" y="11379"/>
                  </a:cubicBezTo>
                  <a:cubicBezTo>
                    <a:pt x="0" y="15688"/>
                    <a:pt x="691" y="20172"/>
                    <a:pt x="3708" y="22370"/>
                  </a:cubicBezTo>
                  <a:cubicBezTo>
                    <a:pt x="4271" y="22779"/>
                    <a:pt x="4895" y="23098"/>
                    <a:pt x="5555" y="23318"/>
                  </a:cubicBezTo>
                  <a:cubicBezTo>
                    <a:pt x="7711" y="24041"/>
                    <a:pt x="10168" y="24654"/>
                    <a:pt x="12667" y="24972"/>
                  </a:cubicBezTo>
                  <a:cubicBezTo>
                    <a:pt x="12690" y="24976"/>
                    <a:pt x="12711" y="24977"/>
                    <a:pt x="12734" y="24980"/>
                  </a:cubicBezTo>
                  <a:cubicBezTo>
                    <a:pt x="11542" y="23938"/>
                    <a:pt x="11305" y="21419"/>
                    <a:pt x="12402" y="19864"/>
                  </a:cubicBezTo>
                  <a:cubicBezTo>
                    <a:pt x="12919" y="19129"/>
                    <a:pt x="14180" y="18619"/>
                    <a:pt x="15479" y="18619"/>
                  </a:cubicBezTo>
                  <a:cubicBezTo>
                    <a:pt x="17084" y="18619"/>
                    <a:pt x="18746" y="19398"/>
                    <a:pt x="19133" y="21491"/>
                  </a:cubicBezTo>
                  <a:cubicBezTo>
                    <a:pt x="19539" y="23682"/>
                    <a:pt x="18399" y="24698"/>
                    <a:pt x="17333" y="25175"/>
                  </a:cubicBezTo>
                  <a:cubicBezTo>
                    <a:pt x="17381" y="25173"/>
                    <a:pt x="17429" y="25174"/>
                    <a:pt x="17476" y="25171"/>
                  </a:cubicBezTo>
                  <a:cubicBezTo>
                    <a:pt x="19164" y="25075"/>
                    <a:pt x="20795" y="24780"/>
                    <a:pt x="22283" y="24228"/>
                  </a:cubicBezTo>
                  <a:cubicBezTo>
                    <a:pt x="25664" y="22972"/>
                    <a:pt x="28316" y="20386"/>
                    <a:pt x="29257" y="15747"/>
                  </a:cubicBezTo>
                  <a:cubicBezTo>
                    <a:pt x="29552" y="14300"/>
                    <a:pt x="29593" y="12915"/>
                    <a:pt x="29422" y="11610"/>
                  </a:cubicBezTo>
                  <a:cubicBezTo>
                    <a:pt x="29268" y="10446"/>
                    <a:pt x="28938" y="9313"/>
                    <a:pt x="28445" y="8249"/>
                  </a:cubicBezTo>
                  <a:cubicBezTo>
                    <a:pt x="27748" y="6741"/>
                    <a:pt x="26742" y="5397"/>
                    <a:pt x="25513" y="4253"/>
                  </a:cubicBezTo>
                  <a:cubicBezTo>
                    <a:pt x="24223" y="3055"/>
                    <a:pt x="22691" y="2075"/>
                    <a:pt x="21011" y="1361"/>
                  </a:cubicBezTo>
                  <a:cubicBezTo>
                    <a:pt x="18944" y="481"/>
                    <a:pt x="16657" y="0"/>
                    <a:pt x="14336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8"/>
            <p:cNvSpPr/>
            <p:nvPr/>
          </p:nvSpPr>
          <p:spPr>
            <a:xfrm>
              <a:off x="-1808925" y="4036825"/>
              <a:ext cx="254625" cy="437550"/>
            </a:xfrm>
            <a:custGeom>
              <a:avLst/>
              <a:gdLst/>
              <a:ahLst/>
              <a:cxnLst/>
              <a:rect l="l" t="t" r="r" b="b"/>
              <a:pathLst>
                <a:path w="10185" h="17502" extrusionOk="0">
                  <a:moveTo>
                    <a:pt x="43" y="0"/>
                  </a:moveTo>
                  <a:lnTo>
                    <a:pt x="0" y="40"/>
                  </a:lnTo>
                  <a:cubicBezTo>
                    <a:pt x="1395" y="2702"/>
                    <a:pt x="3657" y="7894"/>
                    <a:pt x="4890" y="15376"/>
                  </a:cubicBezTo>
                  <a:cubicBezTo>
                    <a:pt x="5825" y="15701"/>
                    <a:pt x="6688" y="16364"/>
                    <a:pt x="7223" y="17502"/>
                  </a:cubicBezTo>
                  <a:cubicBezTo>
                    <a:pt x="10184" y="12091"/>
                    <a:pt x="43" y="0"/>
                    <a:pt x="4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8"/>
            <p:cNvSpPr/>
            <p:nvPr/>
          </p:nvSpPr>
          <p:spPr>
            <a:xfrm>
              <a:off x="-2450075" y="3448350"/>
              <a:ext cx="184975" cy="153975"/>
            </a:xfrm>
            <a:custGeom>
              <a:avLst/>
              <a:gdLst/>
              <a:ahLst/>
              <a:cxnLst/>
              <a:rect l="l" t="t" r="r" b="b"/>
              <a:pathLst>
                <a:path w="7399" h="6159" extrusionOk="0">
                  <a:moveTo>
                    <a:pt x="3934" y="1"/>
                  </a:moveTo>
                  <a:cubicBezTo>
                    <a:pt x="1281" y="1"/>
                    <a:pt x="0" y="5447"/>
                    <a:pt x="4830" y="6159"/>
                  </a:cubicBezTo>
                  <a:cubicBezTo>
                    <a:pt x="5497" y="4618"/>
                    <a:pt x="6367" y="3208"/>
                    <a:pt x="7399" y="2065"/>
                  </a:cubicBezTo>
                  <a:cubicBezTo>
                    <a:pt x="7074" y="1279"/>
                    <a:pt x="6236" y="281"/>
                    <a:pt x="4188" y="17"/>
                  </a:cubicBezTo>
                  <a:cubicBezTo>
                    <a:pt x="4102" y="6"/>
                    <a:pt x="4017" y="1"/>
                    <a:pt x="3934" y="1"/>
                  </a:cubicBezTo>
                  <a:close/>
                </a:path>
              </a:pathLst>
            </a:custGeom>
            <a:solidFill>
              <a:srgbClr val="F48C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8"/>
            <p:cNvSpPr/>
            <p:nvPr/>
          </p:nvSpPr>
          <p:spPr>
            <a:xfrm>
              <a:off x="-2642075" y="3250875"/>
              <a:ext cx="488000" cy="444200"/>
            </a:xfrm>
            <a:custGeom>
              <a:avLst/>
              <a:gdLst/>
              <a:ahLst/>
              <a:cxnLst/>
              <a:rect l="l" t="t" r="r" b="b"/>
              <a:pathLst>
                <a:path w="19520" h="17768" extrusionOk="0">
                  <a:moveTo>
                    <a:pt x="11683" y="1"/>
                  </a:moveTo>
                  <a:cubicBezTo>
                    <a:pt x="11229" y="1"/>
                    <a:pt x="10756" y="51"/>
                    <a:pt x="10261" y="159"/>
                  </a:cubicBezTo>
                  <a:cubicBezTo>
                    <a:pt x="3048" y="1733"/>
                    <a:pt x="4720" y="4997"/>
                    <a:pt x="4720" y="4997"/>
                  </a:cubicBezTo>
                  <a:cubicBezTo>
                    <a:pt x="4720" y="4997"/>
                    <a:pt x="0" y="11728"/>
                    <a:pt x="4822" y="15847"/>
                  </a:cubicBezTo>
                  <a:cubicBezTo>
                    <a:pt x="6521" y="17298"/>
                    <a:pt x="8267" y="17767"/>
                    <a:pt x="9817" y="17767"/>
                  </a:cubicBezTo>
                  <a:cubicBezTo>
                    <a:pt x="10368" y="17767"/>
                    <a:pt x="10894" y="17708"/>
                    <a:pt x="11385" y="17612"/>
                  </a:cubicBezTo>
                  <a:cubicBezTo>
                    <a:pt x="11639" y="16392"/>
                    <a:pt x="12017" y="15202"/>
                    <a:pt x="12510" y="14058"/>
                  </a:cubicBezTo>
                  <a:cubicBezTo>
                    <a:pt x="7680" y="13347"/>
                    <a:pt x="8961" y="7900"/>
                    <a:pt x="11614" y="7900"/>
                  </a:cubicBezTo>
                  <a:cubicBezTo>
                    <a:pt x="11697" y="7900"/>
                    <a:pt x="11782" y="7905"/>
                    <a:pt x="11868" y="7916"/>
                  </a:cubicBezTo>
                  <a:cubicBezTo>
                    <a:pt x="13916" y="8180"/>
                    <a:pt x="14754" y="9179"/>
                    <a:pt x="15079" y="9964"/>
                  </a:cubicBezTo>
                  <a:cubicBezTo>
                    <a:pt x="15946" y="9003"/>
                    <a:pt x="16926" y="8229"/>
                    <a:pt x="17997" y="7729"/>
                  </a:cubicBezTo>
                  <a:cubicBezTo>
                    <a:pt x="18492" y="7497"/>
                    <a:pt x="19001" y="7292"/>
                    <a:pt x="19520" y="7113"/>
                  </a:cubicBezTo>
                  <a:cubicBezTo>
                    <a:pt x="18384" y="4370"/>
                    <a:pt x="15911" y="1"/>
                    <a:pt x="1168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8"/>
            <p:cNvSpPr/>
            <p:nvPr/>
          </p:nvSpPr>
          <p:spPr>
            <a:xfrm>
              <a:off x="-1742125" y="3457375"/>
              <a:ext cx="185150" cy="155550"/>
            </a:xfrm>
            <a:custGeom>
              <a:avLst/>
              <a:gdLst/>
              <a:ahLst/>
              <a:cxnLst/>
              <a:rect l="l" t="t" r="r" b="b"/>
              <a:pathLst>
                <a:path w="7406" h="6222" extrusionOk="0">
                  <a:moveTo>
                    <a:pt x="3294" y="0"/>
                  </a:moveTo>
                  <a:cubicBezTo>
                    <a:pt x="3143" y="0"/>
                    <a:pt x="2990" y="19"/>
                    <a:pt x="2834" y="58"/>
                  </a:cubicBezTo>
                  <a:cubicBezTo>
                    <a:pt x="1040" y="506"/>
                    <a:pt x="295" y="1445"/>
                    <a:pt x="1" y="2226"/>
                  </a:cubicBezTo>
                  <a:cubicBezTo>
                    <a:pt x="1230" y="3370"/>
                    <a:pt x="2236" y="4714"/>
                    <a:pt x="2933" y="6222"/>
                  </a:cubicBezTo>
                  <a:cubicBezTo>
                    <a:pt x="7405" y="4989"/>
                    <a:pt x="5767" y="0"/>
                    <a:pt x="3294" y="0"/>
                  </a:cubicBezTo>
                  <a:close/>
                </a:path>
              </a:pathLst>
            </a:custGeom>
            <a:solidFill>
              <a:srgbClr val="F48C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8"/>
            <p:cNvSpPr/>
            <p:nvPr/>
          </p:nvSpPr>
          <p:spPr>
            <a:xfrm>
              <a:off x="-1854675" y="3260650"/>
              <a:ext cx="484300" cy="438350"/>
            </a:xfrm>
            <a:custGeom>
              <a:avLst/>
              <a:gdLst/>
              <a:ahLst/>
              <a:cxnLst/>
              <a:rect l="l" t="t" r="r" b="b"/>
              <a:pathLst>
                <a:path w="19372" h="17534" extrusionOk="0">
                  <a:moveTo>
                    <a:pt x="7333" y="1"/>
                  </a:moveTo>
                  <a:cubicBezTo>
                    <a:pt x="3092" y="1"/>
                    <a:pt x="976" y="4186"/>
                    <a:pt x="1" y="7203"/>
                  </a:cubicBezTo>
                  <a:cubicBezTo>
                    <a:pt x="1681" y="7917"/>
                    <a:pt x="3213" y="8897"/>
                    <a:pt x="4503" y="10095"/>
                  </a:cubicBezTo>
                  <a:cubicBezTo>
                    <a:pt x="4797" y="9314"/>
                    <a:pt x="5543" y="8375"/>
                    <a:pt x="7336" y="7927"/>
                  </a:cubicBezTo>
                  <a:cubicBezTo>
                    <a:pt x="7492" y="7888"/>
                    <a:pt x="7645" y="7869"/>
                    <a:pt x="7796" y="7869"/>
                  </a:cubicBezTo>
                  <a:cubicBezTo>
                    <a:pt x="10268" y="7869"/>
                    <a:pt x="11906" y="12858"/>
                    <a:pt x="7435" y="14091"/>
                  </a:cubicBezTo>
                  <a:cubicBezTo>
                    <a:pt x="7928" y="15155"/>
                    <a:pt x="8258" y="16288"/>
                    <a:pt x="8412" y="17452"/>
                  </a:cubicBezTo>
                  <a:cubicBezTo>
                    <a:pt x="8779" y="17503"/>
                    <a:pt x="9168" y="17533"/>
                    <a:pt x="9572" y="17533"/>
                  </a:cubicBezTo>
                  <a:cubicBezTo>
                    <a:pt x="11308" y="17533"/>
                    <a:pt x="13327" y="16968"/>
                    <a:pt x="15120" y="15012"/>
                  </a:cubicBezTo>
                  <a:cubicBezTo>
                    <a:pt x="19372" y="10377"/>
                    <a:pt x="13997" y="4221"/>
                    <a:pt x="13997" y="4221"/>
                  </a:cubicBezTo>
                  <a:cubicBezTo>
                    <a:pt x="13997" y="4221"/>
                    <a:pt x="15264" y="789"/>
                    <a:pt x="8034" y="37"/>
                  </a:cubicBezTo>
                  <a:cubicBezTo>
                    <a:pt x="7794" y="13"/>
                    <a:pt x="7561" y="1"/>
                    <a:pt x="733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8"/>
            <p:cNvSpPr/>
            <p:nvPr/>
          </p:nvSpPr>
          <p:spPr>
            <a:xfrm>
              <a:off x="-2594725" y="4253775"/>
              <a:ext cx="218300" cy="484850"/>
            </a:xfrm>
            <a:custGeom>
              <a:avLst/>
              <a:gdLst/>
              <a:ahLst/>
              <a:cxnLst/>
              <a:rect l="l" t="t" r="r" b="b"/>
              <a:pathLst>
                <a:path w="8732" h="19394" extrusionOk="0">
                  <a:moveTo>
                    <a:pt x="4580" y="1"/>
                  </a:moveTo>
                  <a:cubicBezTo>
                    <a:pt x="4010" y="1"/>
                    <a:pt x="3484" y="181"/>
                    <a:pt x="3058" y="631"/>
                  </a:cubicBezTo>
                  <a:cubicBezTo>
                    <a:pt x="1085" y="2715"/>
                    <a:pt x="1" y="19394"/>
                    <a:pt x="7732" y="19394"/>
                  </a:cubicBezTo>
                  <a:cubicBezTo>
                    <a:pt x="7872" y="19394"/>
                    <a:pt x="8015" y="19388"/>
                    <a:pt x="8161" y="19377"/>
                  </a:cubicBezTo>
                  <a:cubicBezTo>
                    <a:pt x="7938" y="18191"/>
                    <a:pt x="7797" y="17193"/>
                    <a:pt x="7783" y="16644"/>
                  </a:cubicBezTo>
                  <a:cubicBezTo>
                    <a:pt x="7783" y="16560"/>
                    <a:pt x="7788" y="16475"/>
                    <a:pt x="7797" y="16391"/>
                  </a:cubicBezTo>
                  <a:cubicBezTo>
                    <a:pt x="7324" y="12685"/>
                    <a:pt x="7829" y="7184"/>
                    <a:pt x="8732" y="1941"/>
                  </a:cubicBezTo>
                  <a:cubicBezTo>
                    <a:pt x="7656" y="1098"/>
                    <a:pt x="5986" y="1"/>
                    <a:pt x="45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8"/>
            <p:cNvSpPr/>
            <p:nvPr/>
          </p:nvSpPr>
          <p:spPr>
            <a:xfrm>
              <a:off x="-2162675" y="4031025"/>
              <a:ext cx="406700" cy="702700"/>
            </a:xfrm>
            <a:custGeom>
              <a:avLst/>
              <a:gdLst/>
              <a:ahLst/>
              <a:cxnLst/>
              <a:rect l="l" t="t" r="r" b="b"/>
              <a:pathLst>
                <a:path w="16268" h="28108" extrusionOk="0">
                  <a:moveTo>
                    <a:pt x="3977" y="1"/>
                  </a:moveTo>
                  <a:cubicBezTo>
                    <a:pt x="3261" y="743"/>
                    <a:pt x="2473" y="2152"/>
                    <a:pt x="1743" y="4015"/>
                  </a:cubicBezTo>
                  <a:cubicBezTo>
                    <a:pt x="2634" y="4969"/>
                    <a:pt x="3003" y="6376"/>
                    <a:pt x="3121" y="7777"/>
                  </a:cubicBezTo>
                  <a:cubicBezTo>
                    <a:pt x="3321" y="10157"/>
                    <a:pt x="6368" y="18255"/>
                    <a:pt x="8401" y="18785"/>
                  </a:cubicBezTo>
                  <a:cubicBezTo>
                    <a:pt x="10332" y="19288"/>
                    <a:pt x="9524" y="22861"/>
                    <a:pt x="5046" y="22861"/>
                  </a:cubicBezTo>
                  <a:cubicBezTo>
                    <a:pt x="4808" y="22861"/>
                    <a:pt x="4560" y="22851"/>
                    <a:pt x="4302" y="22830"/>
                  </a:cubicBezTo>
                  <a:cubicBezTo>
                    <a:pt x="2685" y="22698"/>
                    <a:pt x="1233" y="21856"/>
                    <a:pt x="0" y="20603"/>
                  </a:cubicBezTo>
                  <a:lnTo>
                    <a:pt x="0" y="20603"/>
                  </a:lnTo>
                  <a:cubicBezTo>
                    <a:pt x="969" y="24498"/>
                    <a:pt x="3124" y="27664"/>
                    <a:pt x="6698" y="28024"/>
                  </a:cubicBezTo>
                  <a:cubicBezTo>
                    <a:pt x="7245" y="28079"/>
                    <a:pt x="7774" y="28108"/>
                    <a:pt x="8284" y="28108"/>
                  </a:cubicBezTo>
                  <a:cubicBezTo>
                    <a:pt x="12878" y="28108"/>
                    <a:pt x="15912" y="25799"/>
                    <a:pt x="16267" y="19901"/>
                  </a:cubicBezTo>
                  <a:cubicBezTo>
                    <a:pt x="14765" y="19438"/>
                    <a:pt x="14331" y="17834"/>
                    <a:pt x="14613" y="16685"/>
                  </a:cubicBezTo>
                  <a:cubicBezTo>
                    <a:pt x="14730" y="16212"/>
                    <a:pt x="15315" y="15787"/>
                    <a:pt x="16105" y="15550"/>
                  </a:cubicBezTo>
                  <a:cubicBezTo>
                    <a:pt x="15276" y="8746"/>
                    <a:pt x="11984" y="2172"/>
                    <a:pt x="8786" y="199"/>
                  </a:cubicBezTo>
                  <a:cubicBezTo>
                    <a:pt x="8360" y="223"/>
                    <a:pt x="7931" y="235"/>
                    <a:pt x="7499" y="235"/>
                  </a:cubicBezTo>
                  <a:cubicBezTo>
                    <a:pt x="6333" y="235"/>
                    <a:pt x="5151" y="150"/>
                    <a:pt x="3977" y="1"/>
                  </a:cubicBezTo>
                  <a:close/>
                </a:path>
              </a:pathLst>
            </a:custGeom>
            <a:solidFill>
              <a:srgbClr val="F4F0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8"/>
            <p:cNvSpPr/>
            <p:nvPr/>
          </p:nvSpPr>
          <p:spPr>
            <a:xfrm>
              <a:off x="-1943000" y="4012375"/>
              <a:ext cx="256350" cy="408875"/>
            </a:xfrm>
            <a:custGeom>
              <a:avLst/>
              <a:gdLst/>
              <a:ahLst/>
              <a:cxnLst/>
              <a:rect l="l" t="t" r="r" b="b"/>
              <a:pathLst>
                <a:path w="10254" h="16355" extrusionOk="0">
                  <a:moveTo>
                    <a:pt x="4807" y="1"/>
                  </a:moveTo>
                  <a:cubicBezTo>
                    <a:pt x="3318" y="553"/>
                    <a:pt x="1687" y="848"/>
                    <a:pt x="0" y="944"/>
                  </a:cubicBezTo>
                  <a:cubicBezTo>
                    <a:pt x="3197" y="2918"/>
                    <a:pt x="6489" y="9492"/>
                    <a:pt x="7319" y="16296"/>
                  </a:cubicBezTo>
                  <a:cubicBezTo>
                    <a:pt x="7735" y="16171"/>
                    <a:pt x="8208" y="16098"/>
                    <a:pt x="8701" y="16098"/>
                  </a:cubicBezTo>
                  <a:cubicBezTo>
                    <a:pt x="9211" y="16098"/>
                    <a:pt x="9743" y="16176"/>
                    <a:pt x="10253" y="16354"/>
                  </a:cubicBezTo>
                  <a:cubicBezTo>
                    <a:pt x="9020" y="8872"/>
                    <a:pt x="6759" y="3680"/>
                    <a:pt x="5364" y="1018"/>
                  </a:cubicBezTo>
                  <a:cubicBezTo>
                    <a:pt x="5158" y="624"/>
                    <a:pt x="4969" y="283"/>
                    <a:pt x="480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8"/>
            <p:cNvSpPr/>
            <p:nvPr/>
          </p:nvSpPr>
          <p:spPr>
            <a:xfrm>
              <a:off x="-1386025" y="4084050"/>
              <a:ext cx="650" cy="350"/>
            </a:xfrm>
            <a:custGeom>
              <a:avLst/>
              <a:gdLst/>
              <a:ahLst/>
              <a:cxnLst/>
              <a:rect l="l" t="t" r="r" b="b"/>
              <a:pathLst>
                <a:path w="26" h="14" extrusionOk="0">
                  <a:moveTo>
                    <a:pt x="22" y="1"/>
                  </a:moveTo>
                  <a:lnTo>
                    <a:pt x="0" y="7"/>
                  </a:lnTo>
                  <a:lnTo>
                    <a:pt x="25" y="14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F793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8"/>
            <p:cNvSpPr/>
            <p:nvPr/>
          </p:nvSpPr>
          <p:spPr>
            <a:xfrm>
              <a:off x="-2564225" y="4375575"/>
              <a:ext cx="201950" cy="306750"/>
            </a:xfrm>
            <a:custGeom>
              <a:avLst/>
              <a:gdLst/>
              <a:ahLst/>
              <a:cxnLst/>
              <a:rect l="l" t="t" r="r" b="b"/>
              <a:pathLst>
                <a:path w="8078" h="12270" extrusionOk="0">
                  <a:moveTo>
                    <a:pt x="5212" y="0"/>
                  </a:moveTo>
                  <a:lnTo>
                    <a:pt x="5" y="1379"/>
                  </a:lnTo>
                  <a:cubicBezTo>
                    <a:pt x="0" y="3539"/>
                    <a:pt x="252" y="5464"/>
                    <a:pt x="637" y="7125"/>
                  </a:cubicBezTo>
                  <a:cubicBezTo>
                    <a:pt x="1108" y="8712"/>
                    <a:pt x="1826" y="10452"/>
                    <a:pt x="2879" y="12270"/>
                  </a:cubicBezTo>
                  <a:lnTo>
                    <a:pt x="8078" y="10894"/>
                  </a:lnTo>
                  <a:cubicBezTo>
                    <a:pt x="8045" y="10839"/>
                    <a:pt x="8015" y="10784"/>
                    <a:pt x="7983" y="10729"/>
                  </a:cubicBezTo>
                  <a:cubicBezTo>
                    <a:pt x="7028" y="9116"/>
                    <a:pt x="6361" y="7566"/>
                    <a:pt x="5906" y="6132"/>
                  </a:cubicBezTo>
                  <a:cubicBezTo>
                    <a:pt x="5867" y="6011"/>
                    <a:pt x="5827" y="5889"/>
                    <a:pt x="5791" y="5770"/>
                  </a:cubicBezTo>
                  <a:cubicBezTo>
                    <a:pt x="5643" y="5131"/>
                    <a:pt x="5517" y="4450"/>
                    <a:pt x="5420" y="3731"/>
                  </a:cubicBezTo>
                  <a:cubicBezTo>
                    <a:pt x="5320" y="2990"/>
                    <a:pt x="5253" y="2206"/>
                    <a:pt x="5225" y="1384"/>
                  </a:cubicBezTo>
                  <a:cubicBezTo>
                    <a:pt x="5209" y="934"/>
                    <a:pt x="5202" y="474"/>
                    <a:pt x="5212" y="0"/>
                  </a:cubicBezTo>
                  <a:close/>
                </a:path>
              </a:pathLst>
            </a:custGeom>
            <a:solidFill>
              <a:srgbClr val="F4F0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8"/>
            <p:cNvSpPr/>
            <p:nvPr/>
          </p:nvSpPr>
          <p:spPr>
            <a:xfrm>
              <a:off x="-2428725" y="4468925"/>
              <a:ext cx="12150" cy="59950"/>
            </a:xfrm>
            <a:custGeom>
              <a:avLst/>
              <a:gdLst/>
              <a:ahLst/>
              <a:cxnLst/>
              <a:rect l="l" t="t" r="r" b="b"/>
              <a:pathLst>
                <a:path w="486" h="2398" extrusionOk="0">
                  <a:moveTo>
                    <a:pt x="0" y="1"/>
                  </a:moveTo>
                  <a:cubicBezTo>
                    <a:pt x="97" y="718"/>
                    <a:pt x="223" y="1398"/>
                    <a:pt x="371" y="2036"/>
                  </a:cubicBezTo>
                  <a:cubicBezTo>
                    <a:pt x="387" y="2091"/>
                    <a:pt x="405" y="2146"/>
                    <a:pt x="422" y="2201"/>
                  </a:cubicBezTo>
                  <a:lnTo>
                    <a:pt x="422" y="2201"/>
                  </a:lnTo>
                  <a:cubicBezTo>
                    <a:pt x="405" y="2146"/>
                    <a:pt x="388" y="2091"/>
                    <a:pt x="372" y="2037"/>
                  </a:cubicBezTo>
                  <a:cubicBezTo>
                    <a:pt x="224" y="1398"/>
                    <a:pt x="97" y="718"/>
                    <a:pt x="0" y="1"/>
                  </a:cubicBezTo>
                  <a:close/>
                  <a:moveTo>
                    <a:pt x="422" y="2201"/>
                  </a:moveTo>
                  <a:cubicBezTo>
                    <a:pt x="443" y="2267"/>
                    <a:pt x="464" y="2333"/>
                    <a:pt x="486" y="2398"/>
                  </a:cubicBezTo>
                  <a:cubicBezTo>
                    <a:pt x="465" y="2332"/>
                    <a:pt x="443" y="2267"/>
                    <a:pt x="422" y="2201"/>
                  </a:cubicBezTo>
                  <a:close/>
                </a:path>
              </a:pathLst>
            </a:custGeom>
            <a:solidFill>
              <a:srgbClr val="F793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8"/>
            <p:cNvSpPr/>
            <p:nvPr/>
          </p:nvSpPr>
          <p:spPr>
            <a:xfrm>
              <a:off x="-2434175" y="4375575"/>
              <a:ext cx="550" cy="34625"/>
            </a:xfrm>
            <a:custGeom>
              <a:avLst/>
              <a:gdLst/>
              <a:ahLst/>
              <a:cxnLst/>
              <a:rect l="l" t="t" r="r" b="b"/>
              <a:pathLst>
                <a:path w="22" h="1385" extrusionOk="0">
                  <a:moveTo>
                    <a:pt x="10" y="0"/>
                  </a:moveTo>
                  <a:cubicBezTo>
                    <a:pt x="0" y="474"/>
                    <a:pt x="7" y="934"/>
                    <a:pt x="22" y="1385"/>
                  </a:cubicBezTo>
                  <a:cubicBezTo>
                    <a:pt x="7" y="934"/>
                    <a:pt x="1" y="474"/>
                    <a:pt x="11" y="0"/>
                  </a:cubicBezTo>
                  <a:close/>
                </a:path>
              </a:pathLst>
            </a:custGeom>
            <a:solidFill>
              <a:srgbClr val="F793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8"/>
            <p:cNvSpPr/>
            <p:nvPr/>
          </p:nvSpPr>
          <p:spPr>
            <a:xfrm>
              <a:off x="-2364675" y="4643775"/>
              <a:ext cx="2400" cy="4175"/>
            </a:xfrm>
            <a:custGeom>
              <a:avLst/>
              <a:gdLst/>
              <a:ahLst/>
              <a:cxnLst/>
              <a:rect l="l" t="t" r="r" b="b"/>
              <a:pathLst>
                <a:path w="96" h="167" extrusionOk="0">
                  <a:moveTo>
                    <a:pt x="1" y="1"/>
                  </a:moveTo>
                  <a:lnTo>
                    <a:pt x="1" y="1"/>
                  </a:lnTo>
                  <a:cubicBezTo>
                    <a:pt x="33" y="56"/>
                    <a:pt x="62" y="111"/>
                    <a:pt x="96" y="166"/>
                  </a:cubicBezTo>
                  <a:cubicBezTo>
                    <a:pt x="63" y="111"/>
                    <a:pt x="33" y="56"/>
                    <a:pt x="1" y="1"/>
                  </a:cubicBezTo>
                  <a:close/>
                </a:path>
              </a:pathLst>
            </a:custGeom>
            <a:solidFill>
              <a:srgbClr val="F793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8"/>
            <p:cNvSpPr/>
            <p:nvPr/>
          </p:nvSpPr>
          <p:spPr>
            <a:xfrm>
              <a:off x="-2738150" y="4410050"/>
              <a:ext cx="245925" cy="303125"/>
            </a:xfrm>
            <a:custGeom>
              <a:avLst/>
              <a:gdLst/>
              <a:ahLst/>
              <a:cxnLst/>
              <a:rect l="l" t="t" r="r" b="b"/>
              <a:pathLst>
                <a:path w="9837" h="12125" extrusionOk="0">
                  <a:moveTo>
                    <a:pt x="6962" y="0"/>
                  </a:moveTo>
                  <a:lnTo>
                    <a:pt x="2757" y="1112"/>
                  </a:lnTo>
                  <a:cubicBezTo>
                    <a:pt x="1118" y="1544"/>
                    <a:pt x="1" y="3073"/>
                    <a:pt x="104" y="4766"/>
                  </a:cubicBezTo>
                  <a:cubicBezTo>
                    <a:pt x="160" y="5722"/>
                    <a:pt x="296" y="6671"/>
                    <a:pt x="512" y="7604"/>
                  </a:cubicBezTo>
                  <a:cubicBezTo>
                    <a:pt x="775" y="8481"/>
                    <a:pt x="1111" y="9335"/>
                    <a:pt x="1518" y="10154"/>
                  </a:cubicBezTo>
                  <a:cubicBezTo>
                    <a:pt x="2126" y="11387"/>
                    <a:pt x="3379" y="12125"/>
                    <a:pt x="4704" y="12125"/>
                  </a:cubicBezTo>
                  <a:cubicBezTo>
                    <a:pt x="5009" y="12125"/>
                    <a:pt x="5317" y="12086"/>
                    <a:pt x="5623" y="12005"/>
                  </a:cubicBezTo>
                  <a:lnTo>
                    <a:pt x="9836" y="10891"/>
                  </a:lnTo>
                  <a:cubicBezTo>
                    <a:pt x="8782" y="9073"/>
                    <a:pt x="8065" y="7333"/>
                    <a:pt x="7594" y="5746"/>
                  </a:cubicBezTo>
                  <a:cubicBezTo>
                    <a:pt x="7208" y="4085"/>
                    <a:pt x="6957" y="2160"/>
                    <a:pt x="696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8"/>
            <p:cNvSpPr/>
            <p:nvPr/>
          </p:nvSpPr>
          <p:spPr>
            <a:xfrm>
              <a:off x="-1246750" y="4130550"/>
              <a:ext cx="58300" cy="104600"/>
            </a:xfrm>
            <a:custGeom>
              <a:avLst/>
              <a:gdLst/>
              <a:ahLst/>
              <a:cxnLst/>
              <a:rect l="l" t="t" r="r" b="b"/>
              <a:pathLst>
                <a:path w="2332" h="4184" extrusionOk="0">
                  <a:moveTo>
                    <a:pt x="0" y="0"/>
                  </a:moveTo>
                  <a:lnTo>
                    <a:pt x="0" y="0"/>
                  </a:lnTo>
                  <a:cubicBezTo>
                    <a:pt x="71" y="732"/>
                    <a:pt x="189" y="1460"/>
                    <a:pt x="353" y="2176"/>
                  </a:cubicBezTo>
                  <a:cubicBezTo>
                    <a:pt x="559" y="2861"/>
                    <a:pt x="810" y="3532"/>
                    <a:pt x="1105" y="4184"/>
                  </a:cubicBezTo>
                  <a:cubicBezTo>
                    <a:pt x="1510" y="3564"/>
                    <a:pt x="1858" y="2942"/>
                    <a:pt x="2078" y="2365"/>
                  </a:cubicBezTo>
                  <a:cubicBezTo>
                    <a:pt x="2332" y="1644"/>
                    <a:pt x="1883" y="1253"/>
                    <a:pt x="1773" y="1154"/>
                  </a:cubicBezTo>
                  <a:cubicBezTo>
                    <a:pt x="1763" y="1146"/>
                    <a:pt x="1754" y="1137"/>
                    <a:pt x="1743" y="1130"/>
                  </a:cubicBezTo>
                  <a:cubicBezTo>
                    <a:pt x="1264" y="728"/>
                    <a:pt x="657" y="349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8"/>
            <p:cNvSpPr/>
            <p:nvPr/>
          </p:nvSpPr>
          <p:spPr>
            <a:xfrm>
              <a:off x="-1386050" y="4084200"/>
              <a:ext cx="50" cy="25"/>
            </a:xfrm>
            <a:custGeom>
              <a:avLst/>
              <a:gdLst/>
              <a:ahLst/>
              <a:cxnLst/>
              <a:rect l="l" t="t" r="r" b="b"/>
              <a:pathLst>
                <a:path w="2" h="1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0"/>
                    <a:pt x="0" y="0"/>
                    <a:pt x="1" y="0"/>
                  </a:cubicBezTo>
                  <a:close/>
                </a:path>
              </a:pathLst>
            </a:custGeom>
            <a:solidFill>
              <a:srgbClr val="F793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8"/>
            <p:cNvSpPr/>
            <p:nvPr/>
          </p:nvSpPr>
          <p:spPr>
            <a:xfrm>
              <a:off x="-1391350" y="4084200"/>
              <a:ext cx="172250" cy="272300"/>
            </a:xfrm>
            <a:custGeom>
              <a:avLst/>
              <a:gdLst/>
              <a:ahLst/>
              <a:cxnLst/>
              <a:rect l="l" t="t" r="r" b="b"/>
              <a:pathLst>
                <a:path w="6890" h="10892" extrusionOk="0">
                  <a:moveTo>
                    <a:pt x="212" y="0"/>
                  </a:moveTo>
                  <a:lnTo>
                    <a:pt x="212" y="0"/>
                  </a:lnTo>
                  <a:cubicBezTo>
                    <a:pt x="0" y="2255"/>
                    <a:pt x="194" y="4197"/>
                    <a:pt x="567" y="5805"/>
                  </a:cubicBezTo>
                  <a:cubicBezTo>
                    <a:pt x="1027" y="7350"/>
                    <a:pt x="1808" y="9087"/>
                    <a:pt x="3092" y="10891"/>
                  </a:cubicBezTo>
                  <a:lnTo>
                    <a:pt x="3111" y="10873"/>
                  </a:lnTo>
                  <a:cubicBezTo>
                    <a:pt x="3163" y="10821"/>
                    <a:pt x="3337" y="10649"/>
                    <a:pt x="3591" y="10381"/>
                  </a:cubicBezTo>
                  <a:cubicBezTo>
                    <a:pt x="4356" y="9586"/>
                    <a:pt x="5826" y="7664"/>
                    <a:pt x="6889" y="6038"/>
                  </a:cubicBezTo>
                  <a:cubicBezTo>
                    <a:pt x="6594" y="5386"/>
                    <a:pt x="6343" y="4715"/>
                    <a:pt x="6136" y="4030"/>
                  </a:cubicBezTo>
                  <a:cubicBezTo>
                    <a:pt x="5972" y="3314"/>
                    <a:pt x="5854" y="2586"/>
                    <a:pt x="5783" y="1854"/>
                  </a:cubicBezTo>
                  <a:cubicBezTo>
                    <a:pt x="3865" y="838"/>
                    <a:pt x="1514" y="386"/>
                    <a:pt x="600" y="112"/>
                  </a:cubicBezTo>
                  <a:cubicBezTo>
                    <a:pt x="414" y="58"/>
                    <a:pt x="287" y="21"/>
                    <a:pt x="237" y="8"/>
                  </a:cubicBezTo>
                  <a:lnTo>
                    <a:pt x="212" y="0"/>
                  </a:lnTo>
                  <a:close/>
                </a:path>
              </a:pathLst>
            </a:custGeom>
            <a:solidFill>
              <a:srgbClr val="EDE7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8"/>
            <p:cNvSpPr/>
            <p:nvPr/>
          </p:nvSpPr>
          <p:spPr>
            <a:xfrm>
              <a:off x="-2401425" y="4282250"/>
              <a:ext cx="1087950" cy="365700"/>
            </a:xfrm>
            <a:custGeom>
              <a:avLst/>
              <a:gdLst/>
              <a:ahLst/>
              <a:cxnLst/>
              <a:rect l="l" t="t" r="r" b="b"/>
              <a:pathLst>
                <a:path w="43518" h="14628" extrusionOk="0">
                  <a:moveTo>
                    <a:pt x="43514" y="2951"/>
                  </a:moveTo>
                  <a:lnTo>
                    <a:pt x="43498" y="2968"/>
                  </a:lnTo>
                  <a:lnTo>
                    <a:pt x="43498" y="2968"/>
                  </a:lnTo>
                  <a:lnTo>
                    <a:pt x="43517" y="2963"/>
                  </a:lnTo>
                  <a:lnTo>
                    <a:pt x="43514" y="2951"/>
                  </a:lnTo>
                  <a:close/>
                  <a:moveTo>
                    <a:pt x="41772" y="0"/>
                  </a:moveTo>
                  <a:lnTo>
                    <a:pt x="1" y="11527"/>
                  </a:lnTo>
                  <a:cubicBezTo>
                    <a:pt x="421" y="12539"/>
                    <a:pt x="912" y="13520"/>
                    <a:pt x="1471" y="14462"/>
                  </a:cubicBezTo>
                  <a:cubicBezTo>
                    <a:pt x="1503" y="14517"/>
                    <a:pt x="1533" y="14572"/>
                    <a:pt x="1566" y="14627"/>
                  </a:cubicBezTo>
                  <a:lnTo>
                    <a:pt x="43496" y="2968"/>
                  </a:lnTo>
                  <a:lnTo>
                    <a:pt x="43496" y="2968"/>
                  </a:lnTo>
                  <a:cubicBezTo>
                    <a:pt x="43496" y="2969"/>
                    <a:pt x="43496" y="2969"/>
                    <a:pt x="43497" y="2969"/>
                  </a:cubicBezTo>
                  <a:lnTo>
                    <a:pt x="43498" y="2968"/>
                  </a:lnTo>
                  <a:lnTo>
                    <a:pt x="43498" y="2968"/>
                  </a:lnTo>
                  <a:lnTo>
                    <a:pt x="43496" y="2968"/>
                  </a:lnTo>
                  <a:lnTo>
                    <a:pt x="43496" y="2968"/>
                  </a:lnTo>
                  <a:cubicBezTo>
                    <a:pt x="42828" y="2036"/>
                    <a:pt x="42252" y="1041"/>
                    <a:pt x="4177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8"/>
            <p:cNvSpPr/>
            <p:nvPr/>
          </p:nvSpPr>
          <p:spPr>
            <a:xfrm>
              <a:off x="-2430200" y="4167250"/>
              <a:ext cx="1073100" cy="403175"/>
            </a:xfrm>
            <a:custGeom>
              <a:avLst/>
              <a:gdLst/>
              <a:ahLst/>
              <a:cxnLst/>
              <a:rect l="l" t="t" r="r" b="b"/>
              <a:pathLst>
                <a:path w="42924" h="16127" extrusionOk="0">
                  <a:moveTo>
                    <a:pt x="41740" y="0"/>
                  </a:moveTo>
                  <a:lnTo>
                    <a:pt x="0" y="11520"/>
                  </a:lnTo>
                  <a:cubicBezTo>
                    <a:pt x="20" y="11701"/>
                    <a:pt x="36" y="11888"/>
                    <a:pt x="59" y="12064"/>
                  </a:cubicBezTo>
                  <a:cubicBezTo>
                    <a:pt x="156" y="12783"/>
                    <a:pt x="282" y="13464"/>
                    <a:pt x="431" y="14104"/>
                  </a:cubicBezTo>
                  <a:cubicBezTo>
                    <a:pt x="466" y="14222"/>
                    <a:pt x="506" y="14345"/>
                    <a:pt x="545" y="14464"/>
                  </a:cubicBezTo>
                  <a:cubicBezTo>
                    <a:pt x="716" y="15003"/>
                    <a:pt x="917" y="15558"/>
                    <a:pt x="1152" y="16126"/>
                  </a:cubicBezTo>
                  <a:lnTo>
                    <a:pt x="42923" y="4599"/>
                  </a:lnTo>
                  <a:cubicBezTo>
                    <a:pt x="42607" y="3914"/>
                    <a:pt x="42339" y="3206"/>
                    <a:pt x="42121" y="2483"/>
                  </a:cubicBezTo>
                  <a:cubicBezTo>
                    <a:pt x="41934" y="1666"/>
                    <a:pt x="41806" y="836"/>
                    <a:pt x="4174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8"/>
            <p:cNvSpPr/>
            <p:nvPr/>
          </p:nvSpPr>
          <p:spPr>
            <a:xfrm>
              <a:off x="-2434150" y="4084200"/>
              <a:ext cx="1048125" cy="371050"/>
            </a:xfrm>
            <a:custGeom>
              <a:avLst/>
              <a:gdLst/>
              <a:ahLst/>
              <a:cxnLst/>
              <a:rect l="l" t="t" r="r" b="b"/>
              <a:pathLst>
                <a:path w="41925" h="14842" extrusionOk="0">
                  <a:moveTo>
                    <a:pt x="41924" y="0"/>
                  </a:moveTo>
                  <a:lnTo>
                    <a:pt x="9" y="11655"/>
                  </a:lnTo>
                  <a:lnTo>
                    <a:pt x="10" y="11655"/>
                  </a:lnTo>
                  <a:cubicBezTo>
                    <a:pt x="0" y="12129"/>
                    <a:pt x="6" y="12589"/>
                    <a:pt x="21" y="13040"/>
                  </a:cubicBezTo>
                  <a:cubicBezTo>
                    <a:pt x="43" y="13665"/>
                    <a:pt x="94" y="14262"/>
                    <a:pt x="158" y="14842"/>
                  </a:cubicBezTo>
                  <a:lnTo>
                    <a:pt x="41898" y="3322"/>
                  </a:lnTo>
                  <a:cubicBezTo>
                    <a:pt x="41811" y="2217"/>
                    <a:pt x="41819" y="1105"/>
                    <a:pt x="4192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8"/>
            <p:cNvSpPr/>
            <p:nvPr/>
          </p:nvSpPr>
          <p:spPr>
            <a:xfrm>
              <a:off x="-1952000" y="3835875"/>
              <a:ext cx="63825" cy="77525"/>
            </a:xfrm>
            <a:custGeom>
              <a:avLst/>
              <a:gdLst/>
              <a:ahLst/>
              <a:cxnLst/>
              <a:rect l="l" t="t" r="r" b="b"/>
              <a:pathLst>
                <a:path w="2553" h="3101" extrusionOk="0">
                  <a:moveTo>
                    <a:pt x="2553" y="1"/>
                  </a:moveTo>
                  <a:cubicBezTo>
                    <a:pt x="125" y="7"/>
                    <a:pt x="1" y="2173"/>
                    <a:pt x="59" y="3100"/>
                  </a:cubicBezTo>
                  <a:cubicBezTo>
                    <a:pt x="377" y="3052"/>
                    <a:pt x="643" y="2987"/>
                    <a:pt x="818" y="2915"/>
                  </a:cubicBezTo>
                  <a:cubicBezTo>
                    <a:pt x="1560" y="2611"/>
                    <a:pt x="2456" y="1842"/>
                    <a:pt x="2553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8"/>
            <p:cNvSpPr/>
            <p:nvPr/>
          </p:nvSpPr>
          <p:spPr>
            <a:xfrm>
              <a:off x="-2068450" y="3685800"/>
              <a:ext cx="181050" cy="229850"/>
            </a:xfrm>
            <a:custGeom>
              <a:avLst/>
              <a:gdLst/>
              <a:ahLst/>
              <a:cxnLst/>
              <a:rect l="l" t="t" r="r" b="b"/>
              <a:pathLst>
                <a:path w="7242" h="9194" extrusionOk="0">
                  <a:moveTo>
                    <a:pt x="3764" y="0"/>
                  </a:moveTo>
                  <a:cubicBezTo>
                    <a:pt x="3541" y="0"/>
                    <a:pt x="3322" y="36"/>
                    <a:pt x="3114" y="104"/>
                  </a:cubicBezTo>
                  <a:cubicBezTo>
                    <a:pt x="1085" y="766"/>
                    <a:pt x="73" y="3526"/>
                    <a:pt x="0" y="5750"/>
                  </a:cubicBezTo>
                  <a:cubicBezTo>
                    <a:pt x="2096" y="6237"/>
                    <a:pt x="2179" y="8087"/>
                    <a:pt x="2073" y="9064"/>
                  </a:cubicBezTo>
                  <a:cubicBezTo>
                    <a:pt x="2524" y="9155"/>
                    <a:pt x="3013" y="9193"/>
                    <a:pt x="3482" y="9193"/>
                  </a:cubicBezTo>
                  <a:cubicBezTo>
                    <a:pt x="3929" y="9193"/>
                    <a:pt x="4357" y="9159"/>
                    <a:pt x="4717" y="9103"/>
                  </a:cubicBezTo>
                  <a:cubicBezTo>
                    <a:pt x="4659" y="8176"/>
                    <a:pt x="4784" y="6011"/>
                    <a:pt x="7212" y="6004"/>
                  </a:cubicBezTo>
                  <a:cubicBezTo>
                    <a:pt x="7241" y="5447"/>
                    <a:pt x="7201" y="4797"/>
                    <a:pt x="7058" y="4026"/>
                  </a:cubicBezTo>
                  <a:cubicBezTo>
                    <a:pt x="6533" y="1193"/>
                    <a:pt x="5065" y="0"/>
                    <a:pt x="3764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8"/>
            <p:cNvSpPr/>
            <p:nvPr/>
          </p:nvSpPr>
          <p:spPr>
            <a:xfrm>
              <a:off x="-2069275" y="3829550"/>
              <a:ext cx="55325" cy="82875"/>
            </a:xfrm>
            <a:custGeom>
              <a:avLst/>
              <a:gdLst/>
              <a:ahLst/>
              <a:cxnLst/>
              <a:rect l="l" t="t" r="r" b="b"/>
              <a:pathLst>
                <a:path w="2213" h="3315" extrusionOk="0">
                  <a:moveTo>
                    <a:pt x="33" y="0"/>
                  </a:moveTo>
                  <a:lnTo>
                    <a:pt x="33" y="0"/>
                  </a:lnTo>
                  <a:cubicBezTo>
                    <a:pt x="1" y="993"/>
                    <a:pt x="154" y="1879"/>
                    <a:pt x="489" y="2425"/>
                  </a:cubicBezTo>
                  <a:cubicBezTo>
                    <a:pt x="778" y="2897"/>
                    <a:pt x="1395" y="3171"/>
                    <a:pt x="2106" y="3314"/>
                  </a:cubicBezTo>
                  <a:cubicBezTo>
                    <a:pt x="2212" y="2337"/>
                    <a:pt x="2129" y="487"/>
                    <a:pt x="33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8"/>
            <p:cNvSpPr/>
            <p:nvPr/>
          </p:nvSpPr>
          <p:spPr>
            <a:xfrm>
              <a:off x="-2050300" y="4499500"/>
              <a:ext cx="129400" cy="102975"/>
            </a:xfrm>
            <a:custGeom>
              <a:avLst/>
              <a:gdLst/>
              <a:ahLst/>
              <a:cxnLst/>
              <a:rect l="l" t="t" r="r" b="b"/>
              <a:pathLst>
                <a:path w="5176" h="4119" extrusionOk="0">
                  <a:moveTo>
                    <a:pt x="3774" y="1"/>
                  </a:moveTo>
                  <a:cubicBezTo>
                    <a:pt x="3699" y="488"/>
                    <a:pt x="3492" y="1195"/>
                    <a:pt x="2950" y="1938"/>
                  </a:cubicBezTo>
                  <a:cubicBezTo>
                    <a:pt x="2888" y="2019"/>
                    <a:pt x="2823" y="2101"/>
                    <a:pt x="2753" y="2187"/>
                  </a:cubicBezTo>
                  <a:cubicBezTo>
                    <a:pt x="2491" y="2500"/>
                    <a:pt x="2196" y="2782"/>
                    <a:pt x="1872" y="3030"/>
                  </a:cubicBezTo>
                  <a:cubicBezTo>
                    <a:pt x="1778" y="3105"/>
                    <a:pt x="1678" y="3181"/>
                    <a:pt x="1571" y="3255"/>
                  </a:cubicBezTo>
                  <a:cubicBezTo>
                    <a:pt x="1136" y="3557"/>
                    <a:pt x="619" y="3844"/>
                    <a:pt x="1" y="4102"/>
                  </a:cubicBezTo>
                  <a:cubicBezTo>
                    <a:pt x="187" y="4113"/>
                    <a:pt x="368" y="4118"/>
                    <a:pt x="543" y="4118"/>
                  </a:cubicBezTo>
                  <a:cubicBezTo>
                    <a:pt x="1555" y="4118"/>
                    <a:pt x="2379" y="3938"/>
                    <a:pt x="3029" y="3649"/>
                  </a:cubicBezTo>
                  <a:cubicBezTo>
                    <a:pt x="3179" y="3583"/>
                    <a:pt x="3327" y="3508"/>
                    <a:pt x="3468" y="3425"/>
                  </a:cubicBezTo>
                  <a:cubicBezTo>
                    <a:pt x="3842" y="3204"/>
                    <a:pt x="4138" y="2947"/>
                    <a:pt x="4364" y="2672"/>
                  </a:cubicBezTo>
                  <a:cubicBezTo>
                    <a:pt x="4434" y="2583"/>
                    <a:pt x="4499" y="2491"/>
                    <a:pt x="4558" y="2395"/>
                  </a:cubicBezTo>
                  <a:cubicBezTo>
                    <a:pt x="5175" y="1404"/>
                    <a:pt x="4913" y="306"/>
                    <a:pt x="3906" y="44"/>
                  </a:cubicBezTo>
                  <a:cubicBezTo>
                    <a:pt x="3861" y="33"/>
                    <a:pt x="3817" y="18"/>
                    <a:pt x="37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8"/>
            <p:cNvSpPr/>
            <p:nvPr/>
          </p:nvSpPr>
          <p:spPr>
            <a:xfrm>
              <a:off x="-2275050" y="4102025"/>
              <a:ext cx="319125" cy="500025"/>
            </a:xfrm>
            <a:custGeom>
              <a:avLst/>
              <a:gdLst/>
              <a:ahLst/>
              <a:cxnLst/>
              <a:rect l="l" t="t" r="r" b="b"/>
              <a:pathLst>
                <a:path w="12765" h="20001" extrusionOk="0">
                  <a:moveTo>
                    <a:pt x="3522" y="1"/>
                  </a:moveTo>
                  <a:cubicBezTo>
                    <a:pt x="3522" y="1"/>
                    <a:pt x="0" y="1688"/>
                    <a:pt x="101" y="6852"/>
                  </a:cubicBezTo>
                  <a:cubicBezTo>
                    <a:pt x="169" y="10387"/>
                    <a:pt x="1818" y="15043"/>
                    <a:pt x="4495" y="17763"/>
                  </a:cubicBezTo>
                  <a:cubicBezTo>
                    <a:pt x="5616" y="18900"/>
                    <a:pt x="6917" y="19693"/>
                    <a:pt x="8356" y="19929"/>
                  </a:cubicBezTo>
                  <a:cubicBezTo>
                    <a:pt x="8502" y="19953"/>
                    <a:pt x="8648" y="19978"/>
                    <a:pt x="8798" y="19990"/>
                  </a:cubicBezTo>
                  <a:cubicBezTo>
                    <a:pt x="8864" y="19995"/>
                    <a:pt x="8927" y="19997"/>
                    <a:pt x="8992" y="20001"/>
                  </a:cubicBezTo>
                  <a:cubicBezTo>
                    <a:pt x="11931" y="18768"/>
                    <a:pt x="12615" y="16875"/>
                    <a:pt x="12765" y="15900"/>
                  </a:cubicBezTo>
                  <a:cubicBezTo>
                    <a:pt x="12437" y="15765"/>
                    <a:pt x="12086" y="15447"/>
                    <a:pt x="11727" y="15002"/>
                  </a:cubicBezTo>
                  <a:cubicBezTo>
                    <a:pt x="9862" y="12689"/>
                    <a:pt x="7780" y="6890"/>
                    <a:pt x="7617" y="4937"/>
                  </a:cubicBezTo>
                  <a:cubicBezTo>
                    <a:pt x="7499" y="3535"/>
                    <a:pt x="7129" y="2128"/>
                    <a:pt x="6238" y="1174"/>
                  </a:cubicBezTo>
                  <a:cubicBezTo>
                    <a:pt x="5618" y="510"/>
                    <a:pt x="4747" y="65"/>
                    <a:pt x="352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8"/>
            <p:cNvSpPr/>
            <p:nvPr/>
          </p:nvSpPr>
          <p:spPr>
            <a:xfrm>
              <a:off x="-1800025" y="4414825"/>
              <a:ext cx="144275" cy="66600"/>
            </a:xfrm>
            <a:custGeom>
              <a:avLst/>
              <a:gdLst/>
              <a:ahLst/>
              <a:cxnLst/>
              <a:rect l="l" t="t" r="r" b="b"/>
              <a:pathLst>
                <a:path w="5771" h="2664" extrusionOk="0">
                  <a:moveTo>
                    <a:pt x="3005" y="1"/>
                  </a:moveTo>
                  <a:cubicBezTo>
                    <a:pt x="2969" y="1"/>
                    <a:pt x="2933" y="1"/>
                    <a:pt x="2897" y="2"/>
                  </a:cubicBezTo>
                  <a:cubicBezTo>
                    <a:pt x="2788" y="2"/>
                    <a:pt x="2682" y="8"/>
                    <a:pt x="2581" y="17"/>
                  </a:cubicBezTo>
                  <a:cubicBezTo>
                    <a:pt x="2247" y="42"/>
                    <a:pt x="1918" y="103"/>
                    <a:pt x="1599" y="197"/>
                  </a:cubicBezTo>
                  <a:cubicBezTo>
                    <a:pt x="1306" y="285"/>
                    <a:pt x="1044" y="397"/>
                    <a:pt x="822" y="530"/>
                  </a:cubicBezTo>
                  <a:cubicBezTo>
                    <a:pt x="732" y="581"/>
                    <a:pt x="646" y="639"/>
                    <a:pt x="566" y="704"/>
                  </a:cubicBezTo>
                  <a:cubicBezTo>
                    <a:pt x="324" y="894"/>
                    <a:pt x="164" y="1108"/>
                    <a:pt x="107" y="1334"/>
                  </a:cubicBezTo>
                  <a:cubicBezTo>
                    <a:pt x="12" y="1716"/>
                    <a:pt x="0" y="2148"/>
                    <a:pt x="79" y="2575"/>
                  </a:cubicBezTo>
                  <a:cubicBezTo>
                    <a:pt x="598" y="2634"/>
                    <a:pt x="1119" y="2664"/>
                    <a:pt x="1641" y="2664"/>
                  </a:cubicBezTo>
                  <a:cubicBezTo>
                    <a:pt x="1660" y="2664"/>
                    <a:pt x="1679" y="2663"/>
                    <a:pt x="1697" y="2663"/>
                  </a:cubicBezTo>
                  <a:cubicBezTo>
                    <a:pt x="1846" y="2663"/>
                    <a:pt x="1996" y="2658"/>
                    <a:pt x="2149" y="2650"/>
                  </a:cubicBezTo>
                  <a:cubicBezTo>
                    <a:pt x="2886" y="2614"/>
                    <a:pt x="3658" y="2498"/>
                    <a:pt x="4317" y="2228"/>
                  </a:cubicBezTo>
                  <a:cubicBezTo>
                    <a:pt x="4430" y="2181"/>
                    <a:pt x="4542" y="2128"/>
                    <a:pt x="4649" y="2067"/>
                  </a:cubicBezTo>
                  <a:cubicBezTo>
                    <a:pt x="5132" y="1814"/>
                    <a:pt x="5530" y="1450"/>
                    <a:pt x="5770" y="951"/>
                  </a:cubicBezTo>
                  <a:cubicBezTo>
                    <a:pt x="5402" y="648"/>
                    <a:pt x="4983" y="412"/>
                    <a:pt x="4533" y="255"/>
                  </a:cubicBezTo>
                  <a:cubicBezTo>
                    <a:pt x="4031" y="78"/>
                    <a:pt x="3508" y="1"/>
                    <a:pt x="30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8"/>
            <p:cNvSpPr/>
            <p:nvPr/>
          </p:nvSpPr>
          <p:spPr>
            <a:xfrm>
              <a:off x="-1798050" y="4438625"/>
              <a:ext cx="169700" cy="93175"/>
            </a:xfrm>
            <a:custGeom>
              <a:avLst/>
              <a:gdLst/>
              <a:ahLst/>
              <a:cxnLst/>
              <a:rect l="l" t="t" r="r" b="b"/>
              <a:pathLst>
                <a:path w="6788" h="3727" extrusionOk="0">
                  <a:moveTo>
                    <a:pt x="5692" y="0"/>
                  </a:moveTo>
                  <a:cubicBezTo>
                    <a:pt x="5022" y="1399"/>
                    <a:pt x="3111" y="1712"/>
                    <a:pt x="1537" y="1712"/>
                  </a:cubicBezTo>
                  <a:cubicBezTo>
                    <a:pt x="951" y="1712"/>
                    <a:pt x="411" y="1668"/>
                    <a:pt x="0" y="1622"/>
                  </a:cubicBezTo>
                  <a:lnTo>
                    <a:pt x="0" y="1622"/>
                  </a:lnTo>
                  <a:cubicBezTo>
                    <a:pt x="156" y="2472"/>
                    <a:pt x="681" y="3288"/>
                    <a:pt x="1682" y="3597"/>
                  </a:cubicBezTo>
                  <a:cubicBezTo>
                    <a:pt x="1953" y="3680"/>
                    <a:pt x="2257" y="3726"/>
                    <a:pt x="2599" y="3726"/>
                  </a:cubicBezTo>
                  <a:cubicBezTo>
                    <a:pt x="3175" y="3726"/>
                    <a:pt x="3856" y="3594"/>
                    <a:pt x="4652" y="3284"/>
                  </a:cubicBezTo>
                  <a:cubicBezTo>
                    <a:pt x="4762" y="3238"/>
                    <a:pt x="4864" y="3187"/>
                    <a:pt x="4965" y="3135"/>
                  </a:cubicBezTo>
                  <a:cubicBezTo>
                    <a:pt x="5817" y="2701"/>
                    <a:pt x="6410" y="2121"/>
                    <a:pt x="6788" y="1430"/>
                  </a:cubicBezTo>
                  <a:cubicBezTo>
                    <a:pt x="6503" y="825"/>
                    <a:pt x="6124" y="357"/>
                    <a:pt x="569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5" name="Google Shape;305;p28"/>
          <p:cNvSpPr/>
          <p:nvPr/>
        </p:nvSpPr>
        <p:spPr>
          <a:xfrm rot="-1107974">
            <a:off x="6780374" y="2624488"/>
            <a:ext cx="84507" cy="76287"/>
          </a:xfrm>
          <a:custGeom>
            <a:avLst/>
            <a:gdLst/>
            <a:ahLst/>
            <a:cxnLst/>
            <a:rect l="l" t="t" r="r" b="b"/>
            <a:pathLst>
              <a:path w="5838" h="5269" extrusionOk="0">
                <a:moveTo>
                  <a:pt x="3480" y="0"/>
                </a:moveTo>
                <a:cubicBezTo>
                  <a:pt x="1647" y="0"/>
                  <a:pt x="1" y="2336"/>
                  <a:pt x="784" y="4051"/>
                </a:cubicBezTo>
                <a:cubicBezTo>
                  <a:pt x="1033" y="4592"/>
                  <a:pt x="1547" y="4978"/>
                  <a:pt x="2117" y="5146"/>
                </a:cubicBezTo>
                <a:cubicBezTo>
                  <a:pt x="2398" y="5232"/>
                  <a:pt x="2690" y="5269"/>
                  <a:pt x="2983" y="5269"/>
                </a:cubicBezTo>
                <a:cubicBezTo>
                  <a:pt x="3282" y="5269"/>
                  <a:pt x="3583" y="5230"/>
                  <a:pt x="3875" y="5166"/>
                </a:cubicBezTo>
                <a:cubicBezTo>
                  <a:pt x="4122" y="5114"/>
                  <a:pt x="4374" y="5040"/>
                  <a:pt x="4580" y="4888"/>
                </a:cubicBezTo>
                <a:cubicBezTo>
                  <a:pt x="4770" y="4752"/>
                  <a:pt x="4907" y="4557"/>
                  <a:pt x="5027" y="4356"/>
                </a:cubicBezTo>
                <a:cubicBezTo>
                  <a:pt x="5491" y="3624"/>
                  <a:pt x="5838" y="2762"/>
                  <a:pt x="5691" y="1908"/>
                </a:cubicBezTo>
                <a:cubicBezTo>
                  <a:pt x="5549" y="1066"/>
                  <a:pt x="4896" y="330"/>
                  <a:pt x="4080" y="86"/>
                </a:cubicBezTo>
                <a:cubicBezTo>
                  <a:pt x="3880" y="28"/>
                  <a:pt x="3679" y="0"/>
                  <a:pt x="348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28"/>
          <p:cNvSpPr/>
          <p:nvPr/>
        </p:nvSpPr>
        <p:spPr>
          <a:xfrm rot="-1107974">
            <a:off x="7189949" y="2624488"/>
            <a:ext cx="84507" cy="76287"/>
          </a:xfrm>
          <a:custGeom>
            <a:avLst/>
            <a:gdLst/>
            <a:ahLst/>
            <a:cxnLst/>
            <a:rect l="l" t="t" r="r" b="b"/>
            <a:pathLst>
              <a:path w="5838" h="5269" extrusionOk="0">
                <a:moveTo>
                  <a:pt x="3480" y="0"/>
                </a:moveTo>
                <a:cubicBezTo>
                  <a:pt x="1647" y="0"/>
                  <a:pt x="1" y="2336"/>
                  <a:pt x="784" y="4051"/>
                </a:cubicBezTo>
                <a:cubicBezTo>
                  <a:pt x="1033" y="4592"/>
                  <a:pt x="1547" y="4978"/>
                  <a:pt x="2117" y="5146"/>
                </a:cubicBezTo>
                <a:cubicBezTo>
                  <a:pt x="2398" y="5232"/>
                  <a:pt x="2690" y="5269"/>
                  <a:pt x="2983" y="5269"/>
                </a:cubicBezTo>
                <a:cubicBezTo>
                  <a:pt x="3282" y="5269"/>
                  <a:pt x="3583" y="5230"/>
                  <a:pt x="3875" y="5166"/>
                </a:cubicBezTo>
                <a:cubicBezTo>
                  <a:pt x="4122" y="5114"/>
                  <a:pt x="4374" y="5040"/>
                  <a:pt x="4580" y="4888"/>
                </a:cubicBezTo>
                <a:cubicBezTo>
                  <a:pt x="4770" y="4752"/>
                  <a:pt x="4907" y="4557"/>
                  <a:pt x="5027" y="4356"/>
                </a:cubicBezTo>
                <a:cubicBezTo>
                  <a:pt x="5491" y="3624"/>
                  <a:pt x="5838" y="2762"/>
                  <a:pt x="5691" y="1908"/>
                </a:cubicBezTo>
                <a:cubicBezTo>
                  <a:pt x="5549" y="1066"/>
                  <a:pt x="4896" y="330"/>
                  <a:pt x="4080" y="86"/>
                </a:cubicBezTo>
                <a:cubicBezTo>
                  <a:pt x="3880" y="28"/>
                  <a:pt x="3679" y="0"/>
                  <a:pt x="348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28"/>
          <p:cNvSpPr/>
          <p:nvPr/>
        </p:nvSpPr>
        <p:spPr>
          <a:xfrm>
            <a:off x="6960779" y="2817084"/>
            <a:ext cx="122028" cy="67785"/>
          </a:xfrm>
          <a:custGeom>
            <a:avLst/>
            <a:gdLst/>
            <a:ahLst/>
            <a:cxnLst/>
            <a:rect l="l" t="t" r="r" b="b"/>
            <a:pathLst>
              <a:path w="10787" h="5992" extrusionOk="0">
                <a:moveTo>
                  <a:pt x="9905" y="1"/>
                </a:moveTo>
                <a:cubicBezTo>
                  <a:pt x="9498" y="1"/>
                  <a:pt x="9140" y="310"/>
                  <a:pt x="9092" y="729"/>
                </a:cubicBezTo>
                <a:cubicBezTo>
                  <a:pt x="9086" y="760"/>
                  <a:pt x="8703" y="3761"/>
                  <a:pt x="5919" y="4282"/>
                </a:cubicBezTo>
                <a:cubicBezTo>
                  <a:pt x="5700" y="4323"/>
                  <a:pt x="5489" y="4341"/>
                  <a:pt x="5286" y="4341"/>
                </a:cubicBezTo>
                <a:cubicBezTo>
                  <a:pt x="2966" y="4341"/>
                  <a:pt x="1750" y="1865"/>
                  <a:pt x="1697" y="1749"/>
                </a:cubicBezTo>
                <a:cubicBezTo>
                  <a:pt x="1559" y="1444"/>
                  <a:pt x="1258" y="1265"/>
                  <a:pt x="944" y="1265"/>
                </a:cubicBezTo>
                <a:cubicBezTo>
                  <a:pt x="826" y="1265"/>
                  <a:pt x="706" y="1291"/>
                  <a:pt x="592" y="1345"/>
                </a:cubicBezTo>
                <a:cubicBezTo>
                  <a:pt x="174" y="1541"/>
                  <a:pt x="0" y="2041"/>
                  <a:pt x="202" y="2455"/>
                </a:cubicBezTo>
                <a:cubicBezTo>
                  <a:pt x="812" y="3766"/>
                  <a:pt x="2607" y="5992"/>
                  <a:pt x="5287" y="5992"/>
                </a:cubicBezTo>
                <a:cubicBezTo>
                  <a:pt x="5601" y="5992"/>
                  <a:pt x="5914" y="5962"/>
                  <a:pt x="6224" y="5903"/>
                </a:cubicBezTo>
                <a:cubicBezTo>
                  <a:pt x="9397" y="5314"/>
                  <a:pt x="10560" y="2387"/>
                  <a:pt x="10734" y="924"/>
                </a:cubicBezTo>
                <a:cubicBezTo>
                  <a:pt x="10786" y="470"/>
                  <a:pt x="10461" y="60"/>
                  <a:pt x="10009" y="8"/>
                </a:cubicBezTo>
                <a:cubicBezTo>
                  <a:pt x="9974" y="3"/>
                  <a:pt x="9939" y="1"/>
                  <a:pt x="990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9" grpId="0"/>
      <p:bldP spid="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6"/>
          <p:cNvSpPr/>
          <p:nvPr/>
        </p:nvSpPr>
        <p:spPr>
          <a:xfrm>
            <a:off x="6732559" y="-411097"/>
            <a:ext cx="2850900" cy="2850900"/>
          </a:xfrm>
          <a:prstGeom prst="flowChartConnector">
            <a:avLst/>
          </a:prstGeom>
          <a:solidFill>
            <a:srgbClr val="FFFFFF">
              <a:alpha val="348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26"/>
          <p:cNvSpPr txBox="1">
            <a:spLocks noGrp="1"/>
          </p:cNvSpPr>
          <p:nvPr>
            <p:ph type="title"/>
          </p:nvPr>
        </p:nvSpPr>
        <p:spPr>
          <a:xfrm>
            <a:off x="3625815" y="1150792"/>
            <a:ext cx="3771831" cy="27354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 err="1">
                <a:solidFill>
                  <a:schemeClr val="accent5"/>
                </a:solidFill>
                <a:latin typeface="UTM Showcard" panose="02040603050506020204" pitchFamily="18" charset="0"/>
              </a:rPr>
              <a:t>Các</a:t>
            </a:r>
            <a:r>
              <a:rPr lang="en-US" sz="4000" dirty="0">
                <a:solidFill>
                  <a:schemeClr val="accent5"/>
                </a:solidFill>
                <a:latin typeface="UTM Showcard" panose="02040603050506020204" pitchFamily="18" charset="0"/>
              </a:rPr>
              <a:t> Ứ</a:t>
            </a:r>
            <a:r>
              <a:rPr lang="en" sz="4000" dirty="0">
                <a:solidFill>
                  <a:schemeClr val="accent5"/>
                </a:solidFill>
                <a:latin typeface="UTM Showcard" panose="02040603050506020204" pitchFamily="18" charset="0"/>
              </a:rPr>
              <a:t>ng dụng</a:t>
            </a:r>
            <a:br>
              <a:rPr lang="en" sz="4000" dirty="0">
                <a:solidFill>
                  <a:schemeClr val="accent5"/>
                </a:solidFill>
                <a:latin typeface="UTM Showcard" panose="02040603050506020204" pitchFamily="18" charset="0"/>
              </a:rPr>
            </a:br>
            <a:r>
              <a:rPr lang="en" sz="4000" dirty="0">
                <a:solidFill>
                  <a:schemeClr val="accent5"/>
                </a:solidFill>
                <a:latin typeface="UTM Showcard" panose="02040603050506020204" pitchFamily="18" charset="0"/>
              </a:rPr>
              <a:t> của</a:t>
            </a:r>
            <a:br>
              <a:rPr lang="en" sz="4000" dirty="0">
                <a:solidFill>
                  <a:schemeClr val="accent5"/>
                </a:solidFill>
                <a:latin typeface="UTM Showcard" panose="02040603050506020204" pitchFamily="18" charset="0"/>
              </a:rPr>
            </a:br>
            <a:r>
              <a:rPr lang="en" sz="4000" dirty="0">
                <a:solidFill>
                  <a:schemeClr val="accent5"/>
                </a:solidFill>
                <a:latin typeface="UTM Showcard" panose="02040603050506020204" pitchFamily="18" charset="0"/>
              </a:rPr>
              <a:t> thiết kế đồ họa</a:t>
            </a:r>
            <a:endParaRPr sz="4000" dirty="0">
              <a:solidFill>
                <a:schemeClr val="accent5"/>
              </a:solidFill>
              <a:latin typeface="UTM Showcard" panose="02040603050506020204" pitchFamily="18" charset="0"/>
            </a:endParaRPr>
          </a:p>
        </p:txBody>
      </p:sp>
      <p:grpSp>
        <p:nvGrpSpPr>
          <p:cNvPr id="8" name="Google Shape;710;p38">
            <a:extLst>
              <a:ext uri="{FF2B5EF4-FFF2-40B4-BE49-F238E27FC236}">
                <a16:creationId xmlns:a16="http://schemas.microsoft.com/office/drawing/2014/main" id="{FAE25500-0761-43C3-8A29-A13CF042513A}"/>
              </a:ext>
            </a:extLst>
          </p:cNvPr>
          <p:cNvGrpSpPr/>
          <p:nvPr/>
        </p:nvGrpSpPr>
        <p:grpSpPr>
          <a:xfrm>
            <a:off x="519566" y="879475"/>
            <a:ext cx="2732700" cy="3662091"/>
            <a:chOff x="1410650" y="1139734"/>
            <a:chExt cx="2732700" cy="3662091"/>
          </a:xfrm>
        </p:grpSpPr>
        <p:sp>
          <p:nvSpPr>
            <p:cNvPr id="9" name="Google Shape;711;p38">
              <a:extLst>
                <a:ext uri="{FF2B5EF4-FFF2-40B4-BE49-F238E27FC236}">
                  <a16:creationId xmlns:a16="http://schemas.microsoft.com/office/drawing/2014/main" id="{58E7D773-6DC0-4169-8921-8920096A4DBE}"/>
                </a:ext>
              </a:extLst>
            </p:cNvPr>
            <p:cNvSpPr/>
            <p:nvPr/>
          </p:nvSpPr>
          <p:spPr>
            <a:xfrm>
              <a:off x="1410650" y="4461025"/>
              <a:ext cx="2732700" cy="340800"/>
            </a:xfrm>
            <a:prstGeom prst="ellipse">
              <a:avLst/>
            </a:prstGeom>
            <a:solidFill>
              <a:srgbClr val="EDE7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" name="Google Shape;712;p38">
              <a:extLst>
                <a:ext uri="{FF2B5EF4-FFF2-40B4-BE49-F238E27FC236}">
                  <a16:creationId xmlns:a16="http://schemas.microsoft.com/office/drawing/2014/main" id="{D5E7901F-0A74-4FD4-AD92-67FA0327C0AD}"/>
                </a:ext>
              </a:extLst>
            </p:cNvPr>
            <p:cNvGrpSpPr/>
            <p:nvPr/>
          </p:nvGrpSpPr>
          <p:grpSpPr>
            <a:xfrm>
              <a:off x="1410657" y="1139734"/>
              <a:ext cx="2599203" cy="3479932"/>
              <a:chOff x="5148100" y="284600"/>
              <a:chExt cx="1531375" cy="2050275"/>
            </a:xfrm>
          </p:grpSpPr>
          <p:sp>
            <p:nvSpPr>
              <p:cNvPr id="11" name="Google Shape;713;p38">
                <a:extLst>
                  <a:ext uri="{FF2B5EF4-FFF2-40B4-BE49-F238E27FC236}">
                    <a16:creationId xmlns:a16="http://schemas.microsoft.com/office/drawing/2014/main" id="{E8ED4B3D-19F8-4C22-9414-E021A6220588}"/>
                  </a:ext>
                </a:extLst>
              </p:cNvPr>
              <p:cNvSpPr/>
              <p:nvPr/>
            </p:nvSpPr>
            <p:spPr>
              <a:xfrm>
                <a:off x="5422900" y="1029650"/>
                <a:ext cx="201700" cy="204075"/>
              </a:xfrm>
              <a:custGeom>
                <a:avLst/>
                <a:gdLst/>
                <a:ahLst/>
                <a:cxnLst/>
                <a:rect l="l" t="t" r="r" b="b"/>
                <a:pathLst>
                  <a:path w="8068" h="8163" extrusionOk="0">
                    <a:moveTo>
                      <a:pt x="7986" y="0"/>
                    </a:moveTo>
                    <a:lnTo>
                      <a:pt x="7986" y="0"/>
                    </a:lnTo>
                    <a:cubicBezTo>
                      <a:pt x="6289" y="439"/>
                      <a:pt x="4806" y="1402"/>
                      <a:pt x="3580" y="2545"/>
                    </a:cubicBezTo>
                    <a:cubicBezTo>
                      <a:pt x="2625" y="3436"/>
                      <a:pt x="1564" y="4002"/>
                      <a:pt x="785" y="5017"/>
                    </a:cubicBezTo>
                    <a:cubicBezTo>
                      <a:pt x="1" y="6041"/>
                      <a:pt x="223" y="7038"/>
                      <a:pt x="1242" y="7985"/>
                    </a:cubicBezTo>
                    <a:cubicBezTo>
                      <a:pt x="1324" y="8060"/>
                      <a:pt x="1413" y="8140"/>
                      <a:pt x="1529" y="8159"/>
                    </a:cubicBezTo>
                    <a:cubicBezTo>
                      <a:pt x="1545" y="8162"/>
                      <a:pt x="1562" y="8163"/>
                      <a:pt x="1579" y="8163"/>
                    </a:cubicBezTo>
                    <a:cubicBezTo>
                      <a:pt x="1683" y="8163"/>
                      <a:pt x="1785" y="8116"/>
                      <a:pt x="1875" y="8067"/>
                    </a:cubicBezTo>
                    <a:cubicBezTo>
                      <a:pt x="2416" y="7775"/>
                      <a:pt x="2861" y="7357"/>
                      <a:pt x="3394" y="7055"/>
                    </a:cubicBezTo>
                    <a:cubicBezTo>
                      <a:pt x="4580" y="6386"/>
                      <a:pt x="6191" y="6282"/>
                      <a:pt x="7065" y="5298"/>
                    </a:cubicBezTo>
                    <a:cubicBezTo>
                      <a:pt x="7577" y="4721"/>
                      <a:pt x="7721" y="3954"/>
                      <a:pt x="7823" y="3222"/>
                    </a:cubicBezTo>
                    <a:cubicBezTo>
                      <a:pt x="7971" y="2154"/>
                      <a:pt x="8068" y="1074"/>
                      <a:pt x="7986" y="0"/>
                    </a:cubicBezTo>
                    <a:close/>
                  </a:path>
                </a:pathLst>
              </a:custGeom>
              <a:solidFill>
                <a:srgbClr val="DB851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714;p38">
                <a:extLst>
                  <a:ext uri="{FF2B5EF4-FFF2-40B4-BE49-F238E27FC236}">
                    <a16:creationId xmlns:a16="http://schemas.microsoft.com/office/drawing/2014/main" id="{9CEE1834-3301-4696-9B50-83C8EEF8CDE7}"/>
                  </a:ext>
                </a:extLst>
              </p:cNvPr>
              <p:cNvSpPr/>
              <p:nvPr/>
            </p:nvSpPr>
            <p:spPr>
              <a:xfrm>
                <a:off x="6026800" y="1033425"/>
                <a:ext cx="209600" cy="207025"/>
              </a:xfrm>
              <a:custGeom>
                <a:avLst/>
                <a:gdLst/>
                <a:ahLst/>
                <a:cxnLst/>
                <a:rect l="l" t="t" r="r" b="b"/>
                <a:pathLst>
                  <a:path w="8384" h="8281" extrusionOk="0">
                    <a:moveTo>
                      <a:pt x="108" y="0"/>
                    </a:moveTo>
                    <a:lnTo>
                      <a:pt x="108" y="0"/>
                    </a:lnTo>
                    <a:cubicBezTo>
                      <a:pt x="1" y="1073"/>
                      <a:pt x="71" y="2154"/>
                      <a:pt x="196" y="3225"/>
                    </a:cubicBezTo>
                    <a:cubicBezTo>
                      <a:pt x="282" y="3959"/>
                      <a:pt x="408" y="4728"/>
                      <a:pt x="906" y="5315"/>
                    </a:cubicBezTo>
                    <a:cubicBezTo>
                      <a:pt x="1757" y="6316"/>
                      <a:pt x="3365" y="6448"/>
                      <a:pt x="4535" y="7141"/>
                    </a:cubicBezTo>
                    <a:cubicBezTo>
                      <a:pt x="5062" y="7453"/>
                      <a:pt x="5497" y="7878"/>
                      <a:pt x="6031" y="8179"/>
                    </a:cubicBezTo>
                    <a:cubicBezTo>
                      <a:pt x="6123" y="8231"/>
                      <a:pt x="6226" y="8281"/>
                      <a:pt x="6332" y="8281"/>
                    </a:cubicBezTo>
                    <a:cubicBezTo>
                      <a:pt x="6346" y="8281"/>
                      <a:pt x="6361" y="8280"/>
                      <a:pt x="6376" y="8278"/>
                    </a:cubicBezTo>
                    <a:cubicBezTo>
                      <a:pt x="6491" y="8262"/>
                      <a:pt x="6583" y="8184"/>
                      <a:pt x="6666" y="8109"/>
                    </a:cubicBezTo>
                    <a:cubicBezTo>
                      <a:pt x="7707" y="7181"/>
                      <a:pt x="8383" y="6621"/>
                      <a:pt x="7621" y="5582"/>
                    </a:cubicBezTo>
                    <a:cubicBezTo>
                      <a:pt x="6866" y="4552"/>
                      <a:pt x="1793" y="471"/>
                      <a:pt x="108" y="0"/>
                    </a:cubicBezTo>
                    <a:close/>
                  </a:path>
                </a:pathLst>
              </a:custGeom>
              <a:solidFill>
                <a:srgbClr val="DB851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715;p38">
                <a:extLst>
                  <a:ext uri="{FF2B5EF4-FFF2-40B4-BE49-F238E27FC236}">
                    <a16:creationId xmlns:a16="http://schemas.microsoft.com/office/drawing/2014/main" id="{02DD6411-AFAD-4012-8FDE-8B1CE226C5EF}"/>
                  </a:ext>
                </a:extLst>
              </p:cNvPr>
              <p:cNvSpPr/>
              <p:nvPr/>
            </p:nvSpPr>
            <p:spPr>
              <a:xfrm>
                <a:off x="5301975" y="2046700"/>
                <a:ext cx="588250" cy="246250"/>
              </a:xfrm>
              <a:custGeom>
                <a:avLst/>
                <a:gdLst/>
                <a:ahLst/>
                <a:cxnLst/>
                <a:rect l="l" t="t" r="r" b="b"/>
                <a:pathLst>
                  <a:path w="23530" h="9850" extrusionOk="0">
                    <a:moveTo>
                      <a:pt x="111" y="0"/>
                    </a:moveTo>
                    <a:lnTo>
                      <a:pt x="0" y="9632"/>
                    </a:lnTo>
                    <a:lnTo>
                      <a:pt x="23419" y="9850"/>
                    </a:lnTo>
                    <a:lnTo>
                      <a:pt x="23530" y="219"/>
                    </a:lnTo>
                    <a:lnTo>
                      <a:pt x="1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716;p38">
                <a:extLst>
                  <a:ext uri="{FF2B5EF4-FFF2-40B4-BE49-F238E27FC236}">
                    <a16:creationId xmlns:a16="http://schemas.microsoft.com/office/drawing/2014/main" id="{E35851CA-71B5-4EDB-8905-746C41C1E65E}"/>
                  </a:ext>
                </a:extLst>
              </p:cNvPr>
              <p:cNvSpPr/>
              <p:nvPr/>
            </p:nvSpPr>
            <p:spPr>
              <a:xfrm>
                <a:off x="5263025" y="2020325"/>
                <a:ext cx="1416450" cy="314550"/>
              </a:xfrm>
              <a:custGeom>
                <a:avLst/>
                <a:gdLst/>
                <a:ahLst/>
                <a:cxnLst/>
                <a:rect l="l" t="t" r="r" b="b"/>
                <a:pathLst>
                  <a:path w="56658" h="12582" extrusionOk="0">
                    <a:moveTo>
                      <a:pt x="328" y="0"/>
                    </a:moveTo>
                    <a:cubicBezTo>
                      <a:pt x="231" y="0"/>
                      <a:pt x="180" y="0"/>
                      <a:pt x="180" y="0"/>
                    </a:cubicBezTo>
                    <a:lnTo>
                      <a:pt x="156" y="1881"/>
                    </a:lnTo>
                    <a:cubicBezTo>
                      <a:pt x="156" y="1881"/>
                      <a:pt x="11416" y="1944"/>
                      <a:pt x="14949" y="1944"/>
                    </a:cubicBezTo>
                    <a:cubicBezTo>
                      <a:pt x="14982" y="1944"/>
                      <a:pt x="15014" y="1944"/>
                      <a:pt x="15045" y="1944"/>
                    </a:cubicBezTo>
                    <a:cubicBezTo>
                      <a:pt x="16358" y="1946"/>
                      <a:pt x="17696" y="1952"/>
                      <a:pt x="18945" y="2316"/>
                    </a:cubicBezTo>
                    <a:cubicBezTo>
                      <a:pt x="20195" y="2680"/>
                      <a:pt x="21362" y="3468"/>
                      <a:pt x="21781" y="4588"/>
                    </a:cubicBezTo>
                    <a:cubicBezTo>
                      <a:pt x="22417" y="6292"/>
                      <a:pt x="21082" y="8183"/>
                      <a:pt x="19309" y="9007"/>
                    </a:cubicBezTo>
                    <a:cubicBezTo>
                      <a:pt x="17536" y="9831"/>
                      <a:pt x="15453" y="9855"/>
                      <a:pt x="13458" y="9862"/>
                    </a:cubicBezTo>
                    <a:lnTo>
                      <a:pt x="120" y="9904"/>
                    </a:lnTo>
                    <a:cubicBezTo>
                      <a:pt x="0" y="10444"/>
                      <a:pt x="44" y="11545"/>
                      <a:pt x="44" y="11545"/>
                    </a:cubicBezTo>
                    <a:cubicBezTo>
                      <a:pt x="44" y="11545"/>
                      <a:pt x="19222" y="12581"/>
                      <a:pt x="36375" y="12581"/>
                    </a:cubicBezTo>
                    <a:cubicBezTo>
                      <a:pt x="42579" y="12581"/>
                      <a:pt x="48518" y="12446"/>
                      <a:pt x="53190" y="12076"/>
                    </a:cubicBezTo>
                    <a:cubicBezTo>
                      <a:pt x="53682" y="12038"/>
                      <a:pt x="54196" y="11992"/>
                      <a:pt x="54617" y="11758"/>
                    </a:cubicBezTo>
                    <a:cubicBezTo>
                      <a:pt x="55141" y="11469"/>
                      <a:pt x="55436" y="10939"/>
                      <a:pt x="55657" y="10422"/>
                    </a:cubicBezTo>
                    <a:cubicBezTo>
                      <a:pt x="56563" y="8303"/>
                      <a:pt x="56657" y="5911"/>
                      <a:pt x="55918" y="3740"/>
                    </a:cubicBezTo>
                    <a:cubicBezTo>
                      <a:pt x="55780" y="3332"/>
                      <a:pt x="55592" y="2908"/>
                      <a:pt x="55207" y="2661"/>
                    </a:cubicBezTo>
                    <a:cubicBezTo>
                      <a:pt x="54849" y="2431"/>
                      <a:pt x="54386" y="2394"/>
                      <a:pt x="53947" y="2366"/>
                    </a:cubicBezTo>
                    <a:lnTo>
                      <a:pt x="24118" y="439"/>
                    </a:lnTo>
                    <a:cubicBezTo>
                      <a:pt x="17500" y="12"/>
                      <a:pt x="2004" y="0"/>
                      <a:pt x="32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717;p38">
                <a:extLst>
                  <a:ext uri="{FF2B5EF4-FFF2-40B4-BE49-F238E27FC236}">
                    <a16:creationId xmlns:a16="http://schemas.microsoft.com/office/drawing/2014/main" id="{48544410-7D00-44A5-A525-765FD7CB81A2}"/>
                  </a:ext>
                </a:extLst>
              </p:cNvPr>
              <p:cNvSpPr/>
              <p:nvPr/>
            </p:nvSpPr>
            <p:spPr>
              <a:xfrm>
                <a:off x="5508225" y="1694875"/>
                <a:ext cx="391600" cy="163925"/>
              </a:xfrm>
              <a:custGeom>
                <a:avLst/>
                <a:gdLst/>
                <a:ahLst/>
                <a:cxnLst/>
                <a:rect l="l" t="t" r="r" b="b"/>
                <a:pathLst>
                  <a:path w="15664" h="6557" extrusionOk="0">
                    <a:moveTo>
                      <a:pt x="74" y="1"/>
                    </a:moveTo>
                    <a:lnTo>
                      <a:pt x="0" y="6412"/>
                    </a:lnTo>
                    <a:lnTo>
                      <a:pt x="15590" y="6557"/>
                    </a:lnTo>
                    <a:lnTo>
                      <a:pt x="15664" y="146"/>
                    </a:lnTo>
                    <a:lnTo>
                      <a:pt x="7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718;p38">
                <a:extLst>
                  <a:ext uri="{FF2B5EF4-FFF2-40B4-BE49-F238E27FC236}">
                    <a16:creationId xmlns:a16="http://schemas.microsoft.com/office/drawing/2014/main" id="{63ADDD5D-3DC8-419D-A7E4-D73BA794243E}"/>
                  </a:ext>
                </a:extLst>
              </p:cNvPr>
              <p:cNvSpPr/>
              <p:nvPr/>
            </p:nvSpPr>
            <p:spPr>
              <a:xfrm>
                <a:off x="5482300" y="1677325"/>
                <a:ext cx="942925" cy="209375"/>
              </a:xfrm>
              <a:custGeom>
                <a:avLst/>
                <a:gdLst/>
                <a:ahLst/>
                <a:cxnLst/>
                <a:rect l="l" t="t" r="r" b="b"/>
                <a:pathLst>
                  <a:path w="37717" h="8375" extrusionOk="0">
                    <a:moveTo>
                      <a:pt x="211" y="0"/>
                    </a:moveTo>
                    <a:cubicBezTo>
                      <a:pt x="152" y="0"/>
                      <a:pt x="121" y="0"/>
                      <a:pt x="121" y="0"/>
                    </a:cubicBezTo>
                    <a:lnTo>
                      <a:pt x="105" y="1252"/>
                    </a:lnTo>
                    <a:cubicBezTo>
                      <a:pt x="105" y="1252"/>
                      <a:pt x="7740" y="1294"/>
                      <a:pt x="10016" y="1294"/>
                    </a:cubicBezTo>
                    <a:cubicBezTo>
                      <a:pt x="10890" y="1295"/>
                      <a:pt x="11780" y="1299"/>
                      <a:pt x="12611" y="1541"/>
                    </a:cubicBezTo>
                    <a:cubicBezTo>
                      <a:pt x="13444" y="1784"/>
                      <a:pt x="14222" y="2308"/>
                      <a:pt x="14500" y="3054"/>
                    </a:cubicBezTo>
                    <a:cubicBezTo>
                      <a:pt x="14923" y="4188"/>
                      <a:pt x="14035" y="5448"/>
                      <a:pt x="12854" y="5996"/>
                    </a:cubicBezTo>
                    <a:cubicBezTo>
                      <a:pt x="11673" y="6544"/>
                      <a:pt x="10288" y="6561"/>
                      <a:pt x="8960" y="6564"/>
                    </a:cubicBezTo>
                    <a:lnTo>
                      <a:pt x="81" y="6592"/>
                    </a:lnTo>
                    <a:cubicBezTo>
                      <a:pt x="1" y="6952"/>
                      <a:pt x="30" y="7684"/>
                      <a:pt x="30" y="7684"/>
                    </a:cubicBezTo>
                    <a:cubicBezTo>
                      <a:pt x="30" y="7684"/>
                      <a:pt x="12800" y="8375"/>
                      <a:pt x="24219" y="8375"/>
                    </a:cubicBezTo>
                    <a:cubicBezTo>
                      <a:pt x="28347" y="8375"/>
                      <a:pt x="32299" y="8284"/>
                      <a:pt x="35407" y="8039"/>
                    </a:cubicBezTo>
                    <a:cubicBezTo>
                      <a:pt x="35736" y="8014"/>
                      <a:pt x="36077" y="7982"/>
                      <a:pt x="36359" y="7827"/>
                    </a:cubicBezTo>
                    <a:cubicBezTo>
                      <a:pt x="36707" y="7633"/>
                      <a:pt x="36903" y="7281"/>
                      <a:pt x="37051" y="6938"/>
                    </a:cubicBezTo>
                    <a:cubicBezTo>
                      <a:pt x="37655" y="5527"/>
                      <a:pt x="37717" y="3943"/>
                      <a:pt x="37226" y="2490"/>
                    </a:cubicBezTo>
                    <a:cubicBezTo>
                      <a:pt x="37133" y="2218"/>
                      <a:pt x="37008" y="1936"/>
                      <a:pt x="36751" y="1771"/>
                    </a:cubicBezTo>
                    <a:cubicBezTo>
                      <a:pt x="36513" y="1617"/>
                      <a:pt x="36205" y="1594"/>
                      <a:pt x="35913" y="1574"/>
                    </a:cubicBezTo>
                    <a:lnTo>
                      <a:pt x="16055" y="293"/>
                    </a:lnTo>
                    <a:cubicBezTo>
                      <a:pt x="11640" y="7"/>
                      <a:pt x="1285" y="0"/>
                      <a:pt x="21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719;p38">
                <a:extLst>
                  <a:ext uri="{FF2B5EF4-FFF2-40B4-BE49-F238E27FC236}">
                    <a16:creationId xmlns:a16="http://schemas.microsoft.com/office/drawing/2014/main" id="{633CA5EC-632F-4331-A36F-C9949CFB7F97}"/>
                  </a:ext>
                </a:extLst>
              </p:cNvPr>
              <p:cNvSpPr/>
              <p:nvPr/>
            </p:nvSpPr>
            <p:spPr>
              <a:xfrm>
                <a:off x="5380450" y="1505450"/>
                <a:ext cx="391600" cy="163950"/>
              </a:xfrm>
              <a:custGeom>
                <a:avLst/>
                <a:gdLst/>
                <a:ahLst/>
                <a:cxnLst/>
                <a:rect l="l" t="t" r="r" b="b"/>
                <a:pathLst>
                  <a:path w="15664" h="6558" extrusionOk="0">
                    <a:moveTo>
                      <a:pt x="74" y="1"/>
                    </a:moveTo>
                    <a:lnTo>
                      <a:pt x="1" y="6411"/>
                    </a:lnTo>
                    <a:lnTo>
                      <a:pt x="15590" y="6558"/>
                    </a:lnTo>
                    <a:lnTo>
                      <a:pt x="15664" y="146"/>
                    </a:lnTo>
                    <a:lnTo>
                      <a:pt x="7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720;p38">
                <a:extLst>
                  <a:ext uri="{FF2B5EF4-FFF2-40B4-BE49-F238E27FC236}">
                    <a16:creationId xmlns:a16="http://schemas.microsoft.com/office/drawing/2014/main" id="{66289B7C-E56A-4FCA-92F9-3A85725CDBD1}"/>
                  </a:ext>
                </a:extLst>
              </p:cNvPr>
              <p:cNvSpPr/>
              <p:nvPr/>
            </p:nvSpPr>
            <p:spPr>
              <a:xfrm>
                <a:off x="5354550" y="1487875"/>
                <a:ext cx="942900" cy="209400"/>
              </a:xfrm>
              <a:custGeom>
                <a:avLst/>
                <a:gdLst/>
                <a:ahLst/>
                <a:cxnLst/>
                <a:rect l="l" t="t" r="r" b="b"/>
                <a:pathLst>
                  <a:path w="37716" h="8376" extrusionOk="0">
                    <a:moveTo>
                      <a:pt x="211" y="1"/>
                    </a:moveTo>
                    <a:cubicBezTo>
                      <a:pt x="152" y="1"/>
                      <a:pt x="121" y="1"/>
                      <a:pt x="121" y="1"/>
                    </a:cubicBezTo>
                    <a:lnTo>
                      <a:pt x="104" y="1253"/>
                    </a:lnTo>
                    <a:cubicBezTo>
                      <a:pt x="104" y="1253"/>
                      <a:pt x="7739" y="1295"/>
                      <a:pt x="10015" y="1295"/>
                    </a:cubicBezTo>
                    <a:cubicBezTo>
                      <a:pt x="10889" y="1296"/>
                      <a:pt x="11779" y="1299"/>
                      <a:pt x="12611" y="1542"/>
                    </a:cubicBezTo>
                    <a:cubicBezTo>
                      <a:pt x="13443" y="1784"/>
                      <a:pt x="14221" y="2309"/>
                      <a:pt x="14499" y="3055"/>
                    </a:cubicBezTo>
                    <a:cubicBezTo>
                      <a:pt x="14922" y="4189"/>
                      <a:pt x="14034" y="5448"/>
                      <a:pt x="12853" y="5996"/>
                    </a:cubicBezTo>
                    <a:cubicBezTo>
                      <a:pt x="11673" y="6545"/>
                      <a:pt x="10287" y="6561"/>
                      <a:pt x="8959" y="6565"/>
                    </a:cubicBezTo>
                    <a:lnTo>
                      <a:pt x="80" y="6593"/>
                    </a:lnTo>
                    <a:cubicBezTo>
                      <a:pt x="1" y="6953"/>
                      <a:pt x="31" y="7686"/>
                      <a:pt x="31" y="7686"/>
                    </a:cubicBezTo>
                    <a:cubicBezTo>
                      <a:pt x="31" y="7686"/>
                      <a:pt x="12793" y="8376"/>
                      <a:pt x="24210" y="8376"/>
                    </a:cubicBezTo>
                    <a:cubicBezTo>
                      <a:pt x="28342" y="8376"/>
                      <a:pt x="32297" y="8285"/>
                      <a:pt x="35408" y="8039"/>
                    </a:cubicBezTo>
                    <a:cubicBezTo>
                      <a:pt x="35736" y="8014"/>
                      <a:pt x="36076" y="7984"/>
                      <a:pt x="36358" y="7828"/>
                    </a:cubicBezTo>
                    <a:cubicBezTo>
                      <a:pt x="36706" y="7634"/>
                      <a:pt x="36904" y="7282"/>
                      <a:pt x="37051" y="6938"/>
                    </a:cubicBezTo>
                    <a:cubicBezTo>
                      <a:pt x="37654" y="5528"/>
                      <a:pt x="37716" y="3944"/>
                      <a:pt x="37225" y="2491"/>
                    </a:cubicBezTo>
                    <a:cubicBezTo>
                      <a:pt x="37132" y="2220"/>
                      <a:pt x="37007" y="1937"/>
                      <a:pt x="36751" y="1771"/>
                    </a:cubicBezTo>
                    <a:cubicBezTo>
                      <a:pt x="36514" y="1619"/>
                      <a:pt x="36204" y="1594"/>
                      <a:pt x="35912" y="1575"/>
                    </a:cubicBezTo>
                    <a:lnTo>
                      <a:pt x="16055" y="293"/>
                    </a:lnTo>
                    <a:cubicBezTo>
                      <a:pt x="11640" y="8"/>
                      <a:pt x="1285" y="1"/>
                      <a:pt x="21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721;p38">
                <a:extLst>
                  <a:ext uri="{FF2B5EF4-FFF2-40B4-BE49-F238E27FC236}">
                    <a16:creationId xmlns:a16="http://schemas.microsoft.com/office/drawing/2014/main" id="{A8A52A87-DB23-4D59-9F19-496C925B6EB3}"/>
                  </a:ext>
                </a:extLst>
              </p:cNvPr>
              <p:cNvSpPr/>
              <p:nvPr/>
            </p:nvSpPr>
            <p:spPr>
              <a:xfrm>
                <a:off x="6012225" y="1901950"/>
                <a:ext cx="317225" cy="117125"/>
              </a:xfrm>
              <a:custGeom>
                <a:avLst/>
                <a:gdLst/>
                <a:ahLst/>
                <a:cxnLst/>
                <a:rect l="l" t="t" r="r" b="b"/>
                <a:pathLst>
                  <a:path w="12689" h="4685" extrusionOk="0">
                    <a:moveTo>
                      <a:pt x="52" y="0"/>
                    </a:moveTo>
                    <a:lnTo>
                      <a:pt x="0" y="4567"/>
                    </a:lnTo>
                    <a:lnTo>
                      <a:pt x="12635" y="4684"/>
                    </a:lnTo>
                    <a:lnTo>
                      <a:pt x="12688" y="118"/>
                    </a:lnTo>
                    <a:lnTo>
                      <a:pt x="5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722;p38">
                <a:extLst>
                  <a:ext uri="{FF2B5EF4-FFF2-40B4-BE49-F238E27FC236}">
                    <a16:creationId xmlns:a16="http://schemas.microsoft.com/office/drawing/2014/main" id="{F062554F-398F-4A3F-86E3-7B3A7B6C7D25}"/>
                  </a:ext>
                </a:extLst>
              </p:cNvPr>
              <p:cNvSpPr/>
              <p:nvPr/>
            </p:nvSpPr>
            <p:spPr>
              <a:xfrm>
                <a:off x="5148100" y="1877575"/>
                <a:ext cx="1231575" cy="161075"/>
              </a:xfrm>
              <a:custGeom>
                <a:avLst/>
                <a:gdLst/>
                <a:ahLst/>
                <a:cxnLst/>
                <a:rect l="l" t="t" r="r" b="b"/>
                <a:pathLst>
                  <a:path w="49263" h="6443" extrusionOk="0">
                    <a:moveTo>
                      <a:pt x="21012" y="1"/>
                    </a:moveTo>
                    <a:cubicBezTo>
                      <a:pt x="14828" y="1"/>
                      <a:pt x="8645" y="79"/>
                      <a:pt x="2462" y="234"/>
                    </a:cubicBezTo>
                    <a:cubicBezTo>
                      <a:pt x="2462" y="234"/>
                      <a:pt x="2452" y="234"/>
                      <a:pt x="2435" y="234"/>
                    </a:cubicBezTo>
                    <a:cubicBezTo>
                      <a:pt x="2166" y="234"/>
                      <a:pt x="0" y="331"/>
                      <a:pt x="37" y="3474"/>
                    </a:cubicBezTo>
                    <a:cubicBezTo>
                      <a:pt x="15" y="5296"/>
                      <a:pt x="1355" y="5986"/>
                      <a:pt x="5604" y="5986"/>
                    </a:cubicBezTo>
                    <a:cubicBezTo>
                      <a:pt x="5694" y="5986"/>
                      <a:pt x="5785" y="5986"/>
                      <a:pt x="5878" y="5985"/>
                    </a:cubicBezTo>
                    <a:cubicBezTo>
                      <a:pt x="11628" y="5947"/>
                      <a:pt x="17373" y="5889"/>
                      <a:pt x="23117" y="5889"/>
                    </a:cubicBezTo>
                    <a:cubicBezTo>
                      <a:pt x="31104" y="5889"/>
                      <a:pt x="39086" y="6001"/>
                      <a:pt x="47067" y="6437"/>
                    </a:cubicBezTo>
                    <a:cubicBezTo>
                      <a:pt x="47127" y="6440"/>
                      <a:pt x="47189" y="6442"/>
                      <a:pt x="47252" y="6442"/>
                    </a:cubicBezTo>
                    <a:cubicBezTo>
                      <a:pt x="48142" y="6442"/>
                      <a:pt x="49263" y="6111"/>
                      <a:pt x="49077" y="5363"/>
                    </a:cubicBezTo>
                    <a:lnTo>
                      <a:pt x="39833" y="5246"/>
                    </a:lnTo>
                    <a:cubicBezTo>
                      <a:pt x="38769" y="5231"/>
                      <a:pt x="37524" y="5133"/>
                      <a:pt x="36953" y="4324"/>
                    </a:cubicBezTo>
                    <a:cubicBezTo>
                      <a:pt x="36313" y="3418"/>
                      <a:pt x="37017" y="2141"/>
                      <a:pt x="38079" y="1650"/>
                    </a:cubicBezTo>
                    <a:cubicBezTo>
                      <a:pt x="38740" y="1344"/>
                      <a:pt x="39479" y="1259"/>
                      <a:pt x="40229" y="1259"/>
                    </a:cubicBezTo>
                    <a:cubicBezTo>
                      <a:pt x="40683" y="1259"/>
                      <a:pt x="41140" y="1290"/>
                      <a:pt x="41588" y="1323"/>
                    </a:cubicBezTo>
                    <a:lnTo>
                      <a:pt x="48388" y="1823"/>
                    </a:lnTo>
                    <a:cubicBezTo>
                      <a:pt x="48384" y="1350"/>
                      <a:pt x="48215" y="879"/>
                      <a:pt x="47912" y="492"/>
                    </a:cubicBezTo>
                    <a:cubicBezTo>
                      <a:pt x="38944" y="165"/>
                      <a:pt x="29977" y="1"/>
                      <a:pt x="2101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723;p38">
                <a:extLst>
                  <a:ext uri="{FF2B5EF4-FFF2-40B4-BE49-F238E27FC236}">
                    <a16:creationId xmlns:a16="http://schemas.microsoft.com/office/drawing/2014/main" id="{62E3B427-5EE7-45D5-BED8-378B64050097}"/>
                  </a:ext>
                </a:extLst>
              </p:cNvPr>
              <p:cNvSpPr/>
              <p:nvPr/>
            </p:nvSpPr>
            <p:spPr>
              <a:xfrm>
                <a:off x="6038950" y="1135025"/>
                <a:ext cx="618350" cy="251575"/>
              </a:xfrm>
              <a:custGeom>
                <a:avLst/>
                <a:gdLst/>
                <a:ahLst/>
                <a:cxnLst/>
                <a:rect l="l" t="t" r="r" b="b"/>
                <a:pathLst>
                  <a:path w="24734" h="10063" extrusionOk="0">
                    <a:moveTo>
                      <a:pt x="20792" y="0"/>
                    </a:moveTo>
                    <a:cubicBezTo>
                      <a:pt x="20769" y="0"/>
                      <a:pt x="20746" y="0"/>
                      <a:pt x="20723" y="1"/>
                    </a:cubicBezTo>
                    <a:cubicBezTo>
                      <a:pt x="20710" y="1"/>
                      <a:pt x="20697" y="1"/>
                      <a:pt x="20683" y="1"/>
                    </a:cubicBezTo>
                    <a:cubicBezTo>
                      <a:pt x="20325" y="1"/>
                      <a:pt x="19962" y="47"/>
                      <a:pt x="19603" y="128"/>
                    </a:cubicBezTo>
                    <a:cubicBezTo>
                      <a:pt x="18188" y="430"/>
                      <a:pt x="16816" y="1251"/>
                      <a:pt x="15728" y="2247"/>
                    </a:cubicBezTo>
                    <a:cubicBezTo>
                      <a:pt x="15533" y="2428"/>
                      <a:pt x="15343" y="2618"/>
                      <a:pt x="15163" y="2808"/>
                    </a:cubicBezTo>
                    <a:cubicBezTo>
                      <a:pt x="15004" y="2981"/>
                      <a:pt x="14844" y="3148"/>
                      <a:pt x="14690" y="3321"/>
                    </a:cubicBezTo>
                    <a:cubicBezTo>
                      <a:pt x="13650" y="4460"/>
                      <a:pt x="12682" y="5554"/>
                      <a:pt x="11437" y="6421"/>
                    </a:cubicBezTo>
                    <a:cubicBezTo>
                      <a:pt x="11117" y="6647"/>
                      <a:pt x="10782" y="6850"/>
                      <a:pt x="10435" y="7030"/>
                    </a:cubicBezTo>
                    <a:cubicBezTo>
                      <a:pt x="10132" y="7189"/>
                      <a:pt x="9819" y="7332"/>
                      <a:pt x="9500" y="7456"/>
                    </a:cubicBezTo>
                    <a:cubicBezTo>
                      <a:pt x="8149" y="7981"/>
                      <a:pt x="6751" y="8232"/>
                      <a:pt x="5346" y="8232"/>
                    </a:cubicBezTo>
                    <a:cubicBezTo>
                      <a:pt x="4120" y="8232"/>
                      <a:pt x="2888" y="8040"/>
                      <a:pt x="1677" y="7671"/>
                    </a:cubicBezTo>
                    <a:cubicBezTo>
                      <a:pt x="1558" y="7634"/>
                      <a:pt x="1445" y="7618"/>
                      <a:pt x="1340" y="7618"/>
                    </a:cubicBezTo>
                    <a:cubicBezTo>
                      <a:pt x="347" y="7618"/>
                      <a:pt x="1" y="9090"/>
                      <a:pt x="1118" y="9432"/>
                    </a:cubicBezTo>
                    <a:cubicBezTo>
                      <a:pt x="2490" y="9852"/>
                      <a:pt x="3913" y="10063"/>
                      <a:pt x="5330" y="10063"/>
                    </a:cubicBezTo>
                    <a:cubicBezTo>
                      <a:pt x="6730" y="10063"/>
                      <a:pt x="8126" y="9856"/>
                      <a:pt x="9461" y="9441"/>
                    </a:cubicBezTo>
                    <a:cubicBezTo>
                      <a:pt x="9752" y="9347"/>
                      <a:pt x="10043" y="9250"/>
                      <a:pt x="10323" y="9138"/>
                    </a:cubicBezTo>
                    <a:cubicBezTo>
                      <a:pt x="10681" y="8999"/>
                      <a:pt x="11028" y="8847"/>
                      <a:pt x="11371" y="8676"/>
                    </a:cubicBezTo>
                    <a:cubicBezTo>
                      <a:pt x="12372" y="8182"/>
                      <a:pt x="13222" y="7572"/>
                      <a:pt x="14004" y="6875"/>
                    </a:cubicBezTo>
                    <a:cubicBezTo>
                      <a:pt x="14270" y="6635"/>
                      <a:pt x="14527" y="6385"/>
                      <a:pt x="14784" y="6127"/>
                    </a:cubicBezTo>
                    <a:cubicBezTo>
                      <a:pt x="14974" y="5932"/>
                      <a:pt x="15165" y="5728"/>
                      <a:pt x="15350" y="5524"/>
                    </a:cubicBezTo>
                    <a:cubicBezTo>
                      <a:pt x="15999" y="4807"/>
                      <a:pt x="16911" y="3717"/>
                      <a:pt x="17947" y="2894"/>
                    </a:cubicBezTo>
                    <a:cubicBezTo>
                      <a:pt x="18179" y="2708"/>
                      <a:pt x="18424" y="2538"/>
                      <a:pt x="18679" y="2384"/>
                    </a:cubicBezTo>
                    <a:cubicBezTo>
                      <a:pt x="19291" y="2003"/>
                      <a:pt x="19935" y="1755"/>
                      <a:pt x="20585" y="1755"/>
                    </a:cubicBezTo>
                    <a:cubicBezTo>
                      <a:pt x="21265" y="1755"/>
                      <a:pt x="21952" y="2027"/>
                      <a:pt x="22618" y="2700"/>
                    </a:cubicBezTo>
                    <a:cubicBezTo>
                      <a:pt x="22823" y="2909"/>
                      <a:pt x="23062" y="2996"/>
                      <a:pt x="23294" y="2996"/>
                    </a:cubicBezTo>
                    <a:cubicBezTo>
                      <a:pt x="24044" y="2996"/>
                      <a:pt x="24734" y="2088"/>
                      <a:pt x="24071" y="1418"/>
                    </a:cubicBezTo>
                    <a:cubicBezTo>
                      <a:pt x="23081" y="418"/>
                      <a:pt x="21946" y="0"/>
                      <a:pt x="2079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724;p38">
                <a:extLst>
                  <a:ext uri="{FF2B5EF4-FFF2-40B4-BE49-F238E27FC236}">
                    <a16:creationId xmlns:a16="http://schemas.microsoft.com/office/drawing/2014/main" id="{DE3CB5A7-4576-4966-982E-E433974D36BF}"/>
                  </a:ext>
                </a:extLst>
              </p:cNvPr>
              <p:cNvSpPr/>
              <p:nvPr/>
            </p:nvSpPr>
            <p:spPr>
              <a:xfrm>
                <a:off x="6272875" y="1341375"/>
                <a:ext cx="24175" cy="29700"/>
              </a:xfrm>
              <a:custGeom>
                <a:avLst/>
                <a:gdLst/>
                <a:ahLst/>
                <a:cxnLst/>
                <a:rect l="l" t="t" r="r" b="b"/>
                <a:pathLst>
                  <a:path w="967" h="1188" extrusionOk="0">
                    <a:moveTo>
                      <a:pt x="1" y="1"/>
                    </a:moveTo>
                    <a:cubicBezTo>
                      <a:pt x="42" y="367"/>
                      <a:pt x="53" y="784"/>
                      <a:pt x="104" y="1187"/>
                    </a:cubicBezTo>
                    <a:cubicBezTo>
                      <a:pt x="394" y="1093"/>
                      <a:pt x="686" y="996"/>
                      <a:pt x="966" y="884"/>
                    </a:cubicBezTo>
                    <a:cubicBezTo>
                      <a:pt x="675" y="557"/>
                      <a:pt x="351" y="261"/>
                      <a:pt x="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725;p38">
                <a:extLst>
                  <a:ext uri="{FF2B5EF4-FFF2-40B4-BE49-F238E27FC236}">
                    <a16:creationId xmlns:a16="http://schemas.microsoft.com/office/drawing/2014/main" id="{E3D9DB9B-27D7-46CD-9904-5293EB954E10}"/>
                  </a:ext>
                </a:extLst>
              </p:cNvPr>
              <p:cNvSpPr/>
              <p:nvPr/>
            </p:nvSpPr>
            <p:spPr>
              <a:xfrm>
                <a:off x="6299775" y="1295525"/>
                <a:ext cx="25125" cy="35775"/>
              </a:xfrm>
              <a:custGeom>
                <a:avLst/>
                <a:gdLst/>
                <a:ahLst/>
                <a:cxnLst/>
                <a:rect l="l" t="t" r="r" b="b"/>
                <a:pathLst>
                  <a:path w="1005" h="1431" extrusionOk="0">
                    <a:moveTo>
                      <a:pt x="1004" y="1"/>
                    </a:moveTo>
                    <a:lnTo>
                      <a:pt x="1004" y="1"/>
                    </a:lnTo>
                    <a:cubicBezTo>
                      <a:pt x="684" y="227"/>
                      <a:pt x="349" y="430"/>
                      <a:pt x="1" y="610"/>
                    </a:cubicBezTo>
                    <a:cubicBezTo>
                      <a:pt x="241" y="890"/>
                      <a:pt x="482" y="1172"/>
                      <a:pt x="749" y="1430"/>
                    </a:cubicBezTo>
                    <a:cubicBezTo>
                      <a:pt x="874" y="986"/>
                      <a:pt x="958" y="530"/>
                      <a:pt x="998" y="70"/>
                    </a:cubicBezTo>
                    <a:cubicBezTo>
                      <a:pt x="998" y="46"/>
                      <a:pt x="1004" y="24"/>
                      <a:pt x="100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726;p38">
                <a:extLst>
                  <a:ext uri="{FF2B5EF4-FFF2-40B4-BE49-F238E27FC236}">
                    <a16:creationId xmlns:a16="http://schemas.microsoft.com/office/drawing/2014/main" id="{0A0692D2-3D90-48AA-900F-BC40C951680A}"/>
                  </a:ext>
                </a:extLst>
              </p:cNvPr>
              <p:cNvSpPr/>
              <p:nvPr/>
            </p:nvSpPr>
            <p:spPr>
              <a:xfrm>
                <a:off x="6406150" y="1191150"/>
                <a:ext cx="26000" cy="478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912" extrusionOk="0">
                    <a:moveTo>
                      <a:pt x="1040" y="1"/>
                    </a:moveTo>
                    <a:cubicBezTo>
                      <a:pt x="845" y="183"/>
                      <a:pt x="655" y="373"/>
                      <a:pt x="474" y="563"/>
                    </a:cubicBezTo>
                    <a:cubicBezTo>
                      <a:pt x="314" y="736"/>
                      <a:pt x="155" y="903"/>
                      <a:pt x="1" y="1076"/>
                    </a:cubicBezTo>
                    <a:cubicBezTo>
                      <a:pt x="242" y="1362"/>
                      <a:pt x="487" y="1644"/>
                      <a:pt x="753" y="1912"/>
                    </a:cubicBezTo>
                    <a:cubicBezTo>
                      <a:pt x="878" y="1465"/>
                      <a:pt x="964" y="1008"/>
                      <a:pt x="1008" y="545"/>
                    </a:cubicBezTo>
                    <a:cubicBezTo>
                      <a:pt x="1024" y="367"/>
                      <a:pt x="1037" y="185"/>
                      <a:pt x="104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727;p38">
                <a:extLst>
                  <a:ext uri="{FF2B5EF4-FFF2-40B4-BE49-F238E27FC236}">
                    <a16:creationId xmlns:a16="http://schemas.microsoft.com/office/drawing/2014/main" id="{C97674E0-A82E-4B1C-B710-7F56B97EAC7E}"/>
                  </a:ext>
                </a:extLst>
              </p:cNvPr>
              <p:cNvSpPr/>
              <p:nvPr/>
            </p:nvSpPr>
            <p:spPr>
              <a:xfrm>
                <a:off x="6529025" y="1135025"/>
                <a:ext cx="28025" cy="28125"/>
              </a:xfrm>
              <a:custGeom>
                <a:avLst/>
                <a:gdLst/>
                <a:ahLst/>
                <a:cxnLst/>
                <a:rect l="l" t="t" r="r" b="b"/>
                <a:pathLst>
                  <a:path w="1121" h="1125" extrusionOk="0">
                    <a:moveTo>
                      <a:pt x="1080" y="1"/>
                    </a:moveTo>
                    <a:cubicBezTo>
                      <a:pt x="722" y="1"/>
                      <a:pt x="359" y="47"/>
                      <a:pt x="0" y="128"/>
                    </a:cubicBezTo>
                    <a:cubicBezTo>
                      <a:pt x="292" y="469"/>
                      <a:pt x="582" y="806"/>
                      <a:pt x="899" y="1124"/>
                    </a:cubicBezTo>
                    <a:cubicBezTo>
                      <a:pt x="1000" y="756"/>
                      <a:pt x="1074" y="380"/>
                      <a:pt x="1120" y="1"/>
                    </a:cubicBezTo>
                    <a:cubicBezTo>
                      <a:pt x="1107" y="1"/>
                      <a:pt x="1094" y="1"/>
                      <a:pt x="108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728;p38">
                <a:extLst>
                  <a:ext uri="{FF2B5EF4-FFF2-40B4-BE49-F238E27FC236}">
                    <a16:creationId xmlns:a16="http://schemas.microsoft.com/office/drawing/2014/main" id="{7DCB58DC-60E6-4F99-BCC0-366984CC2658}"/>
                  </a:ext>
                </a:extLst>
              </p:cNvPr>
              <p:cNvSpPr/>
              <p:nvPr/>
            </p:nvSpPr>
            <p:spPr>
              <a:xfrm>
                <a:off x="6375675" y="1272100"/>
                <a:ext cx="32875" cy="34825"/>
              </a:xfrm>
              <a:custGeom>
                <a:avLst/>
                <a:gdLst/>
                <a:ahLst/>
                <a:cxnLst/>
                <a:rect l="l" t="t" r="r" b="b"/>
                <a:pathLst>
                  <a:path w="1315" h="1393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18" y="396"/>
                      <a:pt x="290" y="927"/>
                      <a:pt x="533" y="1392"/>
                    </a:cubicBezTo>
                    <a:cubicBezTo>
                      <a:pt x="801" y="1152"/>
                      <a:pt x="1058" y="902"/>
                      <a:pt x="1315" y="644"/>
                    </a:cubicBezTo>
                    <a:cubicBezTo>
                      <a:pt x="881" y="430"/>
                      <a:pt x="441" y="215"/>
                      <a:pt x="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729;p38">
                <a:extLst>
                  <a:ext uri="{FF2B5EF4-FFF2-40B4-BE49-F238E27FC236}">
                    <a16:creationId xmlns:a16="http://schemas.microsoft.com/office/drawing/2014/main" id="{44924F37-A0B0-4DB2-9D4F-A5684568EA88}"/>
                  </a:ext>
                </a:extLst>
              </p:cNvPr>
              <p:cNvSpPr/>
              <p:nvPr/>
            </p:nvSpPr>
            <p:spPr>
              <a:xfrm>
                <a:off x="6478350" y="1181075"/>
                <a:ext cx="27575" cy="26300"/>
              </a:xfrm>
              <a:custGeom>
                <a:avLst/>
                <a:gdLst/>
                <a:ahLst/>
                <a:cxnLst/>
                <a:rect l="l" t="t" r="r" b="b"/>
                <a:pathLst>
                  <a:path w="1103" h="1052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89" y="304"/>
                      <a:pt x="211" y="684"/>
                      <a:pt x="370" y="1052"/>
                    </a:cubicBezTo>
                    <a:cubicBezTo>
                      <a:pt x="603" y="866"/>
                      <a:pt x="848" y="696"/>
                      <a:pt x="1102" y="542"/>
                    </a:cubicBezTo>
                    <a:cubicBezTo>
                      <a:pt x="738" y="360"/>
                      <a:pt x="370" y="183"/>
                      <a:pt x="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730;p38">
                <a:extLst>
                  <a:ext uri="{FF2B5EF4-FFF2-40B4-BE49-F238E27FC236}">
                    <a16:creationId xmlns:a16="http://schemas.microsoft.com/office/drawing/2014/main" id="{6FCA961D-9486-4A50-8286-CE0B00697382}"/>
                  </a:ext>
                </a:extLst>
              </p:cNvPr>
              <p:cNvSpPr/>
              <p:nvPr/>
            </p:nvSpPr>
            <p:spPr>
              <a:xfrm>
                <a:off x="5516700" y="1344075"/>
                <a:ext cx="246075" cy="420650"/>
              </a:xfrm>
              <a:custGeom>
                <a:avLst/>
                <a:gdLst/>
                <a:ahLst/>
                <a:cxnLst/>
                <a:rect l="l" t="t" r="r" b="b"/>
                <a:pathLst>
                  <a:path w="9843" h="16826" extrusionOk="0">
                    <a:moveTo>
                      <a:pt x="6065" y="1"/>
                    </a:moveTo>
                    <a:lnTo>
                      <a:pt x="6065" y="1"/>
                    </a:lnTo>
                    <a:cubicBezTo>
                      <a:pt x="4927" y="1148"/>
                      <a:pt x="3787" y="2295"/>
                      <a:pt x="2646" y="3442"/>
                    </a:cubicBezTo>
                    <a:cubicBezTo>
                      <a:pt x="2383" y="3710"/>
                      <a:pt x="2111" y="3981"/>
                      <a:pt x="1965" y="4314"/>
                    </a:cubicBezTo>
                    <a:cubicBezTo>
                      <a:pt x="1871" y="4528"/>
                      <a:pt x="1833" y="4761"/>
                      <a:pt x="1800" y="4994"/>
                    </a:cubicBezTo>
                    <a:cubicBezTo>
                      <a:pt x="1664" y="5891"/>
                      <a:pt x="1590" y="6794"/>
                      <a:pt x="1581" y="7702"/>
                    </a:cubicBezTo>
                    <a:cubicBezTo>
                      <a:pt x="1576" y="8076"/>
                      <a:pt x="1582" y="8456"/>
                      <a:pt x="1594" y="8831"/>
                    </a:cubicBezTo>
                    <a:cubicBezTo>
                      <a:pt x="1602" y="9354"/>
                      <a:pt x="1612" y="9876"/>
                      <a:pt x="1596" y="10393"/>
                    </a:cubicBezTo>
                    <a:cubicBezTo>
                      <a:pt x="1577" y="11083"/>
                      <a:pt x="1508" y="11772"/>
                      <a:pt x="1329" y="12444"/>
                    </a:cubicBezTo>
                    <a:cubicBezTo>
                      <a:pt x="1068" y="13407"/>
                      <a:pt x="585" y="14309"/>
                      <a:pt x="239" y="15253"/>
                    </a:cubicBezTo>
                    <a:cubicBezTo>
                      <a:pt x="35" y="15809"/>
                      <a:pt x="0" y="16610"/>
                      <a:pt x="618" y="16794"/>
                    </a:cubicBezTo>
                    <a:cubicBezTo>
                      <a:pt x="691" y="16816"/>
                      <a:pt x="764" y="16826"/>
                      <a:pt x="837" y="16826"/>
                    </a:cubicBezTo>
                    <a:cubicBezTo>
                      <a:pt x="1189" y="16826"/>
                      <a:pt x="1536" y="16595"/>
                      <a:pt x="1811" y="16371"/>
                    </a:cubicBezTo>
                    <a:cubicBezTo>
                      <a:pt x="2776" y="15583"/>
                      <a:pt x="3655" y="14713"/>
                      <a:pt x="4529" y="13847"/>
                    </a:cubicBezTo>
                    <a:cubicBezTo>
                      <a:pt x="5310" y="13072"/>
                      <a:pt x="6111" y="12265"/>
                      <a:pt x="6463" y="11266"/>
                    </a:cubicBezTo>
                    <a:cubicBezTo>
                      <a:pt x="6805" y="10299"/>
                      <a:pt x="6685" y="9237"/>
                      <a:pt x="6682" y="8212"/>
                    </a:cubicBezTo>
                    <a:cubicBezTo>
                      <a:pt x="6683" y="7622"/>
                      <a:pt x="6720" y="7045"/>
                      <a:pt x="6905" y="6507"/>
                    </a:cubicBezTo>
                    <a:cubicBezTo>
                      <a:pt x="6914" y="6475"/>
                      <a:pt x="6927" y="6442"/>
                      <a:pt x="6941" y="6412"/>
                    </a:cubicBezTo>
                    <a:cubicBezTo>
                      <a:pt x="7040" y="6134"/>
                      <a:pt x="7182" y="5874"/>
                      <a:pt x="7361" y="5642"/>
                    </a:cubicBezTo>
                    <a:cubicBezTo>
                      <a:pt x="7800" y="5051"/>
                      <a:pt x="8430" y="4585"/>
                      <a:pt x="8915" y="4023"/>
                    </a:cubicBezTo>
                    <a:cubicBezTo>
                      <a:pt x="9477" y="3373"/>
                      <a:pt x="9843" y="2439"/>
                      <a:pt x="9368" y="1733"/>
                    </a:cubicBezTo>
                    <a:cubicBezTo>
                      <a:pt x="9198" y="1480"/>
                      <a:pt x="8942" y="1291"/>
                      <a:pt x="8685" y="1101"/>
                    </a:cubicBezTo>
                    <a:cubicBezTo>
                      <a:pt x="7924" y="540"/>
                      <a:pt x="7045" y="105"/>
                      <a:pt x="6059" y="97"/>
                    </a:cubicBezTo>
                    <a:lnTo>
                      <a:pt x="606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731;p38">
                <a:extLst>
                  <a:ext uri="{FF2B5EF4-FFF2-40B4-BE49-F238E27FC236}">
                    <a16:creationId xmlns:a16="http://schemas.microsoft.com/office/drawing/2014/main" id="{697649A0-8961-45B7-A892-2A5815C32589}"/>
                  </a:ext>
                </a:extLst>
              </p:cNvPr>
              <p:cNvSpPr/>
              <p:nvPr/>
            </p:nvSpPr>
            <p:spPr>
              <a:xfrm>
                <a:off x="5891300" y="1347050"/>
                <a:ext cx="237775" cy="423025"/>
              </a:xfrm>
              <a:custGeom>
                <a:avLst/>
                <a:gdLst/>
                <a:ahLst/>
                <a:cxnLst/>
                <a:rect l="l" t="t" r="r" b="b"/>
                <a:pathLst>
                  <a:path w="9511" h="16921" extrusionOk="0">
                    <a:moveTo>
                      <a:pt x="3829" y="1"/>
                    </a:moveTo>
                    <a:lnTo>
                      <a:pt x="3837" y="97"/>
                    </a:lnTo>
                    <a:cubicBezTo>
                      <a:pt x="3827" y="97"/>
                      <a:pt x="3818" y="97"/>
                      <a:pt x="3808" y="97"/>
                    </a:cubicBezTo>
                    <a:cubicBezTo>
                      <a:pt x="2835" y="97"/>
                      <a:pt x="1949" y="511"/>
                      <a:pt x="1184" y="1052"/>
                    </a:cubicBezTo>
                    <a:cubicBezTo>
                      <a:pt x="928" y="1237"/>
                      <a:pt x="667" y="1423"/>
                      <a:pt x="491" y="1673"/>
                    </a:cubicBezTo>
                    <a:cubicBezTo>
                      <a:pt x="1" y="2368"/>
                      <a:pt x="341" y="3309"/>
                      <a:pt x="887" y="3969"/>
                    </a:cubicBezTo>
                    <a:cubicBezTo>
                      <a:pt x="1433" y="4628"/>
                      <a:pt x="2173" y="5165"/>
                      <a:pt x="2592" y="5901"/>
                    </a:cubicBezTo>
                    <a:lnTo>
                      <a:pt x="2606" y="5930"/>
                    </a:lnTo>
                    <a:cubicBezTo>
                      <a:pt x="2691" y="6074"/>
                      <a:pt x="2758" y="6226"/>
                      <a:pt x="2810" y="6384"/>
                    </a:cubicBezTo>
                    <a:cubicBezTo>
                      <a:pt x="3100" y="7206"/>
                      <a:pt x="3034" y="8112"/>
                      <a:pt x="2993" y="9012"/>
                    </a:cubicBezTo>
                    <a:cubicBezTo>
                      <a:pt x="2967" y="9562"/>
                      <a:pt x="2955" y="10111"/>
                      <a:pt x="3036" y="10642"/>
                    </a:cubicBezTo>
                    <a:cubicBezTo>
                      <a:pt x="3064" y="10851"/>
                      <a:pt x="3112" y="11056"/>
                      <a:pt x="3176" y="11256"/>
                    </a:cubicBezTo>
                    <a:cubicBezTo>
                      <a:pt x="3501" y="12261"/>
                      <a:pt x="4283" y="13083"/>
                      <a:pt x="5046" y="13872"/>
                    </a:cubicBezTo>
                    <a:cubicBezTo>
                      <a:pt x="5905" y="14755"/>
                      <a:pt x="6764" y="15642"/>
                      <a:pt x="7709" y="16447"/>
                    </a:cubicBezTo>
                    <a:cubicBezTo>
                      <a:pt x="7980" y="16680"/>
                      <a:pt x="8326" y="16920"/>
                      <a:pt x="8684" y="16920"/>
                    </a:cubicBezTo>
                    <a:cubicBezTo>
                      <a:pt x="8752" y="16920"/>
                      <a:pt x="8820" y="16912"/>
                      <a:pt x="8889" y="16893"/>
                    </a:cubicBezTo>
                    <a:cubicBezTo>
                      <a:pt x="9510" y="16719"/>
                      <a:pt x="9494" y="15919"/>
                      <a:pt x="9302" y="15359"/>
                    </a:cubicBezTo>
                    <a:cubicBezTo>
                      <a:pt x="8978" y="14409"/>
                      <a:pt x="8521" y="13499"/>
                      <a:pt x="8283" y="12531"/>
                    </a:cubicBezTo>
                    <a:cubicBezTo>
                      <a:pt x="7957" y="11201"/>
                      <a:pt x="8070" y="9824"/>
                      <a:pt x="8122" y="8457"/>
                    </a:cubicBezTo>
                    <a:cubicBezTo>
                      <a:pt x="8124" y="8233"/>
                      <a:pt x="8132" y="8009"/>
                      <a:pt x="8135" y="7785"/>
                    </a:cubicBezTo>
                    <a:cubicBezTo>
                      <a:pt x="8138" y="7478"/>
                      <a:pt x="8136" y="7176"/>
                      <a:pt x="8124" y="6874"/>
                    </a:cubicBezTo>
                    <a:cubicBezTo>
                      <a:pt x="8106" y="6270"/>
                      <a:pt x="8057" y="5669"/>
                      <a:pt x="7982" y="5074"/>
                    </a:cubicBezTo>
                    <a:cubicBezTo>
                      <a:pt x="7955" y="4839"/>
                      <a:pt x="7922" y="4606"/>
                      <a:pt x="7828" y="4390"/>
                    </a:cubicBezTo>
                    <a:cubicBezTo>
                      <a:pt x="7690" y="4056"/>
                      <a:pt x="7428" y="3777"/>
                      <a:pt x="7168" y="3505"/>
                    </a:cubicBezTo>
                    <a:cubicBezTo>
                      <a:pt x="6056" y="2337"/>
                      <a:pt x="4943" y="1170"/>
                      <a:pt x="382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732;p38">
                <a:extLst>
                  <a:ext uri="{FF2B5EF4-FFF2-40B4-BE49-F238E27FC236}">
                    <a16:creationId xmlns:a16="http://schemas.microsoft.com/office/drawing/2014/main" id="{35F1407F-E1F3-4778-A7D5-5EB61373A6E1}"/>
                  </a:ext>
                </a:extLst>
              </p:cNvPr>
              <p:cNvSpPr/>
              <p:nvPr/>
            </p:nvSpPr>
            <p:spPr>
              <a:xfrm>
                <a:off x="6031600" y="1518850"/>
                <a:ext cx="63175" cy="39600"/>
              </a:xfrm>
              <a:custGeom>
                <a:avLst/>
                <a:gdLst/>
                <a:ahLst/>
                <a:cxnLst/>
                <a:rect l="l" t="t" r="r" b="b"/>
                <a:pathLst>
                  <a:path w="2527" h="1584" extrusionOk="0">
                    <a:moveTo>
                      <a:pt x="2512" y="1"/>
                    </a:moveTo>
                    <a:cubicBezTo>
                      <a:pt x="1614" y="336"/>
                      <a:pt x="719" y="853"/>
                      <a:pt x="0" y="1418"/>
                    </a:cubicBezTo>
                    <a:cubicBezTo>
                      <a:pt x="834" y="1517"/>
                      <a:pt x="1671" y="1573"/>
                      <a:pt x="2510" y="1584"/>
                    </a:cubicBezTo>
                    <a:cubicBezTo>
                      <a:pt x="2512" y="1360"/>
                      <a:pt x="2519" y="1135"/>
                      <a:pt x="2523" y="912"/>
                    </a:cubicBezTo>
                    <a:cubicBezTo>
                      <a:pt x="2526" y="605"/>
                      <a:pt x="2524" y="303"/>
                      <a:pt x="251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733;p38">
                <a:extLst>
                  <a:ext uri="{FF2B5EF4-FFF2-40B4-BE49-F238E27FC236}">
                    <a16:creationId xmlns:a16="http://schemas.microsoft.com/office/drawing/2014/main" id="{928F3FBE-F459-435D-A051-0E213A97C0B1}"/>
                  </a:ext>
                </a:extLst>
              </p:cNvPr>
              <p:cNvSpPr/>
              <p:nvPr/>
            </p:nvSpPr>
            <p:spPr>
              <a:xfrm>
                <a:off x="5965150" y="1572350"/>
                <a:ext cx="65850" cy="40750"/>
              </a:xfrm>
              <a:custGeom>
                <a:avLst/>
                <a:gdLst/>
                <a:ahLst/>
                <a:cxnLst/>
                <a:rect l="l" t="t" r="r" b="b"/>
                <a:pathLst>
                  <a:path w="2634" h="1630" extrusionOk="0">
                    <a:moveTo>
                      <a:pt x="39" y="0"/>
                    </a:moveTo>
                    <a:lnTo>
                      <a:pt x="39" y="0"/>
                    </a:lnTo>
                    <a:cubicBezTo>
                      <a:pt x="13" y="550"/>
                      <a:pt x="1" y="1098"/>
                      <a:pt x="82" y="1629"/>
                    </a:cubicBezTo>
                    <a:cubicBezTo>
                      <a:pt x="126" y="1630"/>
                      <a:pt x="171" y="1630"/>
                      <a:pt x="216" y="1630"/>
                    </a:cubicBezTo>
                    <a:cubicBezTo>
                      <a:pt x="1023" y="1630"/>
                      <a:pt x="1830" y="1589"/>
                      <a:pt x="2633" y="1507"/>
                    </a:cubicBezTo>
                    <a:cubicBezTo>
                      <a:pt x="1903" y="905"/>
                      <a:pt x="971" y="352"/>
                      <a:pt x="3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734;p38">
                <a:extLst>
                  <a:ext uri="{FF2B5EF4-FFF2-40B4-BE49-F238E27FC236}">
                    <a16:creationId xmlns:a16="http://schemas.microsoft.com/office/drawing/2014/main" id="{77A4B7C6-2A5D-4290-9981-9A4575752EFC}"/>
                  </a:ext>
                </a:extLst>
              </p:cNvPr>
              <p:cNvSpPr/>
              <p:nvPr/>
            </p:nvSpPr>
            <p:spPr>
              <a:xfrm>
                <a:off x="5617600" y="1506725"/>
                <a:ext cx="71725" cy="42650"/>
              </a:xfrm>
              <a:custGeom>
                <a:avLst/>
                <a:gdLst/>
                <a:ahLst/>
                <a:cxnLst/>
                <a:rect l="l" t="t" r="r" b="b"/>
                <a:pathLst>
                  <a:path w="2869" h="1706" extrusionOk="0">
                    <a:moveTo>
                      <a:pt x="2869" y="1"/>
                    </a:moveTo>
                    <a:cubicBezTo>
                      <a:pt x="2847" y="1"/>
                      <a:pt x="2826" y="5"/>
                      <a:pt x="2807" y="14"/>
                    </a:cubicBezTo>
                    <a:cubicBezTo>
                      <a:pt x="1813" y="343"/>
                      <a:pt x="795" y="910"/>
                      <a:pt x="0" y="1535"/>
                    </a:cubicBezTo>
                    <a:cubicBezTo>
                      <a:pt x="878" y="1639"/>
                      <a:pt x="1761" y="1696"/>
                      <a:pt x="2646" y="1706"/>
                    </a:cubicBezTo>
                    <a:cubicBezTo>
                      <a:pt x="2647" y="1116"/>
                      <a:pt x="2684" y="539"/>
                      <a:pt x="286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735;p38">
                <a:extLst>
                  <a:ext uri="{FF2B5EF4-FFF2-40B4-BE49-F238E27FC236}">
                    <a16:creationId xmlns:a16="http://schemas.microsoft.com/office/drawing/2014/main" id="{68CA8474-6CD0-462D-B92D-196F53FBD6CF}"/>
                  </a:ext>
                </a:extLst>
              </p:cNvPr>
              <p:cNvSpPr/>
              <p:nvPr/>
            </p:nvSpPr>
            <p:spPr>
              <a:xfrm>
                <a:off x="5556525" y="1564850"/>
                <a:ext cx="60450" cy="39025"/>
              </a:xfrm>
              <a:custGeom>
                <a:avLst/>
                <a:gdLst/>
                <a:ahLst/>
                <a:cxnLst/>
                <a:rect l="l" t="t" r="r" b="b"/>
                <a:pathLst>
                  <a:path w="2418" h="1561" extrusionOk="0">
                    <a:moveTo>
                      <a:pt x="1" y="0"/>
                    </a:moveTo>
                    <a:cubicBezTo>
                      <a:pt x="9" y="523"/>
                      <a:pt x="19" y="1045"/>
                      <a:pt x="3" y="1561"/>
                    </a:cubicBezTo>
                    <a:cubicBezTo>
                      <a:pt x="26" y="1561"/>
                      <a:pt x="48" y="1561"/>
                      <a:pt x="70" y="1561"/>
                    </a:cubicBezTo>
                    <a:cubicBezTo>
                      <a:pt x="854" y="1561"/>
                      <a:pt x="1638" y="1520"/>
                      <a:pt x="2417" y="1442"/>
                    </a:cubicBezTo>
                    <a:cubicBezTo>
                      <a:pt x="1727" y="878"/>
                      <a:pt x="865" y="357"/>
                      <a:pt x="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736;p38">
                <a:extLst>
                  <a:ext uri="{FF2B5EF4-FFF2-40B4-BE49-F238E27FC236}">
                    <a16:creationId xmlns:a16="http://schemas.microsoft.com/office/drawing/2014/main" id="{89384DD7-D4AD-4DE7-BCF9-F09A2361F2E5}"/>
                  </a:ext>
                </a:extLst>
              </p:cNvPr>
              <p:cNvSpPr/>
              <p:nvPr/>
            </p:nvSpPr>
            <p:spPr>
              <a:xfrm>
                <a:off x="5553400" y="751650"/>
                <a:ext cx="549750" cy="749950"/>
              </a:xfrm>
              <a:custGeom>
                <a:avLst/>
                <a:gdLst/>
                <a:ahLst/>
                <a:cxnLst/>
                <a:rect l="l" t="t" r="r" b="b"/>
                <a:pathLst>
                  <a:path w="21990" h="29998" extrusionOk="0">
                    <a:moveTo>
                      <a:pt x="10135" y="0"/>
                    </a:moveTo>
                    <a:cubicBezTo>
                      <a:pt x="7177" y="0"/>
                      <a:pt x="5009" y="2831"/>
                      <a:pt x="3459" y="6478"/>
                    </a:cubicBezTo>
                    <a:cubicBezTo>
                      <a:pt x="2931" y="7712"/>
                      <a:pt x="2479" y="9044"/>
                      <a:pt x="2093" y="10390"/>
                    </a:cubicBezTo>
                    <a:cubicBezTo>
                      <a:pt x="2034" y="10596"/>
                      <a:pt x="1976" y="10806"/>
                      <a:pt x="1918" y="11011"/>
                    </a:cubicBezTo>
                    <a:cubicBezTo>
                      <a:pt x="1653" y="11964"/>
                      <a:pt x="1423" y="12923"/>
                      <a:pt x="1225" y="13850"/>
                    </a:cubicBezTo>
                    <a:cubicBezTo>
                      <a:pt x="1096" y="14458"/>
                      <a:pt x="977" y="15052"/>
                      <a:pt x="869" y="15627"/>
                    </a:cubicBezTo>
                    <a:cubicBezTo>
                      <a:pt x="636" y="16855"/>
                      <a:pt x="466" y="18003"/>
                      <a:pt x="342" y="18985"/>
                    </a:cubicBezTo>
                    <a:cubicBezTo>
                      <a:pt x="259" y="19626"/>
                      <a:pt x="191" y="20197"/>
                      <a:pt x="151" y="20681"/>
                    </a:cubicBezTo>
                    <a:cubicBezTo>
                      <a:pt x="121" y="20965"/>
                      <a:pt x="103" y="21216"/>
                      <a:pt x="91" y="21436"/>
                    </a:cubicBezTo>
                    <a:cubicBezTo>
                      <a:pt x="15" y="22662"/>
                      <a:pt x="1" y="23925"/>
                      <a:pt x="435" y="25077"/>
                    </a:cubicBezTo>
                    <a:cubicBezTo>
                      <a:pt x="460" y="25151"/>
                      <a:pt x="490" y="25220"/>
                      <a:pt x="519" y="25289"/>
                    </a:cubicBezTo>
                    <a:cubicBezTo>
                      <a:pt x="710" y="25729"/>
                      <a:pt x="959" y="26140"/>
                      <a:pt x="1263" y="26513"/>
                    </a:cubicBezTo>
                    <a:cubicBezTo>
                      <a:pt x="2174" y="27652"/>
                      <a:pt x="3546" y="28497"/>
                      <a:pt x="5019" y="29010"/>
                    </a:cubicBezTo>
                    <a:cubicBezTo>
                      <a:pt x="5374" y="29132"/>
                      <a:pt x="5733" y="29237"/>
                      <a:pt x="6093" y="29331"/>
                    </a:cubicBezTo>
                    <a:cubicBezTo>
                      <a:pt x="7739" y="29745"/>
                      <a:pt x="9470" y="29866"/>
                      <a:pt x="11192" y="29955"/>
                    </a:cubicBezTo>
                    <a:cubicBezTo>
                      <a:pt x="11720" y="29981"/>
                      <a:pt x="12263" y="29997"/>
                      <a:pt x="12811" y="29997"/>
                    </a:cubicBezTo>
                    <a:cubicBezTo>
                      <a:pt x="14563" y="29997"/>
                      <a:pt x="16364" y="29831"/>
                      <a:pt x="17892" y="29276"/>
                    </a:cubicBezTo>
                    <a:cubicBezTo>
                      <a:pt x="19076" y="28848"/>
                      <a:pt x="19943" y="28088"/>
                      <a:pt x="20802" y="27203"/>
                    </a:cubicBezTo>
                    <a:cubicBezTo>
                      <a:pt x="20812" y="27194"/>
                      <a:pt x="20823" y="27181"/>
                      <a:pt x="20832" y="27171"/>
                    </a:cubicBezTo>
                    <a:cubicBezTo>
                      <a:pt x="21234" y="26741"/>
                      <a:pt x="21509" y="26158"/>
                      <a:pt x="21680" y="25459"/>
                    </a:cubicBezTo>
                    <a:cubicBezTo>
                      <a:pt x="21990" y="24208"/>
                      <a:pt x="21957" y="22593"/>
                      <a:pt x="21724" y="20814"/>
                    </a:cubicBezTo>
                    <a:cubicBezTo>
                      <a:pt x="21649" y="20237"/>
                      <a:pt x="21550" y="19637"/>
                      <a:pt x="21434" y="19032"/>
                    </a:cubicBezTo>
                    <a:cubicBezTo>
                      <a:pt x="21233" y="17973"/>
                      <a:pt x="20981" y="16886"/>
                      <a:pt x="20699" y="15813"/>
                    </a:cubicBezTo>
                    <a:cubicBezTo>
                      <a:pt x="20548" y="15235"/>
                      <a:pt x="20392" y="14661"/>
                      <a:pt x="20231" y="14101"/>
                    </a:cubicBezTo>
                    <a:cubicBezTo>
                      <a:pt x="19957" y="13151"/>
                      <a:pt x="19673" y="12225"/>
                      <a:pt x="19398" y="11357"/>
                    </a:cubicBezTo>
                    <a:cubicBezTo>
                      <a:pt x="19329" y="11137"/>
                      <a:pt x="19262" y="10922"/>
                      <a:pt x="19193" y="10710"/>
                    </a:cubicBezTo>
                    <a:cubicBezTo>
                      <a:pt x="18672" y="9113"/>
                      <a:pt x="18201" y="7741"/>
                      <a:pt x="17896" y="6804"/>
                    </a:cubicBezTo>
                    <a:cubicBezTo>
                      <a:pt x="17891" y="6777"/>
                      <a:pt x="17882" y="6751"/>
                      <a:pt x="17872" y="6726"/>
                    </a:cubicBezTo>
                    <a:cubicBezTo>
                      <a:pt x="17052" y="4160"/>
                      <a:pt x="14988" y="1615"/>
                      <a:pt x="12303" y="474"/>
                    </a:cubicBezTo>
                    <a:cubicBezTo>
                      <a:pt x="11537" y="150"/>
                      <a:pt x="10815" y="0"/>
                      <a:pt x="1013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737;p38">
                <a:extLst>
                  <a:ext uri="{FF2B5EF4-FFF2-40B4-BE49-F238E27FC236}">
                    <a16:creationId xmlns:a16="http://schemas.microsoft.com/office/drawing/2014/main" id="{9BB873B9-5F7B-417F-899D-07027FB00A5D}"/>
                  </a:ext>
                </a:extLst>
              </p:cNvPr>
              <p:cNvSpPr/>
              <p:nvPr/>
            </p:nvSpPr>
            <p:spPr>
              <a:xfrm>
                <a:off x="5643300" y="949550"/>
                <a:ext cx="370700" cy="508700"/>
              </a:xfrm>
              <a:custGeom>
                <a:avLst/>
                <a:gdLst/>
                <a:ahLst/>
                <a:cxnLst/>
                <a:rect l="l" t="t" r="r" b="b"/>
                <a:pathLst>
                  <a:path w="14828" h="20348" extrusionOk="0">
                    <a:moveTo>
                      <a:pt x="7170" y="0"/>
                    </a:moveTo>
                    <a:cubicBezTo>
                      <a:pt x="4779" y="0"/>
                      <a:pt x="3557" y="1573"/>
                      <a:pt x="2520" y="3450"/>
                    </a:cubicBezTo>
                    <a:cubicBezTo>
                      <a:pt x="2411" y="3647"/>
                      <a:pt x="2307" y="3843"/>
                      <a:pt x="2208" y="4038"/>
                    </a:cubicBezTo>
                    <a:cubicBezTo>
                      <a:pt x="888" y="6621"/>
                      <a:pt x="148" y="9437"/>
                      <a:pt x="65" y="12273"/>
                    </a:cubicBezTo>
                    <a:cubicBezTo>
                      <a:pt x="1" y="14355"/>
                      <a:pt x="397" y="16637"/>
                      <a:pt x="1949" y="18134"/>
                    </a:cubicBezTo>
                    <a:cubicBezTo>
                      <a:pt x="2108" y="18298"/>
                      <a:pt x="2282" y="18449"/>
                      <a:pt x="2467" y="18582"/>
                    </a:cubicBezTo>
                    <a:cubicBezTo>
                      <a:pt x="3445" y="19305"/>
                      <a:pt x="4680" y="19674"/>
                      <a:pt x="5907" y="19956"/>
                    </a:cubicBezTo>
                    <a:cubicBezTo>
                      <a:pt x="6915" y="20183"/>
                      <a:pt x="7994" y="20348"/>
                      <a:pt x="9043" y="20348"/>
                    </a:cubicBezTo>
                    <a:cubicBezTo>
                      <a:pt x="10392" y="20348"/>
                      <a:pt x="11691" y="20076"/>
                      <a:pt x="12728" y="19320"/>
                    </a:cubicBezTo>
                    <a:cubicBezTo>
                      <a:pt x="14004" y="18393"/>
                      <a:pt x="14616" y="16889"/>
                      <a:pt x="14725" y="15416"/>
                    </a:cubicBezTo>
                    <a:cubicBezTo>
                      <a:pt x="14827" y="13943"/>
                      <a:pt x="14479" y="12481"/>
                      <a:pt x="14135" y="11041"/>
                    </a:cubicBezTo>
                    <a:lnTo>
                      <a:pt x="13044" y="6473"/>
                    </a:lnTo>
                    <a:cubicBezTo>
                      <a:pt x="12996" y="6266"/>
                      <a:pt x="12947" y="6061"/>
                      <a:pt x="12898" y="5854"/>
                    </a:cubicBezTo>
                    <a:cubicBezTo>
                      <a:pt x="12719" y="5138"/>
                      <a:pt x="12524" y="4422"/>
                      <a:pt x="12242" y="3738"/>
                    </a:cubicBezTo>
                    <a:cubicBezTo>
                      <a:pt x="12079" y="3329"/>
                      <a:pt x="11882" y="2935"/>
                      <a:pt x="11651" y="2561"/>
                    </a:cubicBezTo>
                    <a:cubicBezTo>
                      <a:pt x="10908" y="1360"/>
                      <a:pt x="9679" y="323"/>
                      <a:pt x="8179" y="85"/>
                    </a:cubicBezTo>
                    <a:cubicBezTo>
                      <a:pt x="7821" y="27"/>
                      <a:pt x="7485" y="0"/>
                      <a:pt x="7170" y="0"/>
                    </a:cubicBezTo>
                    <a:close/>
                  </a:path>
                </a:pathLst>
              </a:custGeom>
              <a:solidFill>
                <a:srgbClr val="F9B0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738;p38">
                <a:extLst>
                  <a:ext uri="{FF2B5EF4-FFF2-40B4-BE49-F238E27FC236}">
                    <a16:creationId xmlns:a16="http://schemas.microsoft.com/office/drawing/2014/main" id="{5AA56F63-173B-4912-9EDC-C45AFB97F4EA}"/>
                  </a:ext>
                </a:extLst>
              </p:cNvPr>
              <p:cNvSpPr/>
              <p:nvPr/>
            </p:nvSpPr>
            <p:spPr>
              <a:xfrm>
                <a:off x="5692000" y="1095875"/>
                <a:ext cx="322000" cy="362375"/>
              </a:xfrm>
              <a:custGeom>
                <a:avLst/>
                <a:gdLst/>
                <a:ahLst/>
                <a:cxnLst/>
                <a:rect l="l" t="t" r="r" b="b"/>
                <a:pathLst>
                  <a:path w="12880" h="14495" extrusionOk="0">
                    <a:moveTo>
                      <a:pt x="10950" y="1"/>
                    </a:moveTo>
                    <a:lnTo>
                      <a:pt x="10950" y="1"/>
                    </a:lnTo>
                    <a:cubicBezTo>
                      <a:pt x="10947" y="1236"/>
                      <a:pt x="11321" y="2657"/>
                      <a:pt x="11257" y="3865"/>
                    </a:cubicBezTo>
                    <a:cubicBezTo>
                      <a:pt x="11168" y="5483"/>
                      <a:pt x="10882" y="7082"/>
                      <a:pt x="10405" y="8630"/>
                    </a:cubicBezTo>
                    <a:cubicBezTo>
                      <a:pt x="10156" y="9438"/>
                      <a:pt x="9842" y="10244"/>
                      <a:pt x="9260" y="10898"/>
                    </a:cubicBezTo>
                    <a:cubicBezTo>
                      <a:pt x="8041" y="12265"/>
                      <a:pt x="5968" y="12629"/>
                      <a:pt x="3981" y="12629"/>
                    </a:cubicBezTo>
                    <a:cubicBezTo>
                      <a:pt x="3685" y="12629"/>
                      <a:pt x="3391" y="12621"/>
                      <a:pt x="3102" y="12607"/>
                    </a:cubicBezTo>
                    <a:cubicBezTo>
                      <a:pt x="2066" y="12562"/>
                      <a:pt x="1026" y="12459"/>
                      <a:pt x="1" y="12281"/>
                    </a:cubicBezTo>
                    <a:lnTo>
                      <a:pt x="1" y="12281"/>
                    </a:lnTo>
                    <a:cubicBezTo>
                      <a:pt x="160" y="12445"/>
                      <a:pt x="334" y="12596"/>
                      <a:pt x="519" y="12729"/>
                    </a:cubicBezTo>
                    <a:cubicBezTo>
                      <a:pt x="1497" y="13452"/>
                      <a:pt x="2732" y="13821"/>
                      <a:pt x="3959" y="14103"/>
                    </a:cubicBezTo>
                    <a:cubicBezTo>
                      <a:pt x="4967" y="14330"/>
                      <a:pt x="6046" y="14495"/>
                      <a:pt x="7095" y="14495"/>
                    </a:cubicBezTo>
                    <a:cubicBezTo>
                      <a:pt x="8444" y="14495"/>
                      <a:pt x="9743" y="14223"/>
                      <a:pt x="10780" y="13467"/>
                    </a:cubicBezTo>
                    <a:cubicBezTo>
                      <a:pt x="12056" y="12540"/>
                      <a:pt x="12668" y="11036"/>
                      <a:pt x="12777" y="9563"/>
                    </a:cubicBezTo>
                    <a:cubicBezTo>
                      <a:pt x="12879" y="8090"/>
                      <a:pt x="12531" y="6628"/>
                      <a:pt x="12187" y="5188"/>
                    </a:cubicBezTo>
                    <a:lnTo>
                      <a:pt x="11097" y="619"/>
                    </a:lnTo>
                    <a:cubicBezTo>
                      <a:pt x="11048" y="413"/>
                      <a:pt x="10999" y="206"/>
                      <a:pt x="10950" y="1"/>
                    </a:cubicBezTo>
                    <a:close/>
                  </a:path>
                </a:pathLst>
              </a:custGeom>
              <a:solidFill>
                <a:srgbClr val="EDA1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739;p38">
                <a:extLst>
                  <a:ext uri="{FF2B5EF4-FFF2-40B4-BE49-F238E27FC236}">
                    <a16:creationId xmlns:a16="http://schemas.microsoft.com/office/drawing/2014/main" id="{3C0A23F7-6C24-496D-8ED7-58C8DC6A94CA}"/>
                  </a:ext>
                </a:extLst>
              </p:cNvPr>
              <p:cNvSpPr/>
              <p:nvPr/>
            </p:nvSpPr>
            <p:spPr>
              <a:xfrm>
                <a:off x="6003450" y="1104200"/>
                <a:ext cx="67425" cy="49025"/>
              </a:xfrm>
              <a:custGeom>
                <a:avLst/>
                <a:gdLst/>
                <a:ahLst/>
                <a:cxnLst/>
                <a:rect l="l" t="t" r="r" b="b"/>
                <a:pathLst>
                  <a:path w="2697" h="1961" extrusionOk="0">
                    <a:moveTo>
                      <a:pt x="2229" y="1"/>
                    </a:moveTo>
                    <a:cubicBezTo>
                      <a:pt x="1589" y="324"/>
                      <a:pt x="877" y="939"/>
                      <a:pt x="507" y="1242"/>
                    </a:cubicBezTo>
                    <a:cubicBezTo>
                      <a:pt x="270" y="1437"/>
                      <a:pt x="24" y="1668"/>
                      <a:pt x="0" y="1960"/>
                    </a:cubicBezTo>
                    <a:cubicBezTo>
                      <a:pt x="904" y="1941"/>
                      <a:pt x="1805" y="1858"/>
                      <a:pt x="2696" y="1711"/>
                    </a:cubicBezTo>
                    <a:cubicBezTo>
                      <a:pt x="2545" y="1134"/>
                      <a:pt x="2389" y="559"/>
                      <a:pt x="2229" y="1"/>
                    </a:cubicBezTo>
                    <a:close/>
                  </a:path>
                </a:pathLst>
              </a:custGeom>
              <a:solidFill>
                <a:srgbClr val="6640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740;p38">
                <a:extLst>
                  <a:ext uri="{FF2B5EF4-FFF2-40B4-BE49-F238E27FC236}">
                    <a16:creationId xmlns:a16="http://schemas.microsoft.com/office/drawing/2014/main" id="{3AD578B2-ADC0-4B23-9836-4F4AC32654C0}"/>
                  </a:ext>
                </a:extLst>
              </p:cNvPr>
              <p:cNvSpPr/>
              <p:nvPr/>
            </p:nvSpPr>
            <p:spPr>
              <a:xfrm>
                <a:off x="6030200" y="1227450"/>
                <a:ext cx="66300" cy="50725"/>
              </a:xfrm>
              <a:custGeom>
                <a:avLst/>
                <a:gdLst/>
                <a:ahLst/>
                <a:cxnLst/>
                <a:rect l="l" t="t" r="r" b="b"/>
                <a:pathLst>
                  <a:path w="2652" h="2029" extrusionOk="0">
                    <a:moveTo>
                      <a:pt x="2361" y="1"/>
                    </a:moveTo>
                    <a:cubicBezTo>
                      <a:pt x="1687" y="305"/>
                      <a:pt x="907" y="984"/>
                      <a:pt x="506" y="1310"/>
                    </a:cubicBezTo>
                    <a:cubicBezTo>
                      <a:pt x="266" y="1505"/>
                      <a:pt x="24" y="1736"/>
                      <a:pt x="1" y="2028"/>
                    </a:cubicBezTo>
                    <a:cubicBezTo>
                      <a:pt x="889" y="2008"/>
                      <a:pt x="1775" y="1926"/>
                      <a:pt x="2651" y="1783"/>
                    </a:cubicBezTo>
                    <a:cubicBezTo>
                      <a:pt x="2576" y="1205"/>
                      <a:pt x="2476" y="606"/>
                      <a:pt x="2361" y="1"/>
                    </a:cubicBezTo>
                    <a:close/>
                  </a:path>
                </a:pathLst>
              </a:custGeom>
              <a:solidFill>
                <a:srgbClr val="6640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741;p38">
                <a:extLst>
                  <a:ext uri="{FF2B5EF4-FFF2-40B4-BE49-F238E27FC236}">
                    <a16:creationId xmlns:a16="http://schemas.microsoft.com/office/drawing/2014/main" id="{1980E1EE-92D9-46A0-9BB5-821A6D115187}"/>
                  </a:ext>
                </a:extLst>
              </p:cNvPr>
              <p:cNvSpPr/>
              <p:nvPr/>
            </p:nvSpPr>
            <p:spPr>
              <a:xfrm>
                <a:off x="6009075" y="1379875"/>
                <a:ext cx="86350" cy="51075"/>
              </a:xfrm>
              <a:custGeom>
                <a:avLst/>
                <a:gdLst/>
                <a:ahLst/>
                <a:cxnLst/>
                <a:rect l="l" t="t" r="r" b="b"/>
                <a:pathLst>
                  <a:path w="3454" h="2043" extrusionOk="0">
                    <a:moveTo>
                      <a:pt x="757" y="1"/>
                    </a:moveTo>
                    <a:cubicBezTo>
                      <a:pt x="482" y="1"/>
                      <a:pt x="201" y="35"/>
                      <a:pt x="0" y="193"/>
                    </a:cubicBezTo>
                    <a:cubicBezTo>
                      <a:pt x="813" y="884"/>
                      <a:pt x="1685" y="1502"/>
                      <a:pt x="2605" y="2042"/>
                    </a:cubicBezTo>
                    <a:cubicBezTo>
                      <a:pt x="3007" y="1612"/>
                      <a:pt x="3282" y="1029"/>
                      <a:pt x="3453" y="330"/>
                    </a:cubicBezTo>
                    <a:cubicBezTo>
                      <a:pt x="2760" y="54"/>
                      <a:pt x="1510" y="33"/>
                      <a:pt x="922" y="4"/>
                    </a:cubicBezTo>
                    <a:cubicBezTo>
                      <a:pt x="868" y="2"/>
                      <a:pt x="813" y="1"/>
                      <a:pt x="757" y="1"/>
                    </a:cubicBezTo>
                    <a:close/>
                  </a:path>
                </a:pathLst>
              </a:custGeom>
              <a:solidFill>
                <a:srgbClr val="6640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742;p38">
                <a:extLst>
                  <a:ext uri="{FF2B5EF4-FFF2-40B4-BE49-F238E27FC236}">
                    <a16:creationId xmlns:a16="http://schemas.microsoft.com/office/drawing/2014/main" id="{BEEB28EA-3A0B-4DEE-BF81-6D35CA942AF0}"/>
                  </a:ext>
                </a:extLst>
              </p:cNvPr>
              <p:cNvSpPr/>
              <p:nvPr/>
            </p:nvSpPr>
            <p:spPr>
              <a:xfrm>
                <a:off x="5575075" y="1097925"/>
                <a:ext cx="67275" cy="51925"/>
              </a:xfrm>
              <a:custGeom>
                <a:avLst/>
                <a:gdLst/>
                <a:ahLst/>
                <a:cxnLst/>
                <a:rect l="l" t="t" r="r" b="b"/>
                <a:pathLst>
                  <a:path w="2691" h="2077" extrusionOk="0">
                    <a:moveTo>
                      <a:pt x="358" y="1"/>
                    </a:moveTo>
                    <a:cubicBezTo>
                      <a:pt x="228" y="608"/>
                      <a:pt x="109" y="1202"/>
                      <a:pt x="1" y="1777"/>
                    </a:cubicBezTo>
                    <a:cubicBezTo>
                      <a:pt x="889" y="1941"/>
                      <a:pt x="1788" y="2041"/>
                      <a:pt x="2691" y="2077"/>
                    </a:cubicBezTo>
                    <a:cubicBezTo>
                      <a:pt x="2674" y="1784"/>
                      <a:pt x="2433" y="1549"/>
                      <a:pt x="2201" y="1349"/>
                    </a:cubicBezTo>
                    <a:cubicBezTo>
                      <a:pt x="1808" y="1011"/>
                      <a:pt x="1029" y="309"/>
                      <a:pt x="358" y="1"/>
                    </a:cubicBezTo>
                    <a:close/>
                  </a:path>
                </a:pathLst>
              </a:custGeom>
              <a:solidFill>
                <a:srgbClr val="6640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743;p38">
                <a:extLst>
                  <a:ext uri="{FF2B5EF4-FFF2-40B4-BE49-F238E27FC236}">
                    <a16:creationId xmlns:a16="http://schemas.microsoft.com/office/drawing/2014/main" id="{D8844383-AEBE-47E2-9386-49A8626055D9}"/>
                  </a:ext>
                </a:extLst>
              </p:cNvPr>
              <p:cNvSpPr/>
              <p:nvPr/>
            </p:nvSpPr>
            <p:spPr>
              <a:xfrm>
                <a:off x="5557125" y="1226300"/>
                <a:ext cx="55600" cy="47975"/>
              </a:xfrm>
              <a:custGeom>
                <a:avLst/>
                <a:gdLst/>
                <a:ahLst/>
                <a:cxnLst/>
                <a:rect l="l" t="t" r="r" b="b"/>
                <a:pathLst>
                  <a:path w="2224" h="1919" extrusionOk="0">
                    <a:moveTo>
                      <a:pt x="193" y="0"/>
                    </a:moveTo>
                    <a:cubicBezTo>
                      <a:pt x="109" y="641"/>
                      <a:pt x="42" y="1212"/>
                      <a:pt x="1" y="1696"/>
                    </a:cubicBezTo>
                    <a:cubicBezTo>
                      <a:pt x="737" y="1814"/>
                      <a:pt x="1479" y="1888"/>
                      <a:pt x="2223" y="1919"/>
                    </a:cubicBezTo>
                    <a:cubicBezTo>
                      <a:pt x="2207" y="1626"/>
                      <a:pt x="1971" y="1391"/>
                      <a:pt x="1734" y="1191"/>
                    </a:cubicBezTo>
                    <a:cubicBezTo>
                      <a:pt x="1397" y="904"/>
                      <a:pt x="783" y="350"/>
                      <a:pt x="193" y="0"/>
                    </a:cubicBezTo>
                    <a:close/>
                  </a:path>
                </a:pathLst>
              </a:custGeom>
              <a:solidFill>
                <a:srgbClr val="6640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744;p38">
                <a:extLst>
                  <a:ext uri="{FF2B5EF4-FFF2-40B4-BE49-F238E27FC236}">
                    <a16:creationId xmlns:a16="http://schemas.microsoft.com/office/drawing/2014/main" id="{654B3A52-B428-4A43-B7BB-04471FD2E0B3}"/>
                  </a:ext>
                </a:extLst>
              </p:cNvPr>
              <p:cNvSpPr/>
              <p:nvPr/>
            </p:nvSpPr>
            <p:spPr>
              <a:xfrm>
                <a:off x="5564225" y="1376000"/>
                <a:ext cx="67225" cy="38500"/>
              </a:xfrm>
              <a:custGeom>
                <a:avLst/>
                <a:gdLst/>
                <a:ahLst/>
                <a:cxnLst/>
                <a:rect l="l" t="t" r="r" b="b"/>
                <a:pathLst>
                  <a:path w="2689" h="1540" extrusionOk="0">
                    <a:moveTo>
                      <a:pt x="1876" y="1"/>
                    </a:moveTo>
                    <a:cubicBezTo>
                      <a:pt x="1841" y="1"/>
                      <a:pt x="1805" y="1"/>
                      <a:pt x="1770" y="2"/>
                    </a:cubicBezTo>
                    <a:cubicBezTo>
                      <a:pt x="1364" y="16"/>
                      <a:pt x="637" y="14"/>
                      <a:pt x="1" y="104"/>
                    </a:cubicBezTo>
                    <a:cubicBezTo>
                      <a:pt x="26" y="177"/>
                      <a:pt x="56" y="246"/>
                      <a:pt x="85" y="315"/>
                    </a:cubicBezTo>
                    <a:cubicBezTo>
                      <a:pt x="276" y="755"/>
                      <a:pt x="525" y="1168"/>
                      <a:pt x="828" y="1540"/>
                    </a:cubicBezTo>
                    <a:cubicBezTo>
                      <a:pt x="1477" y="1135"/>
                      <a:pt x="2097" y="691"/>
                      <a:pt x="2688" y="207"/>
                    </a:cubicBezTo>
                    <a:cubicBezTo>
                      <a:pt x="2477" y="34"/>
                      <a:pt x="2171" y="1"/>
                      <a:pt x="1876" y="1"/>
                    </a:cubicBezTo>
                    <a:close/>
                  </a:path>
                </a:pathLst>
              </a:custGeom>
              <a:solidFill>
                <a:srgbClr val="6640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745;p38">
                <a:extLst>
                  <a:ext uri="{FF2B5EF4-FFF2-40B4-BE49-F238E27FC236}">
                    <a16:creationId xmlns:a16="http://schemas.microsoft.com/office/drawing/2014/main" id="{0D1A548B-F84D-450F-B6EC-3327EF87D985}"/>
                  </a:ext>
                </a:extLst>
              </p:cNvPr>
              <p:cNvSpPr/>
              <p:nvPr/>
            </p:nvSpPr>
            <p:spPr>
              <a:xfrm>
                <a:off x="6036475" y="291325"/>
                <a:ext cx="240700" cy="210900"/>
              </a:xfrm>
              <a:custGeom>
                <a:avLst/>
                <a:gdLst/>
                <a:ahLst/>
                <a:cxnLst/>
                <a:rect l="l" t="t" r="r" b="b"/>
                <a:pathLst>
                  <a:path w="9628" h="8436" extrusionOk="0">
                    <a:moveTo>
                      <a:pt x="6197" y="1"/>
                    </a:moveTo>
                    <a:cubicBezTo>
                      <a:pt x="6015" y="1"/>
                      <a:pt x="5834" y="13"/>
                      <a:pt x="5655" y="37"/>
                    </a:cubicBezTo>
                    <a:cubicBezTo>
                      <a:pt x="4624" y="178"/>
                      <a:pt x="3689" y="676"/>
                      <a:pt x="2906" y="1293"/>
                    </a:cubicBezTo>
                    <a:cubicBezTo>
                      <a:pt x="1320" y="2542"/>
                      <a:pt x="267" y="4323"/>
                      <a:pt x="0" y="6203"/>
                    </a:cubicBezTo>
                    <a:cubicBezTo>
                      <a:pt x="0" y="6203"/>
                      <a:pt x="1357" y="7577"/>
                      <a:pt x="2408" y="8013"/>
                    </a:cubicBezTo>
                    <a:cubicBezTo>
                      <a:pt x="3046" y="8277"/>
                      <a:pt x="3754" y="8435"/>
                      <a:pt x="4454" y="8435"/>
                    </a:cubicBezTo>
                    <a:cubicBezTo>
                      <a:pt x="4906" y="8435"/>
                      <a:pt x="5355" y="8369"/>
                      <a:pt x="5780" y="8224"/>
                    </a:cubicBezTo>
                    <a:cubicBezTo>
                      <a:pt x="7234" y="7724"/>
                      <a:pt x="8135" y="6410"/>
                      <a:pt x="8712" y="5108"/>
                    </a:cubicBezTo>
                    <a:cubicBezTo>
                      <a:pt x="9327" y="3717"/>
                      <a:pt x="9628" y="1966"/>
                      <a:pt x="8514" y="854"/>
                    </a:cubicBezTo>
                    <a:cubicBezTo>
                      <a:pt x="7937" y="279"/>
                      <a:pt x="7065" y="1"/>
                      <a:pt x="619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746;p38">
                <a:extLst>
                  <a:ext uri="{FF2B5EF4-FFF2-40B4-BE49-F238E27FC236}">
                    <a16:creationId xmlns:a16="http://schemas.microsoft.com/office/drawing/2014/main" id="{22751A6D-9B42-4E4C-BD77-C1761E4967FD}"/>
                  </a:ext>
                </a:extLst>
              </p:cNvPr>
              <p:cNvSpPr/>
              <p:nvPr/>
            </p:nvSpPr>
            <p:spPr>
              <a:xfrm>
                <a:off x="6075950" y="337375"/>
                <a:ext cx="155325" cy="138675"/>
              </a:xfrm>
              <a:custGeom>
                <a:avLst/>
                <a:gdLst/>
                <a:ahLst/>
                <a:cxnLst/>
                <a:rect l="l" t="t" r="r" b="b"/>
                <a:pathLst>
                  <a:path w="6213" h="5547" extrusionOk="0">
                    <a:moveTo>
                      <a:pt x="4312" y="1"/>
                    </a:moveTo>
                    <a:cubicBezTo>
                      <a:pt x="3847" y="1"/>
                      <a:pt x="3375" y="103"/>
                      <a:pt x="2958" y="290"/>
                    </a:cubicBezTo>
                    <a:cubicBezTo>
                      <a:pt x="2121" y="664"/>
                      <a:pt x="1484" y="1337"/>
                      <a:pt x="1039" y="2078"/>
                    </a:cubicBezTo>
                    <a:cubicBezTo>
                      <a:pt x="652" y="2723"/>
                      <a:pt x="409" y="3418"/>
                      <a:pt x="164" y="4114"/>
                    </a:cubicBezTo>
                    <a:cubicBezTo>
                      <a:pt x="68" y="4386"/>
                      <a:pt x="1" y="4513"/>
                      <a:pt x="234" y="4733"/>
                    </a:cubicBezTo>
                    <a:cubicBezTo>
                      <a:pt x="493" y="4976"/>
                      <a:pt x="929" y="5133"/>
                      <a:pt x="1256" y="5285"/>
                    </a:cubicBezTo>
                    <a:cubicBezTo>
                      <a:pt x="1478" y="5387"/>
                      <a:pt x="1704" y="5492"/>
                      <a:pt x="1950" y="5530"/>
                    </a:cubicBezTo>
                    <a:cubicBezTo>
                      <a:pt x="2025" y="5542"/>
                      <a:pt x="2100" y="5547"/>
                      <a:pt x="2176" y="5547"/>
                    </a:cubicBezTo>
                    <a:cubicBezTo>
                      <a:pt x="2388" y="5547"/>
                      <a:pt x="2601" y="5506"/>
                      <a:pt x="2806" y="5453"/>
                    </a:cubicBezTo>
                    <a:cubicBezTo>
                      <a:pt x="3837" y="5184"/>
                      <a:pt x="4755" y="4579"/>
                      <a:pt x="5349" y="3775"/>
                    </a:cubicBezTo>
                    <a:cubicBezTo>
                      <a:pt x="5945" y="2971"/>
                      <a:pt x="6213" y="1976"/>
                      <a:pt x="6091" y="1015"/>
                    </a:cubicBezTo>
                    <a:cubicBezTo>
                      <a:pt x="6072" y="864"/>
                      <a:pt x="6042" y="708"/>
                      <a:pt x="5949" y="581"/>
                    </a:cubicBezTo>
                    <a:cubicBezTo>
                      <a:pt x="5873" y="476"/>
                      <a:pt x="5760" y="398"/>
                      <a:pt x="5643" y="331"/>
                    </a:cubicBezTo>
                    <a:cubicBezTo>
                      <a:pt x="5246" y="105"/>
                      <a:pt x="4782" y="1"/>
                      <a:pt x="431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747;p38">
                <a:extLst>
                  <a:ext uri="{FF2B5EF4-FFF2-40B4-BE49-F238E27FC236}">
                    <a16:creationId xmlns:a16="http://schemas.microsoft.com/office/drawing/2014/main" id="{C07236F3-FC58-494D-937C-27E9C3063ED9}"/>
                  </a:ext>
                </a:extLst>
              </p:cNvPr>
              <p:cNvSpPr/>
              <p:nvPr/>
            </p:nvSpPr>
            <p:spPr>
              <a:xfrm>
                <a:off x="5383925" y="284600"/>
                <a:ext cx="238225" cy="211700"/>
              </a:xfrm>
              <a:custGeom>
                <a:avLst/>
                <a:gdLst/>
                <a:ahLst/>
                <a:cxnLst/>
                <a:rect l="l" t="t" r="r" b="b"/>
                <a:pathLst>
                  <a:path w="9529" h="8468" extrusionOk="0">
                    <a:moveTo>
                      <a:pt x="3402" y="0"/>
                    </a:moveTo>
                    <a:cubicBezTo>
                      <a:pt x="2559" y="0"/>
                      <a:pt x="1714" y="264"/>
                      <a:pt x="1140" y="812"/>
                    </a:cubicBezTo>
                    <a:cubicBezTo>
                      <a:pt x="1" y="1903"/>
                      <a:pt x="261" y="3659"/>
                      <a:pt x="845" y="5061"/>
                    </a:cubicBezTo>
                    <a:cubicBezTo>
                      <a:pt x="1391" y="6374"/>
                      <a:pt x="2262" y="7703"/>
                      <a:pt x="3705" y="8230"/>
                    </a:cubicBezTo>
                    <a:cubicBezTo>
                      <a:pt x="4153" y="8393"/>
                      <a:pt x="4631" y="8467"/>
                      <a:pt x="5113" y="8467"/>
                    </a:cubicBezTo>
                    <a:cubicBezTo>
                      <a:pt x="5784" y="8467"/>
                      <a:pt x="6463" y="8324"/>
                      <a:pt x="7080" y="8082"/>
                    </a:cubicBezTo>
                    <a:cubicBezTo>
                      <a:pt x="8140" y="7666"/>
                      <a:pt x="9528" y="6318"/>
                      <a:pt x="9528" y="6318"/>
                    </a:cubicBezTo>
                    <a:cubicBezTo>
                      <a:pt x="9306" y="4433"/>
                      <a:pt x="8293" y="2632"/>
                      <a:pt x="6737" y="1355"/>
                    </a:cubicBezTo>
                    <a:cubicBezTo>
                      <a:pt x="5968" y="723"/>
                      <a:pt x="5045" y="208"/>
                      <a:pt x="4018" y="47"/>
                    </a:cubicBezTo>
                    <a:cubicBezTo>
                      <a:pt x="3815" y="16"/>
                      <a:pt x="3609" y="0"/>
                      <a:pt x="340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748;p38">
                <a:extLst>
                  <a:ext uri="{FF2B5EF4-FFF2-40B4-BE49-F238E27FC236}">
                    <a16:creationId xmlns:a16="http://schemas.microsoft.com/office/drawing/2014/main" id="{8E157BE7-92F3-4B7E-A5A2-5EC9F73AF5BC}"/>
                  </a:ext>
                </a:extLst>
              </p:cNvPr>
              <p:cNvSpPr/>
              <p:nvPr/>
            </p:nvSpPr>
            <p:spPr>
              <a:xfrm>
                <a:off x="5428750" y="330775"/>
                <a:ext cx="153825" cy="139650"/>
              </a:xfrm>
              <a:custGeom>
                <a:avLst/>
                <a:gdLst/>
                <a:ahLst/>
                <a:cxnLst/>
                <a:rect l="l" t="t" r="r" b="b"/>
                <a:pathLst>
                  <a:path w="6153" h="5586" extrusionOk="0">
                    <a:moveTo>
                      <a:pt x="1887" y="1"/>
                    </a:moveTo>
                    <a:cubicBezTo>
                      <a:pt x="1438" y="1"/>
                      <a:pt x="993" y="97"/>
                      <a:pt x="609" y="306"/>
                    </a:cubicBezTo>
                    <a:cubicBezTo>
                      <a:pt x="490" y="372"/>
                      <a:pt x="375" y="448"/>
                      <a:pt x="297" y="551"/>
                    </a:cubicBezTo>
                    <a:cubicBezTo>
                      <a:pt x="202" y="677"/>
                      <a:pt x="167" y="832"/>
                      <a:pt x="145" y="982"/>
                    </a:cubicBezTo>
                    <a:cubicBezTo>
                      <a:pt x="1" y="1939"/>
                      <a:pt x="246" y="2940"/>
                      <a:pt x="823" y="3755"/>
                    </a:cubicBezTo>
                    <a:cubicBezTo>
                      <a:pt x="1398" y="4569"/>
                      <a:pt x="2303" y="5192"/>
                      <a:pt x="3327" y="5479"/>
                    </a:cubicBezTo>
                    <a:cubicBezTo>
                      <a:pt x="3540" y="5540"/>
                      <a:pt x="3764" y="5585"/>
                      <a:pt x="3987" y="5585"/>
                    </a:cubicBezTo>
                    <a:cubicBezTo>
                      <a:pt x="4052" y="5585"/>
                      <a:pt x="4117" y="5582"/>
                      <a:pt x="4182" y="5573"/>
                    </a:cubicBezTo>
                    <a:cubicBezTo>
                      <a:pt x="4428" y="5540"/>
                      <a:pt x="4658" y="5439"/>
                      <a:pt x="4880" y="5341"/>
                    </a:cubicBezTo>
                    <a:cubicBezTo>
                      <a:pt x="5212" y="5195"/>
                      <a:pt x="5651" y="5046"/>
                      <a:pt x="5915" y="4808"/>
                    </a:cubicBezTo>
                    <a:cubicBezTo>
                      <a:pt x="6152" y="4593"/>
                      <a:pt x="6088" y="4463"/>
                      <a:pt x="5999" y="4191"/>
                    </a:cubicBezTo>
                    <a:cubicBezTo>
                      <a:pt x="5772" y="3491"/>
                      <a:pt x="5542" y="2790"/>
                      <a:pt x="5171" y="2139"/>
                    </a:cubicBezTo>
                    <a:cubicBezTo>
                      <a:pt x="4743" y="1390"/>
                      <a:pt x="4122" y="706"/>
                      <a:pt x="3294" y="316"/>
                    </a:cubicBezTo>
                    <a:cubicBezTo>
                      <a:pt x="2863" y="113"/>
                      <a:pt x="2372" y="1"/>
                      <a:pt x="188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749;p38">
                <a:extLst>
                  <a:ext uri="{FF2B5EF4-FFF2-40B4-BE49-F238E27FC236}">
                    <a16:creationId xmlns:a16="http://schemas.microsoft.com/office/drawing/2014/main" id="{FACEB58F-927C-4A0D-91E6-248356F62C72}"/>
                  </a:ext>
                </a:extLst>
              </p:cNvPr>
              <p:cNvSpPr/>
              <p:nvPr/>
            </p:nvSpPr>
            <p:spPr>
              <a:xfrm>
                <a:off x="5292525" y="335875"/>
                <a:ext cx="1082400" cy="683900"/>
              </a:xfrm>
              <a:custGeom>
                <a:avLst/>
                <a:gdLst/>
                <a:ahLst/>
                <a:cxnLst/>
                <a:rect l="l" t="t" r="r" b="b"/>
                <a:pathLst>
                  <a:path w="43296" h="27356" extrusionOk="0">
                    <a:moveTo>
                      <a:pt x="18639" y="1"/>
                    </a:moveTo>
                    <a:cubicBezTo>
                      <a:pt x="18548" y="1"/>
                      <a:pt x="18457" y="1"/>
                      <a:pt x="18366" y="2"/>
                    </a:cubicBezTo>
                    <a:lnTo>
                      <a:pt x="18302" y="2"/>
                    </a:lnTo>
                    <a:cubicBezTo>
                      <a:pt x="18120" y="6"/>
                      <a:pt x="17940" y="9"/>
                      <a:pt x="17753" y="17"/>
                    </a:cubicBezTo>
                    <a:cubicBezTo>
                      <a:pt x="17608" y="20"/>
                      <a:pt x="17470" y="28"/>
                      <a:pt x="17325" y="42"/>
                    </a:cubicBezTo>
                    <a:cubicBezTo>
                      <a:pt x="17230" y="45"/>
                      <a:pt x="17138" y="50"/>
                      <a:pt x="17048" y="58"/>
                    </a:cubicBezTo>
                    <a:cubicBezTo>
                      <a:pt x="17031" y="58"/>
                      <a:pt x="17016" y="63"/>
                      <a:pt x="17000" y="63"/>
                    </a:cubicBezTo>
                    <a:cubicBezTo>
                      <a:pt x="16844" y="76"/>
                      <a:pt x="16685" y="94"/>
                      <a:pt x="16529" y="112"/>
                    </a:cubicBezTo>
                    <a:cubicBezTo>
                      <a:pt x="16326" y="133"/>
                      <a:pt x="16124" y="165"/>
                      <a:pt x="15920" y="197"/>
                    </a:cubicBezTo>
                    <a:cubicBezTo>
                      <a:pt x="15712" y="233"/>
                      <a:pt x="15509" y="270"/>
                      <a:pt x="15310" y="316"/>
                    </a:cubicBezTo>
                    <a:cubicBezTo>
                      <a:pt x="15128" y="352"/>
                      <a:pt x="14952" y="399"/>
                      <a:pt x="14775" y="441"/>
                    </a:cubicBezTo>
                    <a:cubicBezTo>
                      <a:pt x="14762" y="441"/>
                      <a:pt x="14750" y="445"/>
                      <a:pt x="14738" y="449"/>
                    </a:cubicBezTo>
                    <a:cubicBezTo>
                      <a:pt x="14578" y="496"/>
                      <a:pt x="14417" y="543"/>
                      <a:pt x="14261" y="590"/>
                    </a:cubicBezTo>
                    <a:cubicBezTo>
                      <a:pt x="14217" y="599"/>
                      <a:pt x="14175" y="614"/>
                      <a:pt x="14133" y="631"/>
                    </a:cubicBezTo>
                    <a:cubicBezTo>
                      <a:pt x="13977" y="678"/>
                      <a:pt x="13827" y="730"/>
                      <a:pt x="13673" y="786"/>
                    </a:cubicBezTo>
                    <a:cubicBezTo>
                      <a:pt x="13635" y="800"/>
                      <a:pt x="13592" y="813"/>
                      <a:pt x="13554" y="828"/>
                    </a:cubicBezTo>
                    <a:cubicBezTo>
                      <a:pt x="13431" y="875"/>
                      <a:pt x="13303" y="926"/>
                      <a:pt x="13179" y="974"/>
                    </a:cubicBezTo>
                    <a:cubicBezTo>
                      <a:pt x="13030" y="1034"/>
                      <a:pt x="12884" y="1095"/>
                      <a:pt x="12739" y="1162"/>
                    </a:cubicBezTo>
                    <a:cubicBezTo>
                      <a:pt x="12718" y="1171"/>
                      <a:pt x="12701" y="1181"/>
                      <a:pt x="12680" y="1190"/>
                    </a:cubicBezTo>
                    <a:lnTo>
                      <a:pt x="12648" y="1203"/>
                    </a:lnTo>
                    <a:cubicBezTo>
                      <a:pt x="12428" y="1303"/>
                      <a:pt x="12214" y="1407"/>
                      <a:pt x="12004" y="1515"/>
                    </a:cubicBezTo>
                    <a:cubicBezTo>
                      <a:pt x="11789" y="1623"/>
                      <a:pt x="11580" y="1742"/>
                      <a:pt x="11375" y="1860"/>
                    </a:cubicBezTo>
                    <a:cubicBezTo>
                      <a:pt x="11339" y="1879"/>
                      <a:pt x="11306" y="1903"/>
                      <a:pt x="11268" y="1926"/>
                    </a:cubicBezTo>
                    <a:cubicBezTo>
                      <a:pt x="11113" y="2011"/>
                      <a:pt x="10957" y="2106"/>
                      <a:pt x="10806" y="2206"/>
                    </a:cubicBezTo>
                    <a:cubicBezTo>
                      <a:pt x="10748" y="2240"/>
                      <a:pt x="10689" y="2278"/>
                      <a:pt x="10635" y="2319"/>
                    </a:cubicBezTo>
                    <a:cubicBezTo>
                      <a:pt x="10447" y="2438"/>
                      <a:pt x="10264" y="2560"/>
                      <a:pt x="10085" y="2693"/>
                    </a:cubicBezTo>
                    <a:cubicBezTo>
                      <a:pt x="9746" y="2936"/>
                      <a:pt x="9413" y="3187"/>
                      <a:pt x="9090" y="3458"/>
                    </a:cubicBezTo>
                    <a:cubicBezTo>
                      <a:pt x="8966" y="3558"/>
                      <a:pt x="8843" y="3663"/>
                      <a:pt x="8718" y="3767"/>
                    </a:cubicBezTo>
                    <a:cubicBezTo>
                      <a:pt x="8394" y="4047"/>
                      <a:pt x="8081" y="4337"/>
                      <a:pt x="7775" y="4633"/>
                    </a:cubicBezTo>
                    <a:cubicBezTo>
                      <a:pt x="7386" y="5013"/>
                      <a:pt x="7003" y="5403"/>
                      <a:pt x="6640" y="5814"/>
                    </a:cubicBezTo>
                    <a:cubicBezTo>
                      <a:pt x="6041" y="6476"/>
                      <a:pt x="5483" y="7162"/>
                      <a:pt x="4952" y="7864"/>
                    </a:cubicBezTo>
                    <a:cubicBezTo>
                      <a:pt x="4720" y="8169"/>
                      <a:pt x="4491" y="8480"/>
                      <a:pt x="4269" y="8794"/>
                    </a:cubicBezTo>
                    <a:cubicBezTo>
                      <a:pt x="3623" y="9706"/>
                      <a:pt x="3010" y="10651"/>
                      <a:pt x="2454" y="11622"/>
                    </a:cubicBezTo>
                    <a:cubicBezTo>
                      <a:pt x="2054" y="12318"/>
                      <a:pt x="1689" y="13034"/>
                      <a:pt x="1363" y="13769"/>
                    </a:cubicBezTo>
                    <a:cubicBezTo>
                      <a:pt x="1193" y="14152"/>
                      <a:pt x="1033" y="14540"/>
                      <a:pt x="891" y="14927"/>
                    </a:cubicBezTo>
                    <a:cubicBezTo>
                      <a:pt x="667" y="15531"/>
                      <a:pt x="482" y="16150"/>
                      <a:pt x="335" y="16776"/>
                    </a:cubicBezTo>
                    <a:cubicBezTo>
                      <a:pt x="200" y="17379"/>
                      <a:pt x="103" y="17991"/>
                      <a:pt x="48" y="18605"/>
                    </a:cubicBezTo>
                    <a:cubicBezTo>
                      <a:pt x="13" y="19006"/>
                      <a:pt x="0" y="19408"/>
                      <a:pt x="7" y="19811"/>
                    </a:cubicBezTo>
                    <a:lnTo>
                      <a:pt x="7" y="19821"/>
                    </a:lnTo>
                    <a:cubicBezTo>
                      <a:pt x="7" y="19840"/>
                      <a:pt x="12" y="19892"/>
                      <a:pt x="43" y="19979"/>
                    </a:cubicBezTo>
                    <a:cubicBezTo>
                      <a:pt x="58" y="20023"/>
                      <a:pt x="77" y="20064"/>
                      <a:pt x="100" y="20105"/>
                    </a:cubicBezTo>
                    <a:cubicBezTo>
                      <a:pt x="171" y="20235"/>
                      <a:pt x="258" y="20355"/>
                      <a:pt x="358" y="20463"/>
                    </a:cubicBezTo>
                    <a:cubicBezTo>
                      <a:pt x="668" y="20816"/>
                      <a:pt x="1261" y="21302"/>
                      <a:pt x="2390" y="21895"/>
                    </a:cubicBezTo>
                    <a:cubicBezTo>
                      <a:pt x="2550" y="21978"/>
                      <a:pt x="2718" y="22061"/>
                      <a:pt x="2899" y="22149"/>
                    </a:cubicBezTo>
                    <a:cubicBezTo>
                      <a:pt x="3000" y="22198"/>
                      <a:pt x="3106" y="22247"/>
                      <a:pt x="3212" y="22297"/>
                    </a:cubicBezTo>
                    <a:cubicBezTo>
                      <a:pt x="3414" y="22389"/>
                      <a:pt x="3626" y="22482"/>
                      <a:pt x="3849" y="22581"/>
                    </a:cubicBezTo>
                    <a:cubicBezTo>
                      <a:pt x="3987" y="22640"/>
                      <a:pt x="4136" y="22698"/>
                      <a:pt x="4290" y="22763"/>
                    </a:cubicBezTo>
                    <a:cubicBezTo>
                      <a:pt x="4933" y="23033"/>
                      <a:pt x="5580" y="23299"/>
                      <a:pt x="6223" y="23564"/>
                    </a:cubicBezTo>
                    <a:cubicBezTo>
                      <a:pt x="11100" y="25549"/>
                      <a:pt x="16194" y="27355"/>
                      <a:pt x="21435" y="27355"/>
                    </a:cubicBezTo>
                    <a:cubicBezTo>
                      <a:pt x="22099" y="27355"/>
                      <a:pt x="22766" y="27326"/>
                      <a:pt x="23436" y="27265"/>
                    </a:cubicBezTo>
                    <a:cubicBezTo>
                      <a:pt x="26587" y="26977"/>
                      <a:pt x="29603" y="25972"/>
                      <a:pt x="32548" y="24923"/>
                    </a:cubicBezTo>
                    <a:cubicBezTo>
                      <a:pt x="32860" y="24812"/>
                      <a:pt x="33165" y="24699"/>
                      <a:pt x="33470" y="24586"/>
                    </a:cubicBezTo>
                    <a:cubicBezTo>
                      <a:pt x="36128" y="23615"/>
                      <a:pt x="38782" y="22492"/>
                      <a:pt x="40914" y="20826"/>
                    </a:cubicBezTo>
                    <a:cubicBezTo>
                      <a:pt x="41462" y="20409"/>
                      <a:pt x="41973" y="19947"/>
                      <a:pt x="42440" y="19441"/>
                    </a:cubicBezTo>
                    <a:cubicBezTo>
                      <a:pt x="42520" y="19361"/>
                      <a:pt x="42591" y="19284"/>
                      <a:pt x="42656" y="19208"/>
                    </a:cubicBezTo>
                    <a:cubicBezTo>
                      <a:pt x="42921" y="18907"/>
                      <a:pt x="43176" y="18589"/>
                      <a:pt x="43260" y="18214"/>
                    </a:cubicBezTo>
                    <a:cubicBezTo>
                      <a:pt x="43287" y="18104"/>
                      <a:pt x="43295" y="17988"/>
                      <a:pt x="43296" y="17873"/>
                    </a:cubicBezTo>
                    <a:cubicBezTo>
                      <a:pt x="43295" y="17547"/>
                      <a:pt x="43191" y="17219"/>
                      <a:pt x="43084" y="16900"/>
                    </a:cubicBezTo>
                    <a:cubicBezTo>
                      <a:pt x="42954" y="16529"/>
                      <a:pt x="42809" y="16158"/>
                      <a:pt x="42664" y="15797"/>
                    </a:cubicBezTo>
                    <a:cubicBezTo>
                      <a:pt x="42482" y="15363"/>
                      <a:pt x="42290" y="14938"/>
                      <a:pt x="42082" y="14518"/>
                    </a:cubicBezTo>
                    <a:cubicBezTo>
                      <a:pt x="41697" y="13730"/>
                      <a:pt x="41267" y="12965"/>
                      <a:pt x="40790" y="12229"/>
                    </a:cubicBezTo>
                    <a:cubicBezTo>
                      <a:pt x="39924" y="10865"/>
                      <a:pt x="38915" y="9574"/>
                      <a:pt x="37803" y="8357"/>
                    </a:cubicBezTo>
                    <a:cubicBezTo>
                      <a:pt x="37229" y="7722"/>
                      <a:pt x="36628" y="7116"/>
                      <a:pt x="36000" y="6528"/>
                    </a:cubicBezTo>
                    <a:cubicBezTo>
                      <a:pt x="35239" y="5810"/>
                      <a:pt x="34447" y="5126"/>
                      <a:pt x="33622" y="4475"/>
                    </a:cubicBezTo>
                    <a:cubicBezTo>
                      <a:pt x="33306" y="4217"/>
                      <a:pt x="32982" y="3973"/>
                      <a:pt x="32654" y="3726"/>
                    </a:cubicBezTo>
                    <a:cubicBezTo>
                      <a:pt x="32474" y="3589"/>
                      <a:pt x="32290" y="3453"/>
                      <a:pt x="32105" y="3321"/>
                    </a:cubicBezTo>
                    <a:cubicBezTo>
                      <a:pt x="31956" y="3214"/>
                      <a:pt x="31803" y="3107"/>
                      <a:pt x="31649" y="3005"/>
                    </a:cubicBezTo>
                    <a:cubicBezTo>
                      <a:pt x="31480" y="2888"/>
                      <a:pt x="31310" y="2771"/>
                      <a:pt x="31135" y="2659"/>
                    </a:cubicBezTo>
                    <a:cubicBezTo>
                      <a:pt x="30675" y="2362"/>
                      <a:pt x="30203" y="2083"/>
                      <a:pt x="29710" y="1829"/>
                    </a:cubicBezTo>
                    <a:cubicBezTo>
                      <a:pt x="29567" y="1755"/>
                      <a:pt x="29423" y="1686"/>
                      <a:pt x="29274" y="1618"/>
                    </a:cubicBezTo>
                    <a:cubicBezTo>
                      <a:pt x="29142" y="1554"/>
                      <a:pt x="29009" y="1491"/>
                      <a:pt x="28871" y="1436"/>
                    </a:cubicBezTo>
                    <a:cubicBezTo>
                      <a:pt x="28707" y="1363"/>
                      <a:pt x="28537" y="1294"/>
                      <a:pt x="28367" y="1230"/>
                    </a:cubicBezTo>
                    <a:cubicBezTo>
                      <a:pt x="28096" y="1126"/>
                      <a:pt x="27820" y="1033"/>
                      <a:pt x="27538" y="954"/>
                    </a:cubicBezTo>
                    <a:cubicBezTo>
                      <a:pt x="27400" y="913"/>
                      <a:pt x="27256" y="874"/>
                      <a:pt x="27117" y="838"/>
                    </a:cubicBezTo>
                    <a:cubicBezTo>
                      <a:pt x="26975" y="799"/>
                      <a:pt x="26836" y="763"/>
                      <a:pt x="26692" y="734"/>
                    </a:cubicBezTo>
                    <a:cubicBezTo>
                      <a:pt x="26549" y="699"/>
                      <a:pt x="26399" y="668"/>
                      <a:pt x="26255" y="639"/>
                    </a:cubicBezTo>
                    <a:cubicBezTo>
                      <a:pt x="25995" y="584"/>
                      <a:pt x="25734" y="537"/>
                      <a:pt x="25473" y="497"/>
                    </a:cubicBezTo>
                    <a:cubicBezTo>
                      <a:pt x="25292" y="471"/>
                      <a:pt x="25105" y="445"/>
                      <a:pt x="24925" y="420"/>
                    </a:cubicBezTo>
                    <a:cubicBezTo>
                      <a:pt x="24690" y="389"/>
                      <a:pt x="24456" y="358"/>
                      <a:pt x="24221" y="336"/>
                    </a:cubicBezTo>
                    <a:cubicBezTo>
                      <a:pt x="24008" y="310"/>
                      <a:pt x="23795" y="289"/>
                      <a:pt x="23576" y="272"/>
                    </a:cubicBezTo>
                    <a:cubicBezTo>
                      <a:pt x="23427" y="257"/>
                      <a:pt x="23278" y="246"/>
                      <a:pt x="23128" y="234"/>
                    </a:cubicBezTo>
                    <a:cubicBezTo>
                      <a:pt x="23027" y="223"/>
                      <a:pt x="22932" y="219"/>
                      <a:pt x="22829" y="213"/>
                    </a:cubicBezTo>
                    <a:cubicBezTo>
                      <a:pt x="22414" y="179"/>
                      <a:pt x="22004" y="152"/>
                      <a:pt x="21593" y="130"/>
                    </a:cubicBezTo>
                    <a:cubicBezTo>
                      <a:pt x="20611" y="63"/>
                      <a:pt x="19625" y="1"/>
                      <a:pt x="1863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750;p38">
                <a:extLst>
                  <a:ext uri="{FF2B5EF4-FFF2-40B4-BE49-F238E27FC236}">
                    <a16:creationId xmlns:a16="http://schemas.microsoft.com/office/drawing/2014/main" id="{24A9494B-BDA2-4404-8DEE-A564192D910B}"/>
                  </a:ext>
                </a:extLst>
              </p:cNvPr>
              <p:cNvSpPr/>
              <p:nvPr/>
            </p:nvSpPr>
            <p:spPr>
              <a:xfrm>
                <a:off x="5525775" y="524600"/>
                <a:ext cx="574925" cy="466250"/>
              </a:xfrm>
              <a:custGeom>
                <a:avLst/>
                <a:gdLst/>
                <a:ahLst/>
                <a:cxnLst/>
                <a:rect l="l" t="t" r="r" b="b"/>
                <a:pathLst>
                  <a:path w="22997" h="18650" extrusionOk="0">
                    <a:moveTo>
                      <a:pt x="17965" y="0"/>
                    </a:moveTo>
                    <a:cubicBezTo>
                      <a:pt x="15152" y="0"/>
                      <a:pt x="13133" y="3117"/>
                      <a:pt x="10239" y="3402"/>
                    </a:cubicBezTo>
                    <a:cubicBezTo>
                      <a:pt x="10117" y="3414"/>
                      <a:pt x="9995" y="3420"/>
                      <a:pt x="9874" y="3420"/>
                    </a:cubicBezTo>
                    <a:cubicBezTo>
                      <a:pt x="8800" y="3420"/>
                      <a:pt x="7780" y="2959"/>
                      <a:pt x="7034" y="2269"/>
                    </a:cubicBezTo>
                    <a:cubicBezTo>
                      <a:pt x="6076" y="1381"/>
                      <a:pt x="5612" y="134"/>
                      <a:pt x="4631" y="134"/>
                    </a:cubicBezTo>
                    <a:cubicBezTo>
                      <a:pt x="4344" y="134"/>
                      <a:pt x="4013" y="241"/>
                      <a:pt x="3612" y="496"/>
                    </a:cubicBezTo>
                    <a:cubicBezTo>
                      <a:pt x="1374" y="1915"/>
                      <a:pt x="0" y="5344"/>
                      <a:pt x="119" y="7917"/>
                    </a:cubicBezTo>
                    <a:cubicBezTo>
                      <a:pt x="270" y="11200"/>
                      <a:pt x="737" y="14745"/>
                      <a:pt x="3651" y="16723"/>
                    </a:cubicBezTo>
                    <a:cubicBezTo>
                      <a:pt x="5830" y="18202"/>
                      <a:pt x="8583" y="18649"/>
                      <a:pt x="11357" y="18649"/>
                    </a:cubicBezTo>
                    <a:cubicBezTo>
                      <a:pt x="12393" y="18649"/>
                      <a:pt x="13432" y="18587"/>
                      <a:pt x="14446" y="18492"/>
                    </a:cubicBezTo>
                    <a:cubicBezTo>
                      <a:pt x="16892" y="18265"/>
                      <a:pt x="19587" y="17747"/>
                      <a:pt x="20998" y="15934"/>
                    </a:cubicBezTo>
                    <a:cubicBezTo>
                      <a:pt x="21538" y="15242"/>
                      <a:pt x="21833" y="14421"/>
                      <a:pt x="22065" y="13601"/>
                    </a:cubicBezTo>
                    <a:cubicBezTo>
                      <a:pt x="22871" y="10757"/>
                      <a:pt x="22997" y="7762"/>
                      <a:pt x="22433" y="4860"/>
                    </a:cubicBezTo>
                    <a:cubicBezTo>
                      <a:pt x="22016" y="2719"/>
                      <a:pt x="20763" y="274"/>
                      <a:pt x="18365" y="21"/>
                    </a:cubicBezTo>
                    <a:cubicBezTo>
                      <a:pt x="18230" y="7"/>
                      <a:pt x="18097" y="0"/>
                      <a:pt x="1796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9" name="Google Shape;751;p38">
                <a:extLst>
                  <a:ext uri="{FF2B5EF4-FFF2-40B4-BE49-F238E27FC236}">
                    <a16:creationId xmlns:a16="http://schemas.microsoft.com/office/drawing/2014/main" id="{B91EE78A-3215-4C61-A33C-0ABAE0607A40}"/>
                  </a:ext>
                </a:extLst>
              </p:cNvPr>
              <p:cNvSpPr/>
              <p:nvPr/>
            </p:nvSpPr>
            <p:spPr>
              <a:xfrm>
                <a:off x="5973975" y="620225"/>
                <a:ext cx="60700" cy="54300"/>
              </a:xfrm>
              <a:custGeom>
                <a:avLst/>
                <a:gdLst/>
                <a:ahLst/>
                <a:cxnLst/>
                <a:rect l="l" t="t" r="r" b="b"/>
                <a:pathLst>
                  <a:path w="2428" h="2172" extrusionOk="0">
                    <a:moveTo>
                      <a:pt x="1213" y="0"/>
                    </a:moveTo>
                    <a:cubicBezTo>
                      <a:pt x="553" y="0"/>
                      <a:pt x="16" y="480"/>
                      <a:pt x="9" y="1074"/>
                    </a:cubicBezTo>
                    <a:cubicBezTo>
                      <a:pt x="1" y="1673"/>
                      <a:pt x="536" y="2166"/>
                      <a:pt x="1202" y="2172"/>
                    </a:cubicBezTo>
                    <a:cubicBezTo>
                      <a:pt x="1206" y="2172"/>
                      <a:pt x="1210" y="2172"/>
                      <a:pt x="1214" y="2172"/>
                    </a:cubicBezTo>
                    <a:cubicBezTo>
                      <a:pt x="1874" y="2172"/>
                      <a:pt x="2414" y="1692"/>
                      <a:pt x="2421" y="1097"/>
                    </a:cubicBezTo>
                    <a:cubicBezTo>
                      <a:pt x="2428" y="497"/>
                      <a:pt x="1894" y="6"/>
                      <a:pt x="1228" y="0"/>
                    </a:cubicBezTo>
                    <a:cubicBezTo>
                      <a:pt x="1223" y="0"/>
                      <a:pt x="1218" y="0"/>
                      <a:pt x="121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752;p38">
                <a:extLst>
                  <a:ext uri="{FF2B5EF4-FFF2-40B4-BE49-F238E27FC236}">
                    <a16:creationId xmlns:a16="http://schemas.microsoft.com/office/drawing/2014/main" id="{9D9E7288-8171-46F3-A827-15CEB961773D}"/>
                  </a:ext>
                </a:extLst>
              </p:cNvPr>
              <p:cNvSpPr/>
              <p:nvPr/>
            </p:nvSpPr>
            <p:spPr>
              <a:xfrm>
                <a:off x="5589450" y="616625"/>
                <a:ext cx="60700" cy="54300"/>
              </a:xfrm>
              <a:custGeom>
                <a:avLst/>
                <a:gdLst/>
                <a:ahLst/>
                <a:cxnLst/>
                <a:rect l="l" t="t" r="r" b="b"/>
                <a:pathLst>
                  <a:path w="2428" h="2172" extrusionOk="0">
                    <a:moveTo>
                      <a:pt x="1215" y="0"/>
                    </a:moveTo>
                    <a:cubicBezTo>
                      <a:pt x="555" y="0"/>
                      <a:pt x="16" y="478"/>
                      <a:pt x="9" y="1074"/>
                    </a:cubicBezTo>
                    <a:cubicBezTo>
                      <a:pt x="0" y="1675"/>
                      <a:pt x="535" y="2166"/>
                      <a:pt x="1201" y="2172"/>
                    </a:cubicBezTo>
                    <a:cubicBezTo>
                      <a:pt x="1205" y="2172"/>
                      <a:pt x="1209" y="2172"/>
                      <a:pt x="1214" y="2172"/>
                    </a:cubicBezTo>
                    <a:cubicBezTo>
                      <a:pt x="1874" y="2172"/>
                      <a:pt x="2413" y="1694"/>
                      <a:pt x="2420" y="1097"/>
                    </a:cubicBezTo>
                    <a:cubicBezTo>
                      <a:pt x="2427" y="497"/>
                      <a:pt x="1893" y="6"/>
                      <a:pt x="1227" y="0"/>
                    </a:cubicBezTo>
                    <a:cubicBezTo>
                      <a:pt x="1223" y="0"/>
                      <a:pt x="1219" y="0"/>
                      <a:pt x="121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753;p38">
                <a:extLst>
                  <a:ext uri="{FF2B5EF4-FFF2-40B4-BE49-F238E27FC236}">
                    <a16:creationId xmlns:a16="http://schemas.microsoft.com/office/drawing/2014/main" id="{5707D70A-D4A9-4A54-88D4-0AE17C913E6B}"/>
                  </a:ext>
                </a:extLst>
              </p:cNvPr>
              <p:cNvSpPr/>
              <p:nvPr/>
            </p:nvSpPr>
            <p:spPr>
              <a:xfrm>
                <a:off x="5458425" y="335850"/>
                <a:ext cx="734100" cy="489800"/>
              </a:xfrm>
              <a:custGeom>
                <a:avLst/>
                <a:gdLst/>
                <a:ahLst/>
                <a:cxnLst/>
                <a:rect l="l" t="t" r="r" b="b"/>
                <a:pathLst>
                  <a:path w="29364" h="19592" extrusionOk="0">
                    <a:moveTo>
                      <a:pt x="11976" y="1"/>
                    </a:moveTo>
                    <a:cubicBezTo>
                      <a:pt x="11894" y="1"/>
                      <a:pt x="11812" y="1"/>
                      <a:pt x="11729" y="2"/>
                    </a:cubicBezTo>
                    <a:cubicBezTo>
                      <a:pt x="10911" y="9"/>
                      <a:pt x="10093" y="62"/>
                      <a:pt x="9283" y="195"/>
                    </a:cubicBezTo>
                    <a:cubicBezTo>
                      <a:pt x="9080" y="229"/>
                      <a:pt x="8875" y="268"/>
                      <a:pt x="8672" y="312"/>
                    </a:cubicBezTo>
                    <a:cubicBezTo>
                      <a:pt x="7767" y="509"/>
                      <a:pt x="6886" y="802"/>
                      <a:pt x="6045" y="1190"/>
                    </a:cubicBezTo>
                    <a:cubicBezTo>
                      <a:pt x="4211" y="2014"/>
                      <a:pt x="2587" y="3226"/>
                      <a:pt x="1137" y="4630"/>
                    </a:cubicBezTo>
                    <a:cubicBezTo>
                      <a:pt x="747" y="5012"/>
                      <a:pt x="367" y="5406"/>
                      <a:pt x="1" y="5815"/>
                    </a:cubicBezTo>
                    <a:cubicBezTo>
                      <a:pt x="4882" y="6839"/>
                      <a:pt x="11576" y="9826"/>
                      <a:pt x="11550" y="18345"/>
                    </a:cubicBezTo>
                    <a:cubicBezTo>
                      <a:pt x="11545" y="18721"/>
                      <a:pt x="11708" y="19120"/>
                      <a:pt x="12041" y="19347"/>
                    </a:cubicBezTo>
                    <a:cubicBezTo>
                      <a:pt x="12298" y="19520"/>
                      <a:pt x="12633" y="19545"/>
                      <a:pt x="12953" y="19566"/>
                    </a:cubicBezTo>
                    <a:cubicBezTo>
                      <a:pt x="13169" y="19580"/>
                      <a:pt x="13393" y="19592"/>
                      <a:pt x="13616" y="19592"/>
                    </a:cubicBezTo>
                    <a:cubicBezTo>
                      <a:pt x="14247" y="19592"/>
                      <a:pt x="14873" y="19499"/>
                      <a:pt x="15305" y="19108"/>
                    </a:cubicBezTo>
                    <a:cubicBezTo>
                      <a:pt x="15656" y="18791"/>
                      <a:pt x="15797" y="18344"/>
                      <a:pt x="15929" y="17914"/>
                    </a:cubicBezTo>
                    <a:cubicBezTo>
                      <a:pt x="16643" y="15528"/>
                      <a:pt x="17336" y="13123"/>
                      <a:pt x="18455" y="10859"/>
                    </a:cubicBezTo>
                    <a:cubicBezTo>
                      <a:pt x="19829" y="8063"/>
                      <a:pt x="24771" y="6960"/>
                      <a:pt x="29363" y="6527"/>
                    </a:cubicBezTo>
                    <a:cubicBezTo>
                      <a:pt x="28603" y="5811"/>
                      <a:pt x="27809" y="5126"/>
                      <a:pt x="26984" y="4473"/>
                    </a:cubicBezTo>
                    <a:cubicBezTo>
                      <a:pt x="26666" y="4219"/>
                      <a:pt x="26343" y="3974"/>
                      <a:pt x="26016" y="3728"/>
                    </a:cubicBezTo>
                    <a:cubicBezTo>
                      <a:pt x="24958" y="2941"/>
                      <a:pt x="23855" y="2184"/>
                      <a:pt x="22636" y="1619"/>
                    </a:cubicBezTo>
                    <a:cubicBezTo>
                      <a:pt x="22344" y="1474"/>
                      <a:pt x="22039" y="1348"/>
                      <a:pt x="21731" y="1231"/>
                    </a:cubicBezTo>
                    <a:cubicBezTo>
                      <a:pt x="21184" y="1025"/>
                      <a:pt x="20623" y="863"/>
                      <a:pt x="20054" y="735"/>
                    </a:cubicBezTo>
                    <a:cubicBezTo>
                      <a:pt x="18894" y="467"/>
                      <a:pt x="17693" y="328"/>
                      <a:pt x="16488" y="235"/>
                    </a:cubicBezTo>
                    <a:cubicBezTo>
                      <a:pt x="15976" y="194"/>
                      <a:pt x="15463" y="161"/>
                      <a:pt x="14955" y="129"/>
                    </a:cubicBezTo>
                    <a:cubicBezTo>
                      <a:pt x="13965" y="65"/>
                      <a:pt x="12971" y="1"/>
                      <a:pt x="1197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754;p38">
                <a:extLst>
                  <a:ext uri="{FF2B5EF4-FFF2-40B4-BE49-F238E27FC236}">
                    <a16:creationId xmlns:a16="http://schemas.microsoft.com/office/drawing/2014/main" id="{19B28E8C-A493-4B06-AB91-50ACF0283110}"/>
                  </a:ext>
                </a:extLst>
              </p:cNvPr>
              <p:cNvSpPr/>
              <p:nvPr/>
            </p:nvSpPr>
            <p:spPr>
              <a:xfrm>
                <a:off x="5703175" y="738275"/>
                <a:ext cx="196725" cy="129400"/>
              </a:xfrm>
              <a:custGeom>
                <a:avLst/>
                <a:gdLst/>
                <a:ahLst/>
                <a:cxnLst/>
                <a:rect l="l" t="t" r="r" b="b"/>
                <a:pathLst>
                  <a:path w="7869" h="5176" extrusionOk="0">
                    <a:moveTo>
                      <a:pt x="3843" y="0"/>
                    </a:moveTo>
                    <a:cubicBezTo>
                      <a:pt x="3696" y="0"/>
                      <a:pt x="3550" y="2"/>
                      <a:pt x="3403" y="7"/>
                    </a:cubicBezTo>
                    <a:cubicBezTo>
                      <a:pt x="2592" y="35"/>
                      <a:pt x="1750" y="154"/>
                      <a:pt x="1089" y="575"/>
                    </a:cubicBezTo>
                    <a:cubicBezTo>
                      <a:pt x="427" y="996"/>
                      <a:pt x="1" y="1790"/>
                      <a:pt x="274" y="2477"/>
                    </a:cubicBezTo>
                    <a:cubicBezTo>
                      <a:pt x="383" y="2750"/>
                      <a:pt x="586" y="2981"/>
                      <a:pt x="799" y="3198"/>
                    </a:cubicBezTo>
                    <a:cubicBezTo>
                      <a:pt x="1511" y="3922"/>
                      <a:pt x="3157" y="4713"/>
                      <a:pt x="4100" y="5175"/>
                    </a:cubicBezTo>
                    <a:cubicBezTo>
                      <a:pt x="4100" y="5175"/>
                      <a:pt x="5227" y="4687"/>
                      <a:pt x="5967" y="4076"/>
                    </a:cubicBezTo>
                    <a:cubicBezTo>
                      <a:pt x="6707" y="3463"/>
                      <a:pt x="7232" y="2666"/>
                      <a:pt x="7630" y="1836"/>
                    </a:cubicBezTo>
                    <a:cubicBezTo>
                      <a:pt x="7754" y="1578"/>
                      <a:pt x="7868" y="1296"/>
                      <a:pt x="7805" y="1021"/>
                    </a:cubicBezTo>
                    <a:cubicBezTo>
                      <a:pt x="7670" y="440"/>
                      <a:pt x="6880" y="236"/>
                      <a:pt x="6227" y="161"/>
                    </a:cubicBezTo>
                    <a:cubicBezTo>
                      <a:pt x="5436" y="69"/>
                      <a:pt x="4639" y="0"/>
                      <a:pt x="384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755;p38">
                <a:extLst>
                  <a:ext uri="{FF2B5EF4-FFF2-40B4-BE49-F238E27FC236}">
                    <a16:creationId xmlns:a16="http://schemas.microsoft.com/office/drawing/2014/main" id="{A99284ED-5F71-4AE6-8CFF-E34EAF4A04A4}"/>
                  </a:ext>
                </a:extLst>
              </p:cNvPr>
              <p:cNvSpPr/>
              <p:nvPr/>
            </p:nvSpPr>
            <p:spPr>
              <a:xfrm>
                <a:off x="5751675" y="335850"/>
                <a:ext cx="118975" cy="229150"/>
              </a:xfrm>
              <a:custGeom>
                <a:avLst/>
                <a:gdLst/>
                <a:ahLst/>
                <a:cxnLst/>
                <a:rect l="l" t="t" r="r" b="b"/>
                <a:pathLst>
                  <a:path w="4759" h="9166" extrusionOk="0">
                    <a:moveTo>
                      <a:pt x="265" y="1"/>
                    </a:moveTo>
                    <a:cubicBezTo>
                      <a:pt x="177" y="1"/>
                      <a:pt x="89" y="1"/>
                      <a:pt x="0" y="2"/>
                    </a:cubicBezTo>
                    <a:cubicBezTo>
                      <a:pt x="312" y="950"/>
                      <a:pt x="541" y="1923"/>
                      <a:pt x="688" y="2910"/>
                    </a:cubicBezTo>
                    <a:cubicBezTo>
                      <a:pt x="801" y="3688"/>
                      <a:pt x="864" y="4472"/>
                      <a:pt x="961" y="5251"/>
                    </a:cubicBezTo>
                    <a:cubicBezTo>
                      <a:pt x="1119" y="6572"/>
                      <a:pt x="1373" y="7880"/>
                      <a:pt x="1719" y="9166"/>
                    </a:cubicBezTo>
                    <a:cubicBezTo>
                      <a:pt x="2731" y="6190"/>
                      <a:pt x="3744" y="3213"/>
                      <a:pt x="4758" y="234"/>
                    </a:cubicBezTo>
                    <a:cubicBezTo>
                      <a:pt x="4246" y="194"/>
                      <a:pt x="3733" y="160"/>
                      <a:pt x="3225" y="128"/>
                    </a:cubicBezTo>
                    <a:cubicBezTo>
                      <a:pt x="2242" y="65"/>
                      <a:pt x="1254" y="1"/>
                      <a:pt x="26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756;p38">
                <a:extLst>
                  <a:ext uri="{FF2B5EF4-FFF2-40B4-BE49-F238E27FC236}">
                    <a16:creationId xmlns:a16="http://schemas.microsoft.com/office/drawing/2014/main" id="{5085218E-D983-4FD5-A5D6-B329D9D47B7C}"/>
                  </a:ext>
                </a:extLst>
              </p:cNvPr>
              <p:cNvSpPr/>
              <p:nvPr/>
            </p:nvSpPr>
            <p:spPr>
              <a:xfrm>
                <a:off x="5898325" y="354200"/>
                <a:ext cx="126050" cy="153075"/>
              </a:xfrm>
              <a:custGeom>
                <a:avLst/>
                <a:gdLst/>
                <a:ahLst/>
                <a:cxnLst/>
                <a:rect l="l" t="t" r="r" b="b"/>
                <a:pathLst>
                  <a:path w="5042" h="6123" extrusionOk="0">
                    <a:moveTo>
                      <a:pt x="2460" y="1"/>
                    </a:moveTo>
                    <a:cubicBezTo>
                      <a:pt x="1596" y="2026"/>
                      <a:pt x="777" y="4066"/>
                      <a:pt x="0" y="6122"/>
                    </a:cubicBezTo>
                    <a:cubicBezTo>
                      <a:pt x="1925" y="4585"/>
                      <a:pt x="3819" y="2887"/>
                      <a:pt x="5041" y="885"/>
                    </a:cubicBezTo>
                    <a:cubicBezTo>
                      <a:pt x="4748" y="740"/>
                      <a:pt x="4444" y="614"/>
                      <a:pt x="4135" y="497"/>
                    </a:cubicBezTo>
                    <a:cubicBezTo>
                      <a:pt x="3589" y="290"/>
                      <a:pt x="3027" y="129"/>
                      <a:pt x="246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757;p38">
                <a:extLst>
                  <a:ext uri="{FF2B5EF4-FFF2-40B4-BE49-F238E27FC236}">
                    <a16:creationId xmlns:a16="http://schemas.microsoft.com/office/drawing/2014/main" id="{4BC54B3B-5131-45F0-912E-91F0E97AC7AF}"/>
                  </a:ext>
                </a:extLst>
              </p:cNvPr>
              <p:cNvSpPr/>
              <p:nvPr/>
            </p:nvSpPr>
            <p:spPr>
              <a:xfrm>
                <a:off x="5609575" y="343650"/>
                <a:ext cx="126700" cy="162125"/>
              </a:xfrm>
              <a:custGeom>
                <a:avLst/>
                <a:gdLst/>
                <a:ahLst/>
                <a:cxnLst/>
                <a:rect l="l" t="t" r="r" b="b"/>
                <a:pathLst>
                  <a:path w="5068" h="6485" extrusionOk="0">
                    <a:moveTo>
                      <a:pt x="2627" y="0"/>
                    </a:moveTo>
                    <a:cubicBezTo>
                      <a:pt x="1722" y="197"/>
                      <a:pt x="841" y="490"/>
                      <a:pt x="0" y="878"/>
                    </a:cubicBezTo>
                    <a:cubicBezTo>
                      <a:pt x="1160" y="3026"/>
                      <a:pt x="3094" y="4842"/>
                      <a:pt x="5067" y="6485"/>
                    </a:cubicBezTo>
                    <a:cubicBezTo>
                      <a:pt x="4305" y="4306"/>
                      <a:pt x="3492" y="2146"/>
                      <a:pt x="262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758;p38">
                <a:extLst>
                  <a:ext uri="{FF2B5EF4-FFF2-40B4-BE49-F238E27FC236}">
                    <a16:creationId xmlns:a16="http://schemas.microsoft.com/office/drawing/2014/main" id="{E7D7A5B9-62C5-4AED-A30D-F7037883D46F}"/>
                  </a:ext>
                </a:extLst>
              </p:cNvPr>
              <p:cNvSpPr/>
              <p:nvPr/>
            </p:nvSpPr>
            <p:spPr>
              <a:xfrm>
                <a:off x="6125425" y="641525"/>
                <a:ext cx="219150" cy="100900"/>
              </a:xfrm>
              <a:custGeom>
                <a:avLst/>
                <a:gdLst/>
                <a:ahLst/>
                <a:cxnLst/>
                <a:rect l="l" t="t" r="r" b="b"/>
                <a:pathLst>
                  <a:path w="8766" h="4036" extrusionOk="0">
                    <a:moveTo>
                      <a:pt x="7471" y="1"/>
                    </a:moveTo>
                    <a:cubicBezTo>
                      <a:pt x="6938" y="28"/>
                      <a:pt x="6406" y="83"/>
                      <a:pt x="5878" y="165"/>
                    </a:cubicBezTo>
                    <a:cubicBezTo>
                      <a:pt x="5374" y="242"/>
                      <a:pt x="4875" y="347"/>
                      <a:pt x="4386" y="471"/>
                    </a:cubicBezTo>
                    <a:cubicBezTo>
                      <a:pt x="3382" y="726"/>
                      <a:pt x="2398" y="1092"/>
                      <a:pt x="1582" y="1685"/>
                    </a:cubicBezTo>
                    <a:cubicBezTo>
                      <a:pt x="773" y="2272"/>
                      <a:pt x="143" y="3103"/>
                      <a:pt x="0" y="4036"/>
                    </a:cubicBezTo>
                    <a:cubicBezTo>
                      <a:pt x="1242" y="3022"/>
                      <a:pt x="2984" y="2695"/>
                      <a:pt x="4643" y="2473"/>
                    </a:cubicBezTo>
                    <a:cubicBezTo>
                      <a:pt x="5237" y="2391"/>
                      <a:pt x="5844" y="2324"/>
                      <a:pt x="6448" y="2284"/>
                    </a:cubicBezTo>
                    <a:cubicBezTo>
                      <a:pt x="6837" y="2258"/>
                      <a:pt x="7227" y="2243"/>
                      <a:pt x="7613" y="2243"/>
                    </a:cubicBezTo>
                    <a:cubicBezTo>
                      <a:pt x="8000" y="2243"/>
                      <a:pt x="8385" y="2258"/>
                      <a:pt x="8766" y="2291"/>
                    </a:cubicBezTo>
                    <a:cubicBezTo>
                      <a:pt x="8380" y="1503"/>
                      <a:pt x="7949" y="737"/>
                      <a:pt x="747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759;p38">
                <a:extLst>
                  <a:ext uri="{FF2B5EF4-FFF2-40B4-BE49-F238E27FC236}">
                    <a16:creationId xmlns:a16="http://schemas.microsoft.com/office/drawing/2014/main" id="{095FEFB7-F69E-4D7A-AE93-4D579E28F506}"/>
                  </a:ext>
                </a:extLst>
              </p:cNvPr>
              <p:cNvSpPr/>
              <p:nvPr/>
            </p:nvSpPr>
            <p:spPr>
              <a:xfrm>
                <a:off x="6189975" y="725725"/>
                <a:ext cx="185025" cy="57025"/>
              </a:xfrm>
              <a:custGeom>
                <a:avLst/>
                <a:gdLst/>
                <a:ahLst/>
                <a:cxnLst/>
                <a:rect l="l" t="t" r="r" b="b"/>
                <a:pathLst>
                  <a:path w="7401" h="2281" extrusionOk="0">
                    <a:moveTo>
                      <a:pt x="4525" y="1"/>
                    </a:moveTo>
                    <a:cubicBezTo>
                      <a:pt x="4430" y="1"/>
                      <a:pt x="4335" y="2"/>
                      <a:pt x="4239" y="4"/>
                    </a:cubicBezTo>
                    <a:cubicBezTo>
                      <a:pt x="4230" y="4"/>
                      <a:pt x="4221" y="4"/>
                      <a:pt x="4212" y="4"/>
                    </a:cubicBezTo>
                    <a:cubicBezTo>
                      <a:pt x="4152" y="4"/>
                      <a:pt x="4093" y="7"/>
                      <a:pt x="4031" y="11"/>
                    </a:cubicBezTo>
                    <a:cubicBezTo>
                      <a:pt x="3254" y="36"/>
                      <a:pt x="2481" y="151"/>
                      <a:pt x="1771" y="438"/>
                    </a:cubicBezTo>
                    <a:cubicBezTo>
                      <a:pt x="1000" y="747"/>
                      <a:pt x="318" y="1285"/>
                      <a:pt x="0" y="1986"/>
                    </a:cubicBezTo>
                    <a:cubicBezTo>
                      <a:pt x="747" y="1635"/>
                      <a:pt x="1585" y="1527"/>
                      <a:pt x="2436" y="1527"/>
                    </a:cubicBezTo>
                    <a:cubicBezTo>
                      <a:pt x="2953" y="1527"/>
                      <a:pt x="3474" y="1567"/>
                      <a:pt x="3982" y="1617"/>
                    </a:cubicBezTo>
                    <a:cubicBezTo>
                      <a:pt x="4003" y="1617"/>
                      <a:pt x="4018" y="1621"/>
                      <a:pt x="4038" y="1621"/>
                    </a:cubicBezTo>
                    <a:cubicBezTo>
                      <a:pt x="5175" y="1738"/>
                      <a:pt x="6337" y="1904"/>
                      <a:pt x="7400" y="2280"/>
                    </a:cubicBezTo>
                    <a:cubicBezTo>
                      <a:pt x="7399" y="1951"/>
                      <a:pt x="7291" y="1625"/>
                      <a:pt x="7182" y="1307"/>
                    </a:cubicBezTo>
                    <a:cubicBezTo>
                      <a:pt x="7054" y="936"/>
                      <a:pt x="6911" y="564"/>
                      <a:pt x="6763" y="201"/>
                    </a:cubicBezTo>
                    <a:cubicBezTo>
                      <a:pt x="6024" y="67"/>
                      <a:pt x="5275" y="1"/>
                      <a:pt x="452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760;p38">
                <a:extLst>
                  <a:ext uri="{FF2B5EF4-FFF2-40B4-BE49-F238E27FC236}">
                    <a16:creationId xmlns:a16="http://schemas.microsoft.com/office/drawing/2014/main" id="{A5AB0CBA-3780-46FD-BF28-9BB49046D30A}"/>
                  </a:ext>
                </a:extLst>
              </p:cNvPr>
              <p:cNvSpPr/>
              <p:nvPr/>
            </p:nvSpPr>
            <p:spPr>
              <a:xfrm>
                <a:off x="6173875" y="802275"/>
                <a:ext cx="179700" cy="54250"/>
              </a:xfrm>
              <a:custGeom>
                <a:avLst/>
                <a:gdLst/>
                <a:ahLst/>
                <a:cxnLst/>
                <a:rect l="l" t="t" r="r" b="b"/>
                <a:pathLst>
                  <a:path w="7188" h="2170" extrusionOk="0">
                    <a:moveTo>
                      <a:pt x="3263" y="0"/>
                    </a:moveTo>
                    <a:cubicBezTo>
                      <a:pt x="2858" y="0"/>
                      <a:pt x="2455" y="36"/>
                      <a:pt x="2063" y="123"/>
                    </a:cubicBezTo>
                    <a:cubicBezTo>
                      <a:pt x="1243" y="303"/>
                      <a:pt x="461" y="716"/>
                      <a:pt x="1" y="1353"/>
                    </a:cubicBezTo>
                    <a:cubicBezTo>
                      <a:pt x="415" y="1239"/>
                      <a:pt x="838" y="1192"/>
                      <a:pt x="1264" y="1192"/>
                    </a:cubicBezTo>
                    <a:cubicBezTo>
                      <a:pt x="2014" y="1192"/>
                      <a:pt x="2774" y="1338"/>
                      <a:pt x="3510" y="1523"/>
                    </a:cubicBezTo>
                    <a:cubicBezTo>
                      <a:pt x="3678" y="1565"/>
                      <a:pt x="3835" y="1608"/>
                      <a:pt x="3996" y="1651"/>
                    </a:cubicBezTo>
                    <a:cubicBezTo>
                      <a:pt x="4554" y="1802"/>
                      <a:pt x="5116" y="1972"/>
                      <a:pt x="5662" y="2170"/>
                    </a:cubicBezTo>
                    <a:cubicBezTo>
                      <a:pt x="6209" y="1753"/>
                      <a:pt x="6721" y="1290"/>
                      <a:pt x="7188" y="784"/>
                    </a:cubicBezTo>
                    <a:cubicBezTo>
                      <a:pt x="6345" y="463"/>
                      <a:pt x="5471" y="236"/>
                      <a:pt x="4579" y="105"/>
                    </a:cubicBezTo>
                    <a:cubicBezTo>
                      <a:pt x="4492" y="91"/>
                      <a:pt x="4406" y="80"/>
                      <a:pt x="4320" y="71"/>
                    </a:cubicBezTo>
                    <a:cubicBezTo>
                      <a:pt x="3968" y="27"/>
                      <a:pt x="3614" y="0"/>
                      <a:pt x="326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761;p38">
                <a:extLst>
                  <a:ext uri="{FF2B5EF4-FFF2-40B4-BE49-F238E27FC236}">
                    <a16:creationId xmlns:a16="http://schemas.microsoft.com/office/drawing/2014/main" id="{BAB7B9FB-628B-44F4-8157-B35D795F6A15}"/>
                  </a:ext>
                </a:extLst>
              </p:cNvPr>
              <p:cNvSpPr/>
              <p:nvPr/>
            </p:nvSpPr>
            <p:spPr>
              <a:xfrm>
                <a:off x="5326600" y="626400"/>
                <a:ext cx="189150" cy="102125"/>
              </a:xfrm>
              <a:custGeom>
                <a:avLst/>
                <a:gdLst/>
                <a:ahLst/>
                <a:cxnLst/>
                <a:rect l="l" t="t" r="r" b="b"/>
                <a:pathLst>
                  <a:path w="7566" h="4085" extrusionOk="0">
                    <a:moveTo>
                      <a:pt x="1093" y="1"/>
                    </a:moveTo>
                    <a:cubicBezTo>
                      <a:pt x="691" y="696"/>
                      <a:pt x="327" y="1412"/>
                      <a:pt x="1" y="2146"/>
                    </a:cubicBezTo>
                    <a:cubicBezTo>
                      <a:pt x="565" y="2160"/>
                      <a:pt x="1122" y="2203"/>
                      <a:pt x="1686" y="2267"/>
                    </a:cubicBezTo>
                    <a:cubicBezTo>
                      <a:pt x="2112" y="2317"/>
                      <a:pt x="2539" y="2375"/>
                      <a:pt x="2960" y="2439"/>
                    </a:cubicBezTo>
                    <a:cubicBezTo>
                      <a:pt x="4614" y="2688"/>
                      <a:pt x="6347" y="3047"/>
                      <a:pt x="7565" y="4084"/>
                    </a:cubicBezTo>
                    <a:cubicBezTo>
                      <a:pt x="7443" y="3154"/>
                      <a:pt x="6833" y="2306"/>
                      <a:pt x="6032" y="1705"/>
                    </a:cubicBezTo>
                    <a:cubicBezTo>
                      <a:pt x="5231" y="1102"/>
                      <a:pt x="4255" y="718"/>
                      <a:pt x="3257" y="438"/>
                    </a:cubicBezTo>
                    <a:cubicBezTo>
                      <a:pt x="2968" y="357"/>
                      <a:pt x="2674" y="286"/>
                      <a:pt x="2376" y="224"/>
                    </a:cubicBezTo>
                    <a:cubicBezTo>
                      <a:pt x="1950" y="133"/>
                      <a:pt x="1523" y="55"/>
                      <a:pt x="109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762;p38">
                <a:extLst>
                  <a:ext uri="{FF2B5EF4-FFF2-40B4-BE49-F238E27FC236}">
                    <a16:creationId xmlns:a16="http://schemas.microsoft.com/office/drawing/2014/main" id="{8E544519-FAB0-4AF2-811F-179DE26D6FC1}"/>
                  </a:ext>
                </a:extLst>
              </p:cNvPr>
              <p:cNvSpPr/>
              <p:nvPr/>
            </p:nvSpPr>
            <p:spPr>
              <a:xfrm>
                <a:off x="5300950" y="708450"/>
                <a:ext cx="149500" cy="51925"/>
              </a:xfrm>
              <a:custGeom>
                <a:avLst/>
                <a:gdLst/>
                <a:ahLst/>
                <a:cxnLst/>
                <a:rect l="l" t="t" r="r" b="b"/>
                <a:pathLst>
                  <a:path w="5980" h="2077" extrusionOk="0">
                    <a:moveTo>
                      <a:pt x="1296" y="0"/>
                    </a:moveTo>
                    <a:cubicBezTo>
                      <a:pt x="1049" y="0"/>
                      <a:pt x="802" y="8"/>
                      <a:pt x="556" y="22"/>
                    </a:cubicBezTo>
                    <a:cubicBezTo>
                      <a:pt x="331" y="627"/>
                      <a:pt x="147" y="1246"/>
                      <a:pt x="1" y="1875"/>
                    </a:cubicBezTo>
                    <a:cubicBezTo>
                      <a:pt x="663" y="1761"/>
                      <a:pt x="1330" y="1680"/>
                      <a:pt x="2001" y="1632"/>
                    </a:cubicBezTo>
                    <a:cubicBezTo>
                      <a:pt x="2038" y="1627"/>
                      <a:pt x="2076" y="1625"/>
                      <a:pt x="2113" y="1624"/>
                    </a:cubicBezTo>
                    <a:cubicBezTo>
                      <a:pt x="2529" y="1592"/>
                      <a:pt x="2952" y="1568"/>
                      <a:pt x="3373" y="1568"/>
                    </a:cubicBezTo>
                    <a:cubicBezTo>
                      <a:pt x="4286" y="1568"/>
                      <a:pt x="5188" y="1681"/>
                      <a:pt x="5980" y="2077"/>
                    </a:cubicBezTo>
                    <a:cubicBezTo>
                      <a:pt x="5673" y="1365"/>
                      <a:pt x="5003" y="819"/>
                      <a:pt x="4240" y="491"/>
                    </a:cubicBezTo>
                    <a:cubicBezTo>
                      <a:pt x="3668" y="243"/>
                      <a:pt x="3045" y="118"/>
                      <a:pt x="2415" y="53"/>
                    </a:cubicBezTo>
                    <a:cubicBezTo>
                      <a:pt x="2202" y="33"/>
                      <a:pt x="1994" y="17"/>
                      <a:pt x="1786" y="10"/>
                    </a:cubicBezTo>
                    <a:cubicBezTo>
                      <a:pt x="1623" y="3"/>
                      <a:pt x="1459" y="0"/>
                      <a:pt x="129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763;p38">
                <a:extLst>
                  <a:ext uri="{FF2B5EF4-FFF2-40B4-BE49-F238E27FC236}">
                    <a16:creationId xmlns:a16="http://schemas.microsoft.com/office/drawing/2014/main" id="{3815CB15-CA9B-4E51-8306-445DD99235C0}"/>
                  </a:ext>
                </a:extLst>
              </p:cNvPr>
              <p:cNvSpPr/>
              <p:nvPr/>
            </p:nvSpPr>
            <p:spPr>
              <a:xfrm>
                <a:off x="5292525" y="785950"/>
                <a:ext cx="172525" cy="61475"/>
              </a:xfrm>
              <a:custGeom>
                <a:avLst/>
                <a:gdLst/>
                <a:ahLst/>
                <a:cxnLst/>
                <a:rect l="l" t="t" r="r" b="b"/>
                <a:pathLst>
                  <a:path w="6901" h="2459" extrusionOk="0">
                    <a:moveTo>
                      <a:pt x="3559" y="1"/>
                    </a:moveTo>
                    <a:cubicBezTo>
                      <a:pt x="3160" y="1"/>
                      <a:pt x="2759" y="33"/>
                      <a:pt x="2364" y="84"/>
                    </a:cubicBezTo>
                    <a:lnTo>
                      <a:pt x="2353" y="84"/>
                    </a:lnTo>
                    <a:cubicBezTo>
                      <a:pt x="1571" y="183"/>
                      <a:pt x="799" y="356"/>
                      <a:pt x="49" y="600"/>
                    </a:cubicBezTo>
                    <a:cubicBezTo>
                      <a:pt x="13" y="1001"/>
                      <a:pt x="0" y="1404"/>
                      <a:pt x="7" y="1806"/>
                    </a:cubicBezTo>
                    <a:lnTo>
                      <a:pt x="7" y="1815"/>
                    </a:lnTo>
                    <a:cubicBezTo>
                      <a:pt x="7" y="1836"/>
                      <a:pt x="12" y="1888"/>
                      <a:pt x="43" y="1975"/>
                    </a:cubicBezTo>
                    <a:cubicBezTo>
                      <a:pt x="58" y="2019"/>
                      <a:pt x="77" y="2060"/>
                      <a:pt x="100" y="2101"/>
                    </a:cubicBezTo>
                    <a:cubicBezTo>
                      <a:pt x="171" y="2229"/>
                      <a:pt x="258" y="2349"/>
                      <a:pt x="358" y="2459"/>
                    </a:cubicBezTo>
                    <a:cubicBezTo>
                      <a:pt x="1108" y="2134"/>
                      <a:pt x="1912" y="1891"/>
                      <a:pt x="2720" y="1677"/>
                    </a:cubicBezTo>
                    <a:cubicBezTo>
                      <a:pt x="2778" y="1664"/>
                      <a:pt x="2842" y="1655"/>
                      <a:pt x="2902" y="1636"/>
                    </a:cubicBezTo>
                    <a:cubicBezTo>
                      <a:pt x="3759" y="1420"/>
                      <a:pt x="4659" y="1227"/>
                      <a:pt x="5541" y="1227"/>
                    </a:cubicBezTo>
                    <a:cubicBezTo>
                      <a:pt x="6003" y="1227"/>
                      <a:pt x="6459" y="1280"/>
                      <a:pt x="6901" y="1410"/>
                    </a:cubicBezTo>
                    <a:cubicBezTo>
                      <a:pt x="6454" y="767"/>
                      <a:pt x="5685" y="342"/>
                      <a:pt x="4872" y="141"/>
                    </a:cubicBezTo>
                    <a:cubicBezTo>
                      <a:pt x="4443" y="41"/>
                      <a:pt x="4002" y="1"/>
                      <a:pt x="355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764;p38">
                <a:extLst>
                  <a:ext uri="{FF2B5EF4-FFF2-40B4-BE49-F238E27FC236}">
                    <a16:creationId xmlns:a16="http://schemas.microsoft.com/office/drawing/2014/main" id="{A2C960F3-0B24-4BE1-9610-29C41CE5FA3C}"/>
                  </a:ext>
                </a:extLst>
              </p:cNvPr>
              <p:cNvSpPr/>
              <p:nvPr/>
            </p:nvSpPr>
            <p:spPr>
              <a:xfrm>
                <a:off x="5766200" y="888375"/>
                <a:ext cx="84950" cy="73850"/>
              </a:xfrm>
              <a:custGeom>
                <a:avLst/>
                <a:gdLst/>
                <a:ahLst/>
                <a:cxnLst/>
                <a:rect l="l" t="t" r="r" b="b"/>
                <a:pathLst>
                  <a:path w="3398" h="2954" extrusionOk="0">
                    <a:moveTo>
                      <a:pt x="1982" y="1"/>
                    </a:moveTo>
                    <a:cubicBezTo>
                      <a:pt x="1444" y="1"/>
                      <a:pt x="884" y="222"/>
                      <a:pt x="525" y="594"/>
                    </a:cubicBezTo>
                    <a:cubicBezTo>
                      <a:pt x="150" y="989"/>
                      <a:pt x="1" y="1546"/>
                      <a:pt x="142" y="2046"/>
                    </a:cubicBezTo>
                    <a:cubicBezTo>
                      <a:pt x="153" y="2087"/>
                      <a:pt x="166" y="2129"/>
                      <a:pt x="182" y="2169"/>
                    </a:cubicBezTo>
                    <a:cubicBezTo>
                      <a:pt x="255" y="2363"/>
                      <a:pt x="371" y="2546"/>
                      <a:pt x="547" y="2676"/>
                    </a:cubicBezTo>
                    <a:cubicBezTo>
                      <a:pt x="723" y="2810"/>
                      <a:pt x="956" y="2882"/>
                      <a:pt x="1189" y="2921"/>
                    </a:cubicBezTo>
                    <a:cubicBezTo>
                      <a:pt x="1329" y="2943"/>
                      <a:pt x="1471" y="2953"/>
                      <a:pt x="1612" y="2953"/>
                    </a:cubicBezTo>
                    <a:cubicBezTo>
                      <a:pt x="1882" y="2953"/>
                      <a:pt x="2150" y="2914"/>
                      <a:pt x="2410" y="2835"/>
                    </a:cubicBezTo>
                    <a:cubicBezTo>
                      <a:pt x="2634" y="2769"/>
                      <a:pt x="2854" y="2666"/>
                      <a:pt x="3013" y="2507"/>
                    </a:cubicBezTo>
                    <a:cubicBezTo>
                      <a:pt x="3265" y="2262"/>
                      <a:pt x="3335" y="1920"/>
                      <a:pt x="3370" y="1577"/>
                    </a:cubicBezTo>
                    <a:cubicBezTo>
                      <a:pt x="3370" y="1522"/>
                      <a:pt x="3377" y="1463"/>
                      <a:pt x="3377" y="1408"/>
                    </a:cubicBezTo>
                    <a:cubicBezTo>
                      <a:pt x="3390" y="1161"/>
                      <a:pt x="3397" y="905"/>
                      <a:pt x="3272" y="683"/>
                    </a:cubicBezTo>
                    <a:cubicBezTo>
                      <a:pt x="2998" y="207"/>
                      <a:pt x="2501" y="1"/>
                      <a:pt x="198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765;p38">
                <a:extLst>
                  <a:ext uri="{FF2B5EF4-FFF2-40B4-BE49-F238E27FC236}">
                    <a16:creationId xmlns:a16="http://schemas.microsoft.com/office/drawing/2014/main" id="{115A370F-B0D4-4353-830E-B1E417C82039}"/>
                  </a:ext>
                </a:extLst>
              </p:cNvPr>
              <p:cNvSpPr/>
              <p:nvPr/>
            </p:nvSpPr>
            <p:spPr>
              <a:xfrm>
                <a:off x="5769725" y="926375"/>
                <a:ext cx="80725" cy="35850"/>
              </a:xfrm>
              <a:custGeom>
                <a:avLst/>
                <a:gdLst/>
                <a:ahLst/>
                <a:cxnLst/>
                <a:rect l="l" t="t" r="r" b="b"/>
                <a:pathLst>
                  <a:path w="3229" h="1434" extrusionOk="0">
                    <a:moveTo>
                      <a:pt x="2202" y="0"/>
                    </a:moveTo>
                    <a:cubicBezTo>
                      <a:pt x="2004" y="0"/>
                      <a:pt x="1806" y="3"/>
                      <a:pt x="1608" y="6"/>
                    </a:cubicBezTo>
                    <a:cubicBezTo>
                      <a:pt x="1369" y="8"/>
                      <a:pt x="1130" y="10"/>
                      <a:pt x="905" y="68"/>
                    </a:cubicBezTo>
                    <a:cubicBezTo>
                      <a:pt x="666" y="125"/>
                      <a:pt x="451" y="241"/>
                      <a:pt x="246" y="372"/>
                    </a:cubicBezTo>
                    <a:cubicBezTo>
                      <a:pt x="164" y="422"/>
                      <a:pt x="82" y="476"/>
                      <a:pt x="0" y="526"/>
                    </a:cubicBezTo>
                    <a:cubicBezTo>
                      <a:pt x="12" y="567"/>
                      <a:pt x="25" y="609"/>
                      <a:pt x="39" y="649"/>
                    </a:cubicBezTo>
                    <a:cubicBezTo>
                      <a:pt x="114" y="843"/>
                      <a:pt x="229" y="1026"/>
                      <a:pt x="406" y="1156"/>
                    </a:cubicBezTo>
                    <a:cubicBezTo>
                      <a:pt x="582" y="1290"/>
                      <a:pt x="815" y="1362"/>
                      <a:pt x="1048" y="1401"/>
                    </a:cubicBezTo>
                    <a:cubicBezTo>
                      <a:pt x="1188" y="1423"/>
                      <a:pt x="1330" y="1433"/>
                      <a:pt x="1471" y="1433"/>
                    </a:cubicBezTo>
                    <a:cubicBezTo>
                      <a:pt x="1740" y="1433"/>
                      <a:pt x="2009" y="1394"/>
                      <a:pt x="2268" y="1315"/>
                    </a:cubicBezTo>
                    <a:cubicBezTo>
                      <a:pt x="2493" y="1249"/>
                      <a:pt x="2713" y="1146"/>
                      <a:pt x="2872" y="987"/>
                    </a:cubicBezTo>
                    <a:cubicBezTo>
                      <a:pt x="3124" y="742"/>
                      <a:pt x="3194" y="400"/>
                      <a:pt x="3229" y="57"/>
                    </a:cubicBezTo>
                    <a:cubicBezTo>
                      <a:pt x="3085" y="33"/>
                      <a:pt x="2941" y="18"/>
                      <a:pt x="2797" y="12"/>
                    </a:cubicBezTo>
                    <a:cubicBezTo>
                      <a:pt x="2599" y="3"/>
                      <a:pt x="2400" y="0"/>
                      <a:pt x="220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766;p38">
                <a:extLst>
                  <a:ext uri="{FF2B5EF4-FFF2-40B4-BE49-F238E27FC236}">
                    <a16:creationId xmlns:a16="http://schemas.microsoft.com/office/drawing/2014/main" id="{1E14CA72-C4D1-40B1-9BBC-C9EB322E9427}"/>
                  </a:ext>
                </a:extLst>
              </p:cNvPr>
              <p:cNvSpPr/>
              <p:nvPr/>
            </p:nvSpPr>
            <p:spPr>
              <a:xfrm>
                <a:off x="5793700" y="848250"/>
                <a:ext cx="26975" cy="51750"/>
              </a:xfrm>
              <a:custGeom>
                <a:avLst/>
                <a:gdLst/>
                <a:ahLst/>
                <a:cxnLst/>
                <a:rect l="l" t="t" r="r" b="b"/>
                <a:pathLst>
                  <a:path w="1079" h="2070" extrusionOk="0">
                    <a:moveTo>
                      <a:pt x="228" y="0"/>
                    </a:moveTo>
                    <a:cubicBezTo>
                      <a:pt x="184" y="0"/>
                      <a:pt x="148" y="5"/>
                      <a:pt x="125" y="17"/>
                    </a:cubicBezTo>
                    <a:cubicBezTo>
                      <a:pt x="1" y="80"/>
                      <a:pt x="135" y="413"/>
                      <a:pt x="154" y="524"/>
                    </a:cubicBezTo>
                    <a:cubicBezTo>
                      <a:pt x="222" y="925"/>
                      <a:pt x="274" y="1338"/>
                      <a:pt x="270" y="1743"/>
                    </a:cubicBezTo>
                    <a:cubicBezTo>
                      <a:pt x="271" y="1815"/>
                      <a:pt x="272" y="1888"/>
                      <a:pt x="314" y="1948"/>
                    </a:cubicBezTo>
                    <a:cubicBezTo>
                      <a:pt x="385" y="2053"/>
                      <a:pt x="542" y="2069"/>
                      <a:pt x="682" y="2069"/>
                    </a:cubicBezTo>
                    <a:cubicBezTo>
                      <a:pt x="693" y="2069"/>
                      <a:pt x="704" y="2069"/>
                      <a:pt x="714" y="2069"/>
                    </a:cubicBezTo>
                    <a:cubicBezTo>
                      <a:pt x="765" y="2069"/>
                      <a:pt x="823" y="2067"/>
                      <a:pt x="861" y="2036"/>
                    </a:cubicBezTo>
                    <a:cubicBezTo>
                      <a:pt x="899" y="2005"/>
                      <a:pt x="907" y="1955"/>
                      <a:pt x="914" y="1910"/>
                    </a:cubicBezTo>
                    <a:lnTo>
                      <a:pt x="1015" y="1199"/>
                    </a:lnTo>
                    <a:cubicBezTo>
                      <a:pt x="1043" y="1010"/>
                      <a:pt x="1070" y="820"/>
                      <a:pt x="1075" y="631"/>
                    </a:cubicBezTo>
                    <a:cubicBezTo>
                      <a:pt x="1078" y="486"/>
                      <a:pt x="1068" y="339"/>
                      <a:pt x="1003" y="206"/>
                    </a:cubicBezTo>
                    <a:cubicBezTo>
                      <a:pt x="991" y="176"/>
                      <a:pt x="971" y="149"/>
                      <a:pt x="946" y="127"/>
                    </a:cubicBezTo>
                    <a:cubicBezTo>
                      <a:pt x="905" y="96"/>
                      <a:pt x="848" y="89"/>
                      <a:pt x="793" y="83"/>
                    </a:cubicBezTo>
                    <a:cubicBezTo>
                      <a:pt x="685" y="72"/>
                      <a:pt x="398" y="0"/>
                      <a:pt x="22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767;p38">
                <a:extLst>
                  <a:ext uri="{FF2B5EF4-FFF2-40B4-BE49-F238E27FC236}">
                    <a16:creationId xmlns:a16="http://schemas.microsoft.com/office/drawing/2014/main" id="{F57F80B4-D9E8-4386-AC1A-275424BF4889}"/>
                  </a:ext>
                </a:extLst>
              </p:cNvPr>
              <p:cNvSpPr/>
              <p:nvPr/>
            </p:nvSpPr>
            <p:spPr>
              <a:xfrm>
                <a:off x="5817850" y="1013400"/>
                <a:ext cx="353525" cy="156675"/>
              </a:xfrm>
              <a:custGeom>
                <a:avLst/>
                <a:gdLst/>
                <a:ahLst/>
                <a:cxnLst/>
                <a:rect l="l" t="t" r="r" b="b"/>
                <a:pathLst>
                  <a:path w="14141" h="6267" extrusionOk="0">
                    <a:moveTo>
                      <a:pt x="11991" y="1"/>
                    </a:moveTo>
                    <a:cubicBezTo>
                      <a:pt x="11991" y="1"/>
                      <a:pt x="8872" y="658"/>
                      <a:pt x="6883" y="2241"/>
                    </a:cubicBezTo>
                    <a:cubicBezTo>
                      <a:pt x="4896" y="3824"/>
                      <a:pt x="627" y="4985"/>
                      <a:pt x="0" y="5639"/>
                    </a:cubicBezTo>
                    <a:lnTo>
                      <a:pt x="10585" y="6267"/>
                    </a:lnTo>
                    <a:lnTo>
                      <a:pt x="14141" y="1767"/>
                    </a:lnTo>
                    <a:lnTo>
                      <a:pt x="1199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768;p38">
                <a:extLst>
                  <a:ext uri="{FF2B5EF4-FFF2-40B4-BE49-F238E27FC236}">
                    <a16:creationId xmlns:a16="http://schemas.microsoft.com/office/drawing/2014/main" id="{58FD28B6-5B07-4147-A00C-D55F17E900A6}"/>
                  </a:ext>
                </a:extLst>
              </p:cNvPr>
              <p:cNvSpPr/>
              <p:nvPr/>
            </p:nvSpPr>
            <p:spPr>
              <a:xfrm>
                <a:off x="5446325" y="1046250"/>
                <a:ext cx="741225" cy="476925"/>
              </a:xfrm>
              <a:custGeom>
                <a:avLst/>
                <a:gdLst/>
                <a:ahLst/>
                <a:cxnLst/>
                <a:rect l="l" t="t" r="r" b="b"/>
                <a:pathLst>
                  <a:path w="29649" h="19077" extrusionOk="0">
                    <a:moveTo>
                      <a:pt x="171" y="1"/>
                    </a:moveTo>
                    <a:lnTo>
                      <a:pt x="1" y="14752"/>
                    </a:lnTo>
                    <a:lnTo>
                      <a:pt x="14691" y="19076"/>
                    </a:lnTo>
                    <a:lnTo>
                      <a:pt x="29480" y="15027"/>
                    </a:lnTo>
                    <a:lnTo>
                      <a:pt x="29649" y="276"/>
                    </a:lnTo>
                    <a:lnTo>
                      <a:pt x="14861" y="4325"/>
                    </a:lnTo>
                    <a:lnTo>
                      <a:pt x="17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769;p38">
                <a:extLst>
                  <a:ext uri="{FF2B5EF4-FFF2-40B4-BE49-F238E27FC236}">
                    <a16:creationId xmlns:a16="http://schemas.microsoft.com/office/drawing/2014/main" id="{CC043BD9-4F78-451D-B8AD-050F75D7163C}"/>
                  </a:ext>
                </a:extLst>
              </p:cNvPr>
              <p:cNvSpPr/>
              <p:nvPr/>
            </p:nvSpPr>
            <p:spPr>
              <a:xfrm>
                <a:off x="5813600" y="1053125"/>
                <a:ext cx="373950" cy="470050"/>
              </a:xfrm>
              <a:custGeom>
                <a:avLst/>
                <a:gdLst/>
                <a:ahLst/>
                <a:cxnLst/>
                <a:rect l="l" t="t" r="r" b="b"/>
                <a:pathLst>
                  <a:path w="14958" h="18802" extrusionOk="0">
                    <a:moveTo>
                      <a:pt x="14958" y="1"/>
                    </a:moveTo>
                    <a:lnTo>
                      <a:pt x="170" y="4050"/>
                    </a:lnTo>
                    <a:lnTo>
                      <a:pt x="0" y="18801"/>
                    </a:lnTo>
                    <a:lnTo>
                      <a:pt x="14789" y="14752"/>
                    </a:lnTo>
                    <a:lnTo>
                      <a:pt x="1495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770;p38">
                <a:extLst>
                  <a:ext uri="{FF2B5EF4-FFF2-40B4-BE49-F238E27FC236}">
                    <a16:creationId xmlns:a16="http://schemas.microsoft.com/office/drawing/2014/main" id="{D8E134BB-0B4C-4A54-9CA4-8ABEDCD3EFC3}"/>
                  </a:ext>
                </a:extLst>
              </p:cNvPr>
              <p:cNvSpPr/>
              <p:nvPr/>
            </p:nvSpPr>
            <p:spPr>
              <a:xfrm>
                <a:off x="5479675" y="1022200"/>
                <a:ext cx="338200" cy="132175"/>
              </a:xfrm>
              <a:custGeom>
                <a:avLst/>
                <a:gdLst/>
                <a:ahLst/>
                <a:cxnLst/>
                <a:rect l="l" t="t" r="r" b="b"/>
                <a:pathLst>
                  <a:path w="13528" h="5287" extrusionOk="0">
                    <a:moveTo>
                      <a:pt x="1918" y="1"/>
                    </a:moveTo>
                    <a:lnTo>
                      <a:pt x="1" y="1307"/>
                    </a:lnTo>
                    <a:lnTo>
                      <a:pt x="13527" y="5287"/>
                    </a:lnTo>
                    <a:cubicBezTo>
                      <a:pt x="13021" y="5138"/>
                      <a:pt x="1918" y="1"/>
                      <a:pt x="19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771;p38">
                <a:extLst>
                  <a:ext uri="{FF2B5EF4-FFF2-40B4-BE49-F238E27FC236}">
                    <a16:creationId xmlns:a16="http://schemas.microsoft.com/office/drawing/2014/main" id="{A0914084-2167-441D-9790-237E82CDCEE3}"/>
                  </a:ext>
                </a:extLst>
              </p:cNvPr>
              <p:cNvSpPr/>
              <p:nvPr/>
            </p:nvSpPr>
            <p:spPr>
              <a:xfrm>
                <a:off x="6128700" y="1154300"/>
                <a:ext cx="112225" cy="145850"/>
              </a:xfrm>
              <a:custGeom>
                <a:avLst/>
                <a:gdLst/>
                <a:ahLst/>
                <a:cxnLst/>
                <a:rect l="l" t="t" r="r" b="b"/>
                <a:pathLst>
                  <a:path w="4489" h="5834" extrusionOk="0">
                    <a:moveTo>
                      <a:pt x="2190" y="1"/>
                    </a:moveTo>
                    <a:cubicBezTo>
                      <a:pt x="576" y="1"/>
                      <a:pt x="1" y="3272"/>
                      <a:pt x="171" y="4282"/>
                    </a:cubicBezTo>
                    <a:cubicBezTo>
                      <a:pt x="223" y="4583"/>
                      <a:pt x="308" y="4887"/>
                      <a:pt x="494" y="5143"/>
                    </a:cubicBezTo>
                    <a:cubicBezTo>
                      <a:pt x="818" y="5597"/>
                      <a:pt x="1427" y="5834"/>
                      <a:pt x="2037" y="5834"/>
                    </a:cubicBezTo>
                    <a:cubicBezTo>
                      <a:pt x="2306" y="5834"/>
                      <a:pt x="2575" y="5788"/>
                      <a:pt x="2821" y="5694"/>
                    </a:cubicBezTo>
                    <a:cubicBezTo>
                      <a:pt x="3624" y="5387"/>
                      <a:pt x="4159" y="4664"/>
                      <a:pt x="4324" y="3905"/>
                    </a:cubicBezTo>
                    <a:cubicBezTo>
                      <a:pt x="4488" y="3147"/>
                      <a:pt x="4325" y="2358"/>
                      <a:pt x="4034" y="1629"/>
                    </a:cubicBezTo>
                    <a:cubicBezTo>
                      <a:pt x="3794" y="1029"/>
                      <a:pt x="3424" y="418"/>
                      <a:pt x="2778" y="135"/>
                    </a:cubicBezTo>
                    <a:cubicBezTo>
                      <a:pt x="2568" y="43"/>
                      <a:pt x="2372" y="1"/>
                      <a:pt x="219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72;p38">
                <a:extLst>
                  <a:ext uri="{FF2B5EF4-FFF2-40B4-BE49-F238E27FC236}">
                    <a16:creationId xmlns:a16="http://schemas.microsoft.com/office/drawing/2014/main" id="{08C01210-1415-46A0-B2F1-9EF150372E01}"/>
                  </a:ext>
                </a:extLst>
              </p:cNvPr>
              <p:cNvSpPr/>
              <p:nvPr/>
            </p:nvSpPr>
            <p:spPr>
              <a:xfrm>
                <a:off x="5407425" y="1147600"/>
                <a:ext cx="112250" cy="145825"/>
              </a:xfrm>
              <a:custGeom>
                <a:avLst/>
                <a:gdLst/>
                <a:ahLst/>
                <a:cxnLst/>
                <a:rect l="l" t="t" r="r" b="b"/>
                <a:pathLst>
                  <a:path w="4490" h="5833" extrusionOk="0">
                    <a:moveTo>
                      <a:pt x="2191" y="0"/>
                    </a:moveTo>
                    <a:cubicBezTo>
                      <a:pt x="577" y="0"/>
                      <a:pt x="1" y="3271"/>
                      <a:pt x="173" y="4282"/>
                    </a:cubicBezTo>
                    <a:cubicBezTo>
                      <a:pt x="224" y="4583"/>
                      <a:pt x="309" y="4886"/>
                      <a:pt x="494" y="5143"/>
                    </a:cubicBezTo>
                    <a:cubicBezTo>
                      <a:pt x="818" y="5596"/>
                      <a:pt x="1427" y="5832"/>
                      <a:pt x="2037" y="5832"/>
                    </a:cubicBezTo>
                    <a:cubicBezTo>
                      <a:pt x="2306" y="5832"/>
                      <a:pt x="2575" y="5787"/>
                      <a:pt x="2821" y="5693"/>
                    </a:cubicBezTo>
                    <a:cubicBezTo>
                      <a:pt x="3623" y="5386"/>
                      <a:pt x="4159" y="4663"/>
                      <a:pt x="4324" y="3905"/>
                    </a:cubicBezTo>
                    <a:cubicBezTo>
                      <a:pt x="4489" y="3146"/>
                      <a:pt x="4326" y="2358"/>
                      <a:pt x="4034" y="1629"/>
                    </a:cubicBezTo>
                    <a:cubicBezTo>
                      <a:pt x="3793" y="1028"/>
                      <a:pt x="3425" y="417"/>
                      <a:pt x="2779" y="134"/>
                    </a:cubicBezTo>
                    <a:cubicBezTo>
                      <a:pt x="2569" y="42"/>
                      <a:pt x="2373" y="0"/>
                      <a:pt x="219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7"/>
          <p:cNvSpPr/>
          <p:nvPr/>
        </p:nvSpPr>
        <p:spPr>
          <a:xfrm>
            <a:off x="6303875" y="2103200"/>
            <a:ext cx="3200400" cy="3200400"/>
          </a:xfrm>
          <a:prstGeom prst="flowChartConnector">
            <a:avLst/>
          </a:prstGeom>
          <a:solidFill>
            <a:srgbClr val="FFFFFF">
              <a:alpha val="348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5" name="Google Shape;215;p27"/>
          <p:cNvGrpSpPr/>
          <p:nvPr/>
        </p:nvGrpSpPr>
        <p:grpSpPr>
          <a:xfrm>
            <a:off x="6484714" y="1678244"/>
            <a:ext cx="2324533" cy="3200302"/>
            <a:chOff x="6021128" y="902602"/>
            <a:chExt cx="2577373" cy="3548401"/>
          </a:xfrm>
        </p:grpSpPr>
        <p:grpSp>
          <p:nvGrpSpPr>
            <p:cNvPr id="216" name="Google Shape;216;p27"/>
            <p:cNvGrpSpPr/>
            <p:nvPr/>
          </p:nvGrpSpPr>
          <p:grpSpPr>
            <a:xfrm>
              <a:off x="6021128" y="902602"/>
              <a:ext cx="2577373" cy="3548401"/>
              <a:chOff x="968120" y="2835587"/>
              <a:chExt cx="1309907" cy="1803416"/>
            </a:xfrm>
          </p:grpSpPr>
          <p:sp>
            <p:nvSpPr>
              <p:cNvPr id="217" name="Google Shape;217;p27"/>
              <p:cNvSpPr/>
              <p:nvPr/>
            </p:nvSpPr>
            <p:spPr>
              <a:xfrm>
                <a:off x="1322723" y="4383977"/>
                <a:ext cx="252507" cy="183172"/>
              </a:xfrm>
              <a:custGeom>
                <a:avLst/>
                <a:gdLst/>
                <a:ahLst/>
                <a:cxnLst/>
                <a:rect l="l" t="t" r="r" b="b"/>
                <a:pathLst>
                  <a:path w="25766" h="18691" extrusionOk="0">
                    <a:moveTo>
                      <a:pt x="25748" y="1"/>
                    </a:moveTo>
                    <a:cubicBezTo>
                      <a:pt x="18467" y="1455"/>
                      <a:pt x="11031" y="2213"/>
                      <a:pt x="3504" y="2213"/>
                    </a:cubicBezTo>
                    <a:cubicBezTo>
                      <a:pt x="2338" y="2213"/>
                      <a:pt x="1170" y="2195"/>
                      <a:pt x="0" y="2158"/>
                    </a:cubicBezTo>
                    <a:lnTo>
                      <a:pt x="0" y="2158"/>
                    </a:lnTo>
                    <a:cubicBezTo>
                      <a:pt x="2782" y="10785"/>
                      <a:pt x="6522" y="17255"/>
                      <a:pt x="11529" y="18301"/>
                    </a:cubicBezTo>
                    <a:cubicBezTo>
                      <a:pt x="12778" y="18564"/>
                      <a:pt x="13935" y="18690"/>
                      <a:pt x="15003" y="18690"/>
                    </a:cubicBezTo>
                    <a:cubicBezTo>
                      <a:pt x="21903" y="18690"/>
                      <a:pt x="25100" y="13410"/>
                      <a:pt x="25618" y="5344"/>
                    </a:cubicBezTo>
                    <a:cubicBezTo>
                      <a:pt x="25726" y="3603"/>
                      <a:pt x="25765" y="1794"/>
                      <a:pt x="2574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27"/>
              <p:cNvSpPr/>
              <p:nvPr/>
            </p:nvSpPr>
            <p:spPr>
              <a:xfrm>
                <a:off x="1695064" y="4241661"/>
                <a:ext cx="256799" cy="316324"/>
              </a:xfrm>
              <a:custGeom>
                <a:avLst/>
                <a:gdLst/>
                <a:ahLst/>
                <a:cxnLst/>
                <a:rect l="l" t="t" r="r" b="b"/>
                <a:pathLst>
                  <a:path w="26204" h="32278" extrusionOk="0">
                    <a:moveTo>
                      <a:pt x="26203" y="1"/>
                    </a:moveTo>
                    <a:cubicBezTo>
                      <a:pt x="17913" y="4702"/>
                      <a:pt x="9173" y="8543"/>
                      <a:pt x="115" y="11359"/>
                    </a:cubicBezTo>
                    <a:cubicBezTo>
                      <a:pt x="274" y="14643"/>
                      <a:pt x="479" y="17760"/>
                      <a:pt x="757" y="19576"/>
                    </a:cubicBezTo>
                    <a:cubicBezTo>
                      <a:pt x="1343" y="23417"/>
                      <a:pt x="1" y="31156"/>
                      <a:pt x="9845" y="32185"/>
                    </a:cubicBezTo>
                    <a:cubicBezTo>
                      <a:pt x="10438" y="32247"/>
                      <a:pt x="11008" y="32278"/>
                      <a:pt x="11557" y="32278"/>
                    </a:cubicBezTo>
                    <a:cubicBezTo>
                      <a:pt x="21598" y="32278"/>
                      <a:pt x="24445" y="22053"/>
                      <a:pt x="25692" y="6699"/>
                    </a:cubicBezTo>
                    <a:cubicBezTo>
                      <a:pt x="25851" y="4735"/>
                      <a:pt x="26027" y="2465"/>
                      <a:pt x="2620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27"/>
              <p:cNvSpPr/>
              <p:nvPr/>
            </p:nvSpPr>
            <p:spPr>
              <a:xfrm>
                <a:off x="1245607" y="3789362"/>
                <a:ext cx="736362" cy="616322"/>
              </a:xfrm>
              <a:custGeom>
                <a:avLst/>
                <a:gdLst/>
                <a:ahLst/>
                <a:cxnLst/>
                <a:rect l="l" t="t" r="r" b="b"/>
                <a:pathLst>
                  <a:path w="75139" h="62890" extrusionOk="0">
                    <a:moveTo>
                      <a:pt x="75139" y="0"/>
                    </a:moveTo>
                    <a:lnTo>
                      <a:pt x="0" y="8383"/>
                    </a:lnTo>
                    <a:cubicBezTo>
                      <a:pt x="0" y="8383"/>
                      <a:pt x="1138" y="41944"/>
                      <a:pt x="7875" y="62833"/>
                    </a:cubicBezTo>
                    <a:cubicBezTo>
                      <a:pt x="9058" y="62871"/>
                      <a:pt x="10238" y="62889"/>
                      <a:pt x="11417" y="62889"/>
                    </a:cubicBezTo>
                    <a:cubicBezTo>
                      <a:pt x="18931" y="62889"/>
                      <a:pt x="26353" y="62127"/>
                      <a:pt x="33623" y="60676"/>
                    </a:cubicBezTo>
                    <a:cubicBezTo>
                      <a:pt x="33549" y="52869"/>
                      <a:pt x="32485" y="45381"/>
                      <a:pt x="32485" y="45381"/>
                    </a:cubicBezTo>
                    <a:lnTo>
                      <a:pt x="32485" y="45381"/>
                    </a:lnTo>
                    <a:cubicBezTo>
                      <a:pt x="32485" y="45381"/>
                      <a:pt x="33799" y="45486"/>
                      <a:pt x="36042" y="45486"/>
                    </a:cubicBezTo>
                    <a:cubicBezTo>
                      <a:pt x="38371" y="45486"/>
                      <a:pt x="41703" y="45373"/>
                      <a:pt x="45607" y="44915"/>
                    </a:cubicBezTo>
                    <a:cubicBezTo>
                      <a:pt x="45607" y="44915"/>
                      <a:pt x="45703" y="51482"/>
                      <a:pt x="45982" y="57507"/>
                    </a:cubicBezTo>
                    <a:cubicBezTo>
                      <a:pt x="55041" y="54684"/>
                      <a:pt x="63780" y="50843"/>
                      <a:pt x="72071" y="46149"/>
                    </a:cubicBezTo>
                    <a:cubicBezTo>
                      <a:pt x="73386" y="28299"/>
                      <a:pt x="75139" y="1"/>
                      <a:pt x="7513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220;p27"/>
              <p:cNvSpPr/>
              <p:nvPr/>
            </p:nvSpPr>
            <p:spPr>
              <a:xfrm>
                <a:off x="2032321" y="3214053"/>
                <a:ext cx="206221" cy="95383"/>
              </a:xfrm>
              <a:custGeom>
                <a:avLst/>
                <a:gdLst/>
                <a:ahLst/>
                <a:cxnLst/>
                <a:rect l="l" t="t" r="r" b="b"/>
                <a:pathLst>
                  <a:path w="21043" h="9733" extrusionOk="0">
                    <a:moveTo>
                      <a:pt x="4404" y="1"/>
                    </a:moveTo>
                    <a:cubicBezTo>
                      <a:pt x="2959" y="2686"/>
                      <a:pt x="1400" y="5526"/>
                      <a:pt x="1" y="7984"/>
                    </a:cubicBezTo>
                    <a:cubicBezTo>
                      <a:pt x="4962" y="9009"/>
                      <a:pt x="10414" y="9732"/>
                      <a:pt x="15767" y="9732"/>
                    </a:cubicBezTo>
                    <a:cubicBezTo>
                      <a:pt x="16978" y="9732"/>
                      <a:pt x="18183" y="9695"/>
                      <a:pt x="19377" y="9617"/>
                    </a:cubicBezTo>
                    <a:cubicBezTo>
                      <a:pt x="19917" y="8655"/>
                      <a:pt x="20468" y="7682"/>
                      <a:pt x="21043" y="6687"/>
                    </a:cubicBezTo>
                    <a:cubicBezTo>
                      <a:pt x="13697" y="5559"/>
                      <a:pt x="7995" y="2493"/>
                      <a:pt x="440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27"/>
              <p:cNvSpPr/>
              <p:nvPr/>
            </p:nvSpPr>
            <p:spPr>
              <a:xfrm>
                <a:off x="2075481" y="3118532"/>
                <a:ext cx="202546" cy="161112"/>
              </a:xfrm>
              <a:custGeom>
                <a:avLst/>
                <a:gdLst/>
                <a:ahLst/>
                <a:cxnLst/>
                <a:rect l="l" t="t" r="r" b="b"/>
                <a:pathLst>
                  <a:path w="20668" h="16440" extrusionOk="0">
                    <a:moveTo>
                      <a:pt x="5168" y="0"/>
                    </a:moveTo>
                    <a:cubicBezTo>
                      <a:pt x="5168" y="0"/>
                      <a:pt x="2788" y="4570"/>
                      <a:pt x="0" y="9748"/>
                    </a:cubicBezTo>
                    <a:cubicBezTo>
                      <a:pt x="3597" y="12240"/>
                      <a:pt x="9299" y="15306"/>
                      <a:pt x="16645" y="16440"/>
                    </a:cubicBezTo>
                    <a:cubicBezTo>
                      <a:pt x="18204" y="13743"/>
                      <a:pt x="19597" y="11193"/>
                      <a:pt x="20667" y="8997"/>
                    </a:cubicBezTo>
                    <a:cubicBezTo>
                      <a:pt x="20662" y="8997"/>
                      <a:pt x="12547" y="1856"/>
                      <a:pt x="516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27"/>
              <p:cNvSpPr/>
              <p:nvPr/>
            </p:nvSpPr>
            <p:spPr>
              <a:xfrm>
                <a:off x="2154998" y="3134595"/>
                <a:ext cx="52930" cy="58898"/>
              </a:xfrm>
              <a:custGeom>
                <a:avLst/>
                <a:gdLst/>
                <a:ahLst/>
                <a:cxnLst/>
                <a:rect l="l" t="t" r="r" b="b"/>
                <a:pathLst>
                  <a:path w="5401" h="6010" extrusionOk="0">
                    <a:moveTo>
                      <a:pt x="1481" y="0"/>
                    </a:moveTo>
                    <a:lnTo>
                      <a:pt x="1" y="6009"/>
                    </a:lnTo>
                    <a:lnTo>
                      <a:pt x="1" y="6009"/>
                    </a:lnTo>
                    <a:lnTo>
                      <a:pt x="5401" y="2538"/>
                    </a:lnTo>
                    <a:cubicBezTo>
                      <a:pt x="5401" y="2538"/>
                      <a:pt x="3591" y="905"/>
                      <a:pt x="148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223;p27"/>
              <p:cNvSpPr/>
              <p:nvPr/>
            </p:nvSpPr>
            <p:spPr>
              <a:xfrm>
                <a:off x="1195411" y="3257888"/>
                <a:ext cx="759520" cy="273263"/>
              </a:xfrm>
              <a:custGeom>
                <a:avLst/>
                <a:gdLst/>
                <a:ahLst/>
                <a:cxnLst/>
                <a:rect l="l" t="t" r="r" b="b"/>
                <a:pathLst>
                  <a:path w="77502" h="27884" extrusionOk="0">
                    <a:moveTo>
                      <a:pt x="74070" y="1"/>
                    </a:moveTo>
                    <a:cubicBezTo>
                      <a:pt x="53989" y="16019"/>
                      <a:pt x="28738" y="24760"/>
                      <a:pt x="2148" y="24760"/>
                    </a:cubicBezTo>
                    <a:cubicBezTo>
                      <a:pt x="1433" y="24760"/>
                      <a:pt x="718" y="24753"/>
                      <a:pt x="1" y="24741"/>
                    </a:cubicBezTo>
                    <a:lnTo>
                      <a:pt x="1" y="24741"/>
                    </a:lnTo>
                    <a:cubicBezTo>
                      <a:pt x="177" y="25497"/>
                      <a:pt x="291" y="25901"/>
                      <a:pt x="291" y="25901"/>
                    </a:cubicBezTo>
                    <a:cubicBezTo>
                      <a:pt x="291" y="25901"/>
                      <a:pt x="8910" y="27883"/>
                      <a:pt x="21955" y="27883"/>
                    </a:cubicBezTo>
                    <a:cubicBezTo>
                      <a:pt x="36799" y="27883"/>
                      <a:pt x="57373" y="25317"/>
                      <a:pt x="77502" y="14345"/>
                    </a:cubicBezTo>
                    <a:cubicBezTo>
                      <a:pt x="77502" y="14345"/>
                      <a:pt x="76004" y="7591"/>
                      <a:pt x="7407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224;p27"/>
              <p:cNvSpPr/>
              <p:nvPr/>
            </p:nvSpPr>
            <p:spPr>
              <a:xfrm>
                <a:off x="1171548" y="2889281"/>
                <a:ext cx="749690" cy="611197"/>
              </a:xfrm>
              <a:custGeom>
                <a:avLst/>
                <a:gdLst/>
                <a:ahLst/>
                <a:cxnLst/>
                <a:rect l="l" t="t" r="r" b="b"/>
                <a:pathLst>
                  <a:path w="76499" h="62367" extrusionOk="0">
                    <a:moveTo>
                      <a:pt x="39751" y="0"/>
                    </a:moveTo>
                    <a:cubicBezTo>
                      <a:pt x="37441" y="0"/>
                      <a:pt x="35071" y="274"/>
                      <a:pt x="32663" y="877"/>
                    </a:cubicBezTo>
                    <a:cubicBezTo>
                      <a:pt x="29219" y="1571"/>
                      <a:pt x="0" y="8759"/>
                      <a:pt x="0" y="36066"/>
                    </a:cubicBezTo>
                    <a:cubicBezTo>
                      <a:pt x="0" y="50410"/>
                      <a:pt x="1736" y="59333"/>
                      <a:pt x="2436" y="62348"/>
                    </a:cubicBezTo>
                    <a:cubicBezTo>
                      <a:pt x="3153" y="62361"/>
                      <a:pt x="3870" y="62367"/>
                      <a:pt x="4585" y="62367"/>
                    </a:cubicBezTo>
                    <a:cubicBezTo>
                      <a:pt x="31179" y="62367"/>
                      <a:pt x="56430" y="53632"/>
                      <a:pt x="76499" y="37608"/>
                    </a:cubicBezTo>
                    <a:cubicBezTo>
                      <a:pt x="74987" y="31684"/>
                      <a:pt x="73204" y="25249"/>
                      <a:pt x="71652" y="21106"/>
                    </a:cubicBezTo>
                    <a:cubicBezTo>
                      <a:pt x="68558" y="12859"/>
                      <a:pt x="55573" y="0"/>
                      <a:pt x="3975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27"/>
              <p:cNvSpPr/>
              <p:nvPr/>
            </p:nvSpPr>
            <p:spPr>
              <a:xfrm>
                <a:off x="1110259" y="3347990"/>
                <a:ext cx="1041524" cy="898934"/>
              </a:xfrm>
              <a:custGeom>
                <a:avLst/>
                <a:gdLst/>
                <a:ahLst/>
                <a:cxnLst/>
                <a:rect l="l" t="t" r="r" b="b"/>
                <a:pathLst>
                  <a:path w="106278" h="91728" extrusionOk="0">
                    <a:moveTo>
                      <a:pt x="90685" y="1"/>
                    </a:moveTo>
                    <a:lnTo>
                      <a:pt x="85440" y="4838"/>
                    </a:lnTo>
                    <a:cubicBezTo>
                      <a:pt x="85440" y="4843"/>
                      <a:pt x="66082" y="18425"/>
                      <a:pt x="31050" y="18425"/>
                    </a:cubicBezTo>
                    <a:cubicBezTo>
                      <a:pt x="24269" y="18425"/>
                      <a:pt x="16902" y="17916"/>
                      <a:pt x="8974" y="16702"/>
                    </a:cubicBezTo>
                    <a:cubicBezTo>
                      <a:pt x="8974" y="16702"/>
                      <a:pt x="2276" y="24799"/>
                      <a:pt x="1" y="30398"/>
                    </a:cubicBezTo>
                    <a:cubicBezTo>
                      <a:pt x="1" y="30398"/>
                      <a:pt x="5198" y="34621"/>
                      <a:pt x="11684" y="34621"/>
                    </a:cubicBezTo>
                    <a:cubicBezTo>
                      <a:pt x="11700" y="34621"/>
                      <a:pt x="11717" y="34621"/>
                      <a:pt x="11733" y="34621"/>
                    </a:cubicBezTo>
                    <a:cubicBezTo>
                      <a:pt x="11967" y="34621"/>
                      <a:pt x="12200" y="34615"/>
                      <a:pt x="12434" y="34604"/>
                    </a:cubicBezTo>
                    <a:lnTo>
                      <a:pt x="12434" y="34604"/>
                    </a:lnTo>
                    <a:cubicBezTo>
                      <a:pt x="11910" y="35480"/>
                      <a:pt x="7653" y="91045"/>
                      <a:pt x="7653" y="91045"/>
                    </a:cubicBezTo>
                    <a:cubicBezTo>
                      <a:pt x="7653" y="91045"/>
                      <a:pt x="17269" y="91728"/>
                      <a:pt x="30722" y="91728"/>
                    </a:cubicBezTo>
                    <a:cubicBezTo>
                      <a:pt x="48791" y="91728"/>
                      <a:pt x="73780" y="90495"/>
                      <a:pt x="91687" y="84722"/>
                    </a:cubicBezTo>
                    <a:lnTo>
                      <a:pt x="90168" y="28128"/>
                    </a:lnTo>
                    <a:cubicBezTo>
                      <a:pt x="90168" y="28128"/>
                      <a:pt x="100319" y="22347"/>
                      <a:pt x="106277" y="12019"/>
                    </a:cubicBezTo>
                    <a:lnTo>
                      <a:pt x="90685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27"/>
              <p:cNvSpPr/>
              <p:nvPr/>
            </p:nvSpPr>
            <p:spPr>
              <a:xfrm>
                <a:off x="1194801" y="3386946"/>
                <a:ext cx="754267" cy="236307"/>
              </a:xfrm>
              <a:custGeom>
                <a:avLst/>
                <a:gdLst/>
                <a:ahLst/>
                <a:cxnLst/>
                <a:rect l="l" t="t" r="r" b="b"/>
                <a:pathLst>
                  <a:path w="76966" h="24113" extrusionOk="0">
                    <a:moveTo>
                      <a:pt x="76965" y="1"/>
                    </a:moveTo>
                    <a:cubicBezTo>
                      <a:pt x="76965" y="1"/>
                      <a:pt x="63348" y="10772"/>
                      <a:pt x="40189" y="13265"/>
                    </a:cubicBezTo>
                    <a:cubicBezTo>
                      <a:pt x="40188" y="13265"/>
                      <a:pt x="40186" y="13265"/>
                      <a:pt x="40184" y="13266"/>
                    </a:cubicBezTo>
                    <a:lnTo>
                      <a:pt x="40184" y="13266"/>
                    </a:lnTo>
                    <a:cubicBezTo>
                      <a:pt x="40184" y="13265"/>
                      <a:pt x="40184" y="13265"/>
                      <a:pt x="40184" y="13265"/>
                    </a:cubicBezTo>
                    <a:cubicBezTo>
                      <a:pt x="40184" y="13265"/>
                      <a:pt x="40184" y="13265"/>
                      <a:pt x="40184" y="13266"/>
                    </a:cubicBezTo>
                    <a:lnTo>
                      <a:pt x="40184" y="13266"/>
                    </a:lnTo>
                    <a:cubicBezTo>
                      <a:pt x="40184" y="13266"/>
                      <a:pt x="40184" y="13266"/>
                      <a:pt x="40184" y="13266"/>
                    </a:cubicBezTo>
                    <a:lnTo>
                      <a:pt x="40184" y="13266"/>
                    </a:lnTo>
                    <a:cubicBezTo>
                      <a:pt x="40244" y="13331"/>
                      <a:pt x="45526" y="19056"/>
                      <a:pt x="54830" y="19056"/>
                    </a:cubicBezTo>
                    <a:cubicBezTo>
                      <a:pt x="55954" y="19056"/>
                      <a:pt x="57137" y="18972"/>
                      <a:pt x="58376" y="18785"/>
                    </a:cubicBezTo>
                    <a:cubicBezTo>
                      <a:pt x="69934" y="17032"/>
                      <a:pt x="76965" y="1"/>
                      <a:pt x="76965" y="1"/>
                    </a:cubicBezTo>
                    <a:close/>
                    <a:moveTo>
                      <a:pt x="0" y="12633"/>
                    </a:moveTo>
                    <a:lnTo>
                      <a:pt x="0" y="12633"/>
                    </a:lnTo>
                    <a:cubicBezTo>
                      <a:pt x="0" y="12633"/>
                      <a:pt x="8522" y="24113"/>
                      <a:pt x="22150" y="24113"/>
                    </a:cubicBezTo>
                    <a:cubicBezTo>
                      <a:pt x="23079" y="24113"/>
                      <a:pt x="24033" y="24059"/>
                      <a:pt x="25009" y="23945"/>
                    </a:cubicBezTo>
                    <a:cubicBezTo>
                      <a:pt x="38418" y="22376"/>
                      <a:pt x="40167" y="13353"/>
                      <a:pt x="40184" y="13266"/>
                    </a:cubicBezTo>
                    <a:lnTo>
                      <a:pt x="40184" y="13266"/>
                    </a:lnTo>
                    <a:cubicBezTo>
                      <a:pt x="33035" y="14035"/>
                      <a:pt x="26671" y="14309"/>
                      <a:pt x="21234" y="14309"/>
                    </a:cubicBezTo>
                    <a:cubicBezTo>
                      <a:pt x="7785" y="14309"/>
                      <a:pt x="0" y="12633"/>
                      <a:pt x="0" y="12633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27"/>
              <p:cNvSpPr/>
              <p:nvPr/>
            </p:nvSpPr>
            <p:spPr>
              <a:xfrm>
                <a:off x="1112444" y="3660276"/>
                <a:ext cx="315952" cy="151998"/>
              </a:xfrm>
              <a:custGeom>
                <a:avLst/>
                <a:gdLst/>
                <a:ahLst/>
                <a:cxnLst/>
                <a:rect l="l" t="t" r="r" b="b"/>
                <a:pathLst>
                  <a:path w="32240" h="15510" extrusionOk="0">
                    <a:moveTo>
                      <a:pt x="1985" y="0"/>
                    </a:moveTo>
                    <a:cubicBezTo>
                      <a:pt x="1985" y="0"/>
                      <a:pt x="158" y="4547"/>
                      <a:pt x="0" y="9424"/>
                    </a:cubicBezTo>
                    <a:cubicBezTo>
                      <a:pt x="7546" y="14114"/>
                      <a:pt x="16179" y="15509"/>
                      <a:pt x="25096" y="15509"/>
                    </a:cubicBezTo>
                    <a:cubicBezTo>
                      <a:pt x="27462" y="15509"/>
                      <a:pt x="29848" y="15411"/>
                      <a:pt x="32240" y="15250"/>
                    </a:cubicBezTo>
                    <a:cubicBezTo>
                      <a:pt x="30829" y="10624"/>
                      <a:pt x="30550" y="6391"/>
                      <a:pt x="30647" y="3307"/>
                    </a:cubicBezTo>
                    <a:lnTo>
                      <a:pt x="30647" y="3307"/>
                    </a:lnTo>
                    <a:cubicBezTo>
                      <a:pt x="25753" y="3695"/>
                      <a:pt x="20295" y="4069"/>
                      <a:pt x="17362" y="4069"/>
                    </a:cubicBezTo>
                    <a:cubicBezTo>
                      <a:pt x="16729" y="4069"/>
                      <a:pt x="16213" y="4051"/>
                      <a:pt x="15846" y="4013"/>
                    </a:cubicBezTo>
                    <a:cubicBezTo>
                      <a:pt x="14925" y="3916"/>
                      <a:pt x="12563" y="2305"/>
                      <a:pt x="12563" y="2305"/>
                    </a:cubicBezTo>
                    <a:cubicBezTo>
                      <a:pt x="12563" y="2305"/>
                      <a:pt x="6770" y="2163"/>
                      <a:pt x="198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" name="Google Shape;228;p27"/>
              <p:cNvSpPr/>
              <p:nvPr/>
            </p:nvSpPr>
            <p:spPr>
              <a:xfrm>
                <a:off x="1111210" y="3752632"/>
                <a:ext cx="332102" cy="100479"/>
              </a:xfrm>
              <a:custGeom>
                <a:avLst/>
                <a:gdLst/>
                <a:ahLst/>
                <a:cxnLst/>
                <a:rect l="l" t="t" r="r" b="b"/>
                <a:pathLst>
                  <a:path w="33888" h="10253" extrusionOk="0">
                    <a:moveTo>
                      <a:pt x="126" y="0"/>
                    </a:moveTo>
                    <a:cubicBezTo>
                      <a:pt x="1" y="3841"/>
                      <a:pt x="906" y="7886"/>
                      <a:pt x="4549" y="10082"/>
                    </a:cubicBezTo>
                    <a:cubicBezTo>
                      <a:pt x="4549" y="10082"/>
                      <a:pt x="10533" y="10252"/>
                      <a:pt x="18060" y="10252"/>
                    </a:cubicBezTo>
                    <a:cubicBezTo>
                      <a:pt x="23089" y="10252"/>
                      <a:pt x="28807" y="10176"/>
                      <a:pt x="33887" y="9924"/>
                    </a:cubicBezTo>
                    <a:cubicBezTo>
                      <a:pt x="33294" y="8591"/>
                      <a:pt x="32784" y="7222"/>
                      <a:pt x="32361" y="5826"/>
                    </a:cubicBezTo>
                    <a:cubicBezTo>
                      <a:pt x="29971" y="5987"/>
                      <a:pt x="27585" y="6085"/>
                      <a:pt x="25220" y="6085"/>
                    </a:cubicBezTo>
                    <a:cubicBezTo>
                      <a:pt x="16305" y="6085"/>
                      <a:pt x="7672" y="4690"/>
                      <a:pt x="12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229;p27"/>
              <p:cNvSpPr/>
              <p:nvPr/>
            </p:nvSpPr>
            <p:spPr>
              <a:xfrm>
                <a:off x="1411560" y="3684139"/>
                <a:ext cx="121236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2371" h="16913" extrusionOk="0">
                    <a:moveTo>
                      <a:pt x="10141" y="1"/>
                    </a:moveTo>
                    <a:cubicBezTo>
                      <a:pt x="10141" y="1"/>
                      <a:pt x="5469" y="444"/>
                      <a:pt x="125" y="872"/>
                    </a:cubicBezTo>
                    <a:cubicBezTo>
                      <a:pt x="1" y="4854"/>
                      <a:pt x="467" y="10733"/>
                      <a:pt x="3238" y="16913"/>
                    </a:cubicBezTo>
                    <a:cubicBezTo>
                      <a:pt x="6072" y="16770"/>
                      <a:pt x="8712" y="16576"/>
                      <a:pt x="10919" y="16309"/>
                    </a:cubicBezTo>
                    <a:cubicBezTo>
                      <a:pt x="10925" y="16305"/>
                      <a:pt x="12370" y="6562"/>
                      <a:pt x="1014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27"/>
              <p:cNvSpPr/>
              <p:nvPr/>
            </p:nvSpPr>
            <p:spPr>
              <a:xfrm>
                <a:off x="1467881" y="3725290"/>
                <a:ext cx="55654" cy="41670"/>
              </a:xfrm>
              <a:custGeom>
                <a:avLst/>
                <a:gdLst/>
                <a:ahLst/>
                <a:cxnLst/>
                <a:rect l="l" t="t" r="r" b="b"/>
                <a:pathLst>
                  <a:path w="5679" h="4252" extrusionOk="0">
                    <a:moveTo>
                      <a:pt x="5325" y="1"/>
                    </a:moveTo>
                    <a:lnTo>
                      <a:pt x="0" y="1839"/>
                    </a:lnTo>
                    <a:lnTo>
                      <a:pt x="5325" y="4251"/>
                    </a:lnTo>
                    <a:cubicBezTo>
                      <a:pt x="5325" y="4251"/>
                      <a:pt x="5679" y="2061"/>
                      <a:pt x="532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27"/>
              <p:cNvSpPr/>
              <p:nvPr/>
            </p:nvSpPr>
            <p:spPr>
              <a:xfrm>
                <a:off x="1463461" y="3182213"/>
                <a:ext cx="168874" cy="130193"/>
              </a:xfrm>
              <a:custGeom>
                <a:avLst/>
                <a:gdLst/>
                <a:ahLst/>
                <a:cxnLst/>
                <a:rect l="l" t="t" r="r" b="b"/>
                <a:pathLst>
                  <a:path w="17232" h="13285" extrusionOk="0">
                    <a:moveTo>
                      <a:pt x="1839" y="13088"/>
                    </a:moveTo>
                    <a:cubicBezTo>
                      <a:pt x="1839" y="13088"/>
                      <a:pt x="1839" y="13088"/>
                      <a:pt x="1839" y="13088"/>
                    </a:cubicBezTo>
                    <a:cubicBezTo>
                      <a:pt x="1839" y="13088"/>
                      <a:pt x="1839" y="13088"/>
                      <a:pt x="1839" y="13088"/>
                    </a:cubicBezTo>
                    <a:lnTo>
                      <a:pt x="1839" y="13088"/>
                    </a:lnTo>
                    <a:cubicBezTo>
                      <a:pt x="1839" y="13088"/>
                      <a:pt x="1839" y="13088"/>
                      <a:pt x="1839" y="13088"/>
                    </a:cubicBezTo>
                    <a:close/>
                    <a:moveTo>
                      <a:pt x="8106" y="0"/>
                    </a:moveTo>
                    <a:cubicBezTo>
                      <a:pt x="7501" y="0"/>
                      <a:pt x="6897" y="86"/>
                      <a:pt x="6312" y="285"/>
                    </a:cubicBezTo>
                    <a:cubicBezTo>
                      <a:pt x="2255" y="1673"/>
                      <a:pt x="1" y="6436"/>
                      <a:pt x="1" y="6436"/>
                    </a:cubicBezTo>
                    <a:cubicBezTo>
                      <a:pt x="2197" y="11198"/>
                      <a:pt x="1843" y="13077"/>
                      <a:pt x="1839" y="13088"/>
                    </a:cubicBezTo>
                    <a:lnTo>
                      <a:pt x="1839" y="13088"/>
                    </a:lnTo>
                    <a:cubicBezTo>
                      <a:pt x="2738" y="13224"/>
                      <a:pt x="3614" y="13284"/>
                      <a:pt x="4463" y="13284"/>
                    </a:cubicBezTo>
                    <a:cubicBezTo>
                      <a:pt x="11904" y="13284"/>
                      <a:pt x="17232" y="8603"/>
                      <a:pt x="17232" y="8603"/>
                    </a:cubicBezTo>
                    <a:cubicBezTo>
                      <a:pt x="15798" y="6481"/>
                      <a:pt x="15308" y="3004"/>
                      <a:pt x="15308" y="3004"/>
                    </a:cubicBezTo>
                    <a:cubicBezTo>
                      <a:pt x="15308" y="3004"/>
                      <a:pt x="11692" y="0"/>
                      <a:pt x="810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27"/>
              <p:cNvSpPr/>
              <p:nvPr/>
            </p:nvSpPr>
            <p:spPr>
              <a:xfrm>
                <a:off x="1497702" y="3214220"/>
                <a:ext cx="37495" cy="69560"/>
              </a:xfrm>
              <a:custGeom>
                <a:avLst/>
                <a:gdLst/>
                <a:ahLst/>
                <a:cxnLst/>
                <a:rect l="l" t="t" r="r" b="b"/>
                <a:pathLst>
                  <a:path w="3826" h="7098" extrusionOk="0">
                    <a:moveTo>
                      <a:pt x="2300" y="0"/>
                    </a:moveTo>
                    <a:cubicBezTo>
                      <a:pt x="2130" y="0"/>
                      <a:pt x="1943" y="146"/>
                      <a:pt x="1742" y="479"/>
                    </a:cubicBezTo>
                    <a:cubicBezTo>
                      <a:pt x="889" y="1889"/>
                      <a:pt x="1" y="6676"/>
                      <a:pt x="2044" y="7084"/>
                    </a:cubicBezTo>
                    <a:cubicBezTo>
                      <a:pt x="2087" y="7093"/>
                      <a:pt x="2129" y="7097"/>
                      <a:pt x="2169" y="7097"/>
                    </a:cubicBezTo>
                    <a:cubicBezTo>
                      <a:pt x="3825" y="7097"/>
                      <a:pt x="3485" y="0"/>
                      <a:pt x="230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27"/>
              <p:cNvSpPr/>
              <p:nvPr/>
            </p:nvSpPr>
            <p:spPr>
              <a:xfrm>
                <a:off x="1532913" y="3206321"/>
                <a:ext cx="66797" cy="59378"/>
              </a:xfrm>
              <a:custGeom>
                <a:avLst/>
                <a:gdLst/>
                <a:ahLst/>
                <a:cxnLst/>
                <a:rect l="l" t="t" r="r" b="b"/>
                <a:pathLst>
                  <a:path w="6816" h="6059" extrusionOk="0">
                    <a:moveTo>
                      <a:pt x="1493" y="0"/>
                    </a:moveTo>
                    <a:cubicBezTo>
                      <a:pt x="1" y="0"/>
                      <a:pt x="3279" y="6058"/>
                      <a:pt x="4909" y="6058"/>
                    </a:cubicBezTo>
                    <a:cubicBezTo>
                      <a:pt x="5060" y="6058"/>
                      <a:pt x="5196" y="6006"/>
                      <a:pt x="5314" y="5894"/>
                    </a:cubicBezTo>
                    <a:cubicBezTo>
                      <a:pt x="6815" y="4437"/>
                      <a:pt x="3499" y="892"/>
                      <a:pt x="2019" y="157"/>
                    </a:cubicBezTo>
                    <a:cubicBezTo>
                      <a:pt x="1801" y="49"/>
                      <a:pt x="1628" y="0"/>
                      <a:pt x="149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" name="Google Shape;234;p27"/>
              <p:cNvSpPr/>
              <p:nvPr/>
            </p:nvSpPr>
            <p:spPr>
              <a:xfrm>
                <a:off x="1055340" y="2957989"/>
                <a:ext cx="304417" cy="343196"/>
              </a:xfrm>
              <a:custGeom>
                <a:avLst/>
                <a:gdLst/>
                <a:ahLst/>
                <a:cxnLst/>
                <a:rect l="l" t="t" r="r" b="b"/>
                <a:pathLst>
                  <a:path w="31063" h="35020" extrusionOk="0">
                    <a:moveTo>
                      <a:pt x="17314" y="1"/>
                    </a:moveTo>
                    <a:lnTo>
                      <a:pt x="16582" y="285"/>
                    </a:lnTo>
                    <a:cubicBezTo>
                      <a:pt x="16582" y="285"/>
                      <a:pt x="2726" y="10294"/>
                      <a:pt x="1269" y="19819"/>
                    </a:cubicBezTo>
                    <a:cubicBezTo>
                      <a:pt x="0" y="28172"/>
                      <a:pt x="8594" y="35019"/>
                      <a:pt x="17442" y="35019"/>
                    </a:cubicBezTo>
                    <a:cubicBezTo>
                      <a:pt x="18672" y="35019"/>
                      <a:pt x="19907" y="34887"/>
                      <a:pt x="21122" y="34608"/>
                    </a:cubicBezTo>
                    <a:cubicBezTo>
                      <a:pt x="31063" y="32321"/>
                      <a:pt x="20808" y="19507"/>
                      <a:pt x="18163" y="14521"/>
                    </a:cubicBezTo>
                    <a:cubicBezTo>
                      <a:pt x="13741" y="6237"/>
                      <a:pt x="17314" y="1"/>
                      <a:pt x="1731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235;p27"/>
              <p:cNvSpPr/>
              <p:nvPr/>
            </p:nvSpPr>
            <p:spPr>
              <a:xfrm>
                <a:off x="1198145" y="2957920"/>
                <a:ext cx="97716" cy="109976"/>
              </a:xfrm>
              <a:custGeom>
                <a:avLst/>
                <a:gdLst/>
                <a:ahLst/>
                <a:cxnLst/>
                <a:rect l="l" t="t" r="r" b="b"/>
                <a:pathLst>
                  <a:path w="9971" h="11222" extrusionOk="0">
                    <a:moveTo>
                      <a:pt x="2952" y="0"/>
                    </a:moveTo>
                    <a:cubicBezTo>
                      <a:pt x="2814" y="0"/>
                      <a:pt x="2742" y="8"/>
                      <a:pt x="2742" y="8"/>
                    </a:cubicBezTo>
                    <a:cubicBezTo>
                      <a:pt x="0" y="5078"/>
                      <a:pt x="2197" y="11222"/>
                      <a:pt x="2197" y="11222"/>
                    </a:cubicBezTo>
                    <a:cubicBezTo>
                      <a:pt x="4489" y="7888"/>
                      <a:pt x="9970" y="3103"/>
                      <a:pt x="9970" y="3103"/>
                    </a:cubicBezTo>
                    <a:cubicBezTo>
                      <a:pt x="6457" y="221"/>
                      <a:pt x="3710" y="0"/>
                      <a:pt x="295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27"/>
              <p:cNvSpPr/>
              <p:nvPr/>
            </p:nvSpPr>
            <p:spPr>
              <a:xfrm>
                <a:off x="1665890" y="2835587"/>
                <a:ext cx="279163" cy="324429"/>
              </a:xfrm>
              <a:custGeom>
                <a:avLst/>
                <a:gdLst/>
                <a:ahLst/>
                <a:cxnLst/>
                <a:rect l="l" t="t" r="r" b="b"/>
                <a:pathLst>
                  <a:path w="28486" h="33105" extrusionOk="0">
                    <a:moveTo>
                      <a:pt x="793" y="0"/>
                    </a:moveTo>
                    <a:lnTo>
                      <a:pt x="0" y="62"/>
                    </a:lnTo>
                    <a:cubicBezTo>
                      <a:pt x="0" y="62"/>
                      <a:pt x="5925" y="4125"/>
                      <a:pt x="5543" y="13514"/>
                    </a:cubicBezTo>
                    <a:cubicBezTo>
                      <a:pt x="5325" y="18777"/>
                      <a:pt x="2096" y="33104"/>
                      <a:pt x="9815" y="33104"/>
                    </a:cubicBezTo>
                    <a:cubicBezTo>
                      <a:pt x="10351" y="33104"/>
                      <a:pt x="10940" y="33035"/>
                      <a:pt x="11586" y="32889"/>
                    </a:cubicBezTo>
                    <a:cubicBezTo>
                      <a:pt x="21538" y="30637"/>
                      <a:pt x="28486" y="18897"/>
                      <a:pt x="23057" y="10954"/>
                    </a:cubicBezTo>
                    <a:cubicBezTo>
                      <a:pt x="17624" y="3016"/>
                      <a:pt x="793" y="0"/>
                      <a:pt x="79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27"/>
              <p:cNvSpPr/>
              <p:nvPr/>
            </p:nvSpPr>
            <p:spPr>
              <a:xfrm>
                <a:off x="1615263" y="2836194"/>
                <a:ext cx="103233" cy="96755"/>
              </a:xfrm>
              <a:custGeom>
                <a:avLst/>
                <a:gdLst/>
                <a:ahLst/>
                <a:cxnLst/>
                <a:rect l="l" t="t" r="r" b="b"/>
                <a:pathLst>
                  <a:path w="10534" h="9873" extrusionOk="0">
                    <a:moveTo>
                      <a:pt x="5166" y="0"/>
                    </a:moveTo>
                    <a:cubicBezTo>
                      <a:pt x="5166" y="0"/>
                      <a:pt x="2259" y="1054"/>
                      <a:pt x="0" y="5924"/>
                    </a:cubicBezTo>
                    <a:cubicBezTo>
                      <a:pt x="0" y="5924"/>
                      <a:pt x="6436" y="7039"/>
                      <a:pt x="10527" y="9873"/>
                    </a:cubicBezTo>
                    <a:cubicBezTo>
                      <a:pt x="10533" y="9873"/>
                      <a:pt x="9839" y="3374"/>
                      <a:pt x="516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27"/>
              <p:cNvSpPr/>
              <p:nvPr/>
            </p:nvSpPr>
            <p:spPr>
              <a:xfrm>
                <a:off x="1046461" y="3903179"/>
                <a:ext cx="100999" cy="714351"/>
              </a:xfrm>
              <a:custGeom>
                <a:avLst/>
                <a:gdLst/>
                <a:ahLst/>
                <a:cxnLst/>
                <a:rect l="l" t="t" r="r" b="b"/>
                <a:pathLst>
                  <a:path w="10306" h="72893" extrusionOk="0">
                    <a:moveTo>
                      <a:pt x="1" y="0"/>
                    </a:moveTo>
                    <a:lnTo>
                      <a:pt x="3580" y="72757"/>
                    </a:lnTo>
                    <a:lnTo>
                      <a:pt x="9355" y="72892"/>
                    </a:lnTo>
                    <a:lnTo>
                      <a:pt x="10305" y="100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CAA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" name="Google Shape;239;p27"/>
              <p:cNvSpPr/>
              <p:nvPr/>
            </p:nvSpPr>
            <p:spPr>
              <a:xfrm>
                <a:off x="1981959" y="3894487"/>
                <a:ext cx="101283" cy="744506"/>
              </a:xfrm>
              <a:custGeom>
                <a:avLst/>
                <a:gdLst/>
                <a:ahLst/>
                <a:cxnLst/>
                <a:rect l="l" t="t" r="r" b="b"/>
                <a:pathLst>
                  <a:path w="10335" h="75970" extrusionOk="0">
                    <a:moveTo>
                      <a:pt x="10334" y="1"/>
                    </a:moveTo>
                    <a:lnTo>
                      <a:pt x="1" y="392"/>
                    </a:lnTo>
                    <a:lnTo>
                      <a:pt x="3159" y="75840"/>
                    </a:lnTo>
                    <a:lnTo>
                      <a:pt x="8935" y="75970"/>
                    </a:lnTo>
                    <a:lnTo>
                      <a:pt x="10334" y="1"/>
                    </a:lnTo>
                    <a:close/>
                  </a:path>
                </a:pathLst>
              </a:custGeom>
              <a:solidFill>
                <a:srgbClr val="FCAA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" name="Google Shape;240;p27"/>
              <p:cNvSpPr/>
              <p:nvPr/>
            </p:nvSpPr>
            <p:spPr>
              <a:xfrm>
                <a:off x="968120" y="3819203"/>
                <a:ext cx="1199265" cy="95932"/>
              </a:xfrm>
              <a:custGeom>
                <a:avLst/>
                <a:gdLst/>
                <a:ahLst/>
                <a:cxnLst/>
                <a:rect l="l" t="t" r="r" b="b"/>
                <a:pathLst>
                  <a:path w="122374" h="9789" extrusionOk="0">
                    <a:moveTo>
                      <a:pt x="122374" y="0"/>
                    </a:moveTo>
                    <a:lnTo>
                      <a:pt x="193" y="1384"/>
                    </a:lnTo>
                    <a:lnTo>
                      <a:pt x="0" y="9788"/>
                    </a:lnTo>
                    <a:lnTo>
                      <a:pt x="122180" y="8399"/>
                    </a:lnTo>
                    <a:lnTo>
                      <a:pt x="122374" y="0"/>
                    </a:lnTo>
                    <a:close/>
                  </a:path>
                </a:pathLst>
              </a:custGeom>
              <a:solidFill>
                <a:srgbClr val="FCAA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27"/>
              <p:cNvSpPr/>
              <p:nvPr/>
            </p:nvSpPr>
            <p:spPr>
              <a:xfrm>
                <a:off x="1930166" y="3541167"/>
                <a:ext cx="81977" cy="103645"/>
              </a:xfrm>
              <a:custGeom>
                <a:avLst/>
                <a:gdLst/>
                <a:ahLst/>
                <a:cxnLst/>
                <a:rect l="l" t="t" r="r" b="b"/>
                <a:pathLst>
                  <a:path w="8365" h="10576" extrusionOk="0">
                    <a:moveTo>
                      <a:pt x="1334" y="0"/>
                    </a:moveTo>
                    <a:cubicBezTo>
                      <a:pt x="1125" y="0"/>
                      <a:pt x="910" y="15"/>
                      <a:pt x="689" y="46"/>
                    </a:cubicBezTo>
                    <a:cubicBezTo>
                      <a:pt x="1" y="4004"/>
                      <a:pt x="5643" y="10576"/>
                      <a:pt x="8170" y="10576"/>
                    </a:cubicBezTo>
                    <a:cubicBezTo>
                      <a:pt x="8237" y="10576"/>
                      <a:pt x="8302" y="10571"/>
                      <a:pt x="8364" y="10562"/>
                    </a:cubicBezTo>
                    <a:cubicBezTo>
                      <a:pt x="8364" y="10562"/>
                      <a:pt x="6901" y="0"/>
                      <a:pt x="1334" y="0"/>
                    </a:cubicBezTo>
                    <a:close/>
                  </a:path>
                </a:pathLst>
              </a:custGeom>
              <a:solidFill>
                <a:srgbClr val="A8C987"/>
              </a:solidFill>
              <a:ln w="9525" cap="flat" cmpd="sng">
                <a:solidFill>
                  <a:srgbClr val="A8C987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27"/>
              <p:cNvSpPr/>
              <p:nvPr/>
            </p:nvSpPr>
            <p:spPr>
              <a:xfrm>
                <a:off x="2000256" y="3532396"/>
                <a:ext cx="26107" cy="148656"/>
              </a:xfrm>
              <a:custGeom>
                <a:avLst/>
                <a:gdLst/>
                <a:ahLst/>
                <a:cxnLst/>
                <a:rect l="l" t="t" r="r" b="b"/>
                <a:pathLst>
                  <a:path w="2664" h="15169" extrusionOk="0">
                    <a:moveTo>
                      <a:pt x="1154" y="1"/>
                    </a:moveTo>
                    <a:cubicBezTo>
                      <a:pt x="29" y="1"/>
                      <a:pt x="1" y="15168"/>
                      <a:pt x="836" y="15168"/>
                    </a:cubicBezTo>
                    <a:cubicBezTo>
                      <a:pt x="865" y="15168"/>
                      <a:pt x="896" y="15149"/>
                      <a:pt x="928" y="15110"/>
                    </a:cubicBezTo>
                    <a:cubicBezTo>
                      <a:pt x="1868" y="13930"/>
                      <a:pt x="2657" y="13123"/>
                      <a:pt x="2663" y="13117"/>
                    </a:cubicBezTo>
                    <a:lnTo>
                      <a:pt x="2663" y="13117"/>
                    </a:lnTo>
                    <a:lnTo>
                      <a:pt x="1872" y="13926"/>
                    </a:lnTo>
                    <a:cubicBezTo>
                      <a:pt x="1872" y="13926"/>
                      <a:pt x="2493" y="860"/>
                      <a:pt x="1241" y="30"/>
                    </a:cubicBezTo>
                    <a:cubicBezTo>
                      <a:pt x="1211" y="11"/>
                      <a:pt x="1182" y="1"/>
                      <a:pt x="1154" y="1"/>
                    </a:cubicBezTo>
                    <a:close/>
                  </a:path>
                </a:pathLst>
              </a:custGeom>
              <a:solidFill>
                <a:srgbClr val="A8C987"/>
              </a:solidFill>
              <a:ln w="9525" cap="flat" cmpd="sng">
                <a:solidFill>
                  <a:srgbClr val="A8C987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" name="Google Shape;243;p27"/>
              <p:cNvSpPr/>
              <p:nvPr/>
            </p:nvSpPr>
            <p:spPr>
              <a:xfrm>
                <a:off x="1891005" y="3667519"/>
                <a:ext cx="171108" cy="159387"/>
              </a:xfrm>
              <a:custGeom>
                <a:avLst/>
                <a:gdLst/>
                <a:ahLst/>
                <a:cxnLst/>
                <a:rect l="l" t="t" r="r" b="b"/>
                <a:pathLst>
                  <a:path w="17460" h="16264" extrusionOk="0">
                    <a:moveTo>
                      <a:pt x="1976" y="0"/>
                    </a:moveTo>
                    <a:lnTo>
                      <a:pt x="1976" y="0"/>
                    </a:lnTo>
                    <a:cubicBezTo>
                      <a:pt x="1" y="3814"/>
                      <a:pt x="1105" y="8975"/>
                      <a:pt x="3348" y="12770"/>
                    </a:cubicBezTo>
                    <a:cubicBezTo>
                      <a:pt x="4525" y="14764"/>
                      <a:pt x="5926" y="15532"/>
                      <a:pt x="7234" y="15532"/>
                    </a:cubicBezTo>
                    <a:cubicBezTo>
                      <a:pt x="8816" y="15532"/>
                      <a:pt x="10264" y="14410"/>
                      <a:pt x="11023" y="12975"/>
                    </a:cubicBezTo>
                    <a:cubicBezTo>
                      <a:pt x="11568" y="14730"/>
                      <a:pt x="13163" y="16263"/>
                      <a:pt x="15098" y="16263"/>
                    </a:cubicBezTo>
                    <a:cubicBezTo>
                      <a:pt x="15848" y="16263"/>
                      <a:pt x="16649" y="16033"/>
                      <a:pt x="17460" y="15496"/>
                    </a:cubicBezTo>
                    <a:cubicBezTo>
                      <a:pt x="10323" y="13015"/>
                      <a:pt x="4389" y="7211"/>
                      <a:pt x="197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" name="Google Shape;244;p27"/>
              <p:cNvSpPr/>
              <p:nvPr/>
            </p:nvSpPr>
            <p:spPr>
              <a:xfrm>
                <a:off x="1910370" y="3637080"/>
                <a:ext cx="220500" cy="182241"/>
              </a:xfrm>
              <a:custGeom>
                <a:avLst/>
                <a:gdLst/>
                <a:ahLst/>
                <a:cxnLst/>
                <a:rect l="l" t="t" r="r" b="b"/>
                <a:pathLst>
                  <a:path w="22500" h="18596" extrusionOk="0">
                    <a:moveTo>
                      <a:pt x="4191" y="0"/>
                    </a:moveTo>
                    <a:cubicBezTo>
                      <a:pt x="3154" y="0"/>
                      <a:pt x="2110" y="372"/>
                      <a:pt x="1190" y="1383"/>
                    </a:cubicBezTo>
                    <a:cubicBezTo>
                      <a:pt x="706" y="1912"/>
                      <a:pt x="319" y="2493"/>
                      <a:pt x="0" y="3102"/>
                    </a:cubicBezTo>
                    <a:cubicBezTo>
                      <a:pt x="2413" y="10311"/>
                      <a:pt x="8343" y="16115"/>
                      <a:pt x="15484" y="18596"/>
                    </a:cubicBezTo>
                    <a:cubicBezTo>
                      <a:pt x="15960" y="18288"/>
                      <a:pt x="16440" y="17873"/>
                      <a:pt x="16912" y="17327"/>
                    </a:cubicBezTo>
                    <a:cubicBezTo>
                      <a:pt x="20280" y="13480"/>
                      <a:pt x="22499" y="7540"/>
                      <a:pt x="19775" y="3118"/>
                    </a:cubicBezTo>
                    <a:cubicBezTo>
                      <a:pt x="18837" y="1598"/>
                      <a:pt x="17380" y="1100"/>
                      <a:pt x="15873" y="1100"/>
                    </a:cubicBezTo>
                    <a:cubicBezTo>
                      <a:pt x="13001" y="1100"/>
                      <a:pt x="9947" y="2909"/>
                      <a:pt x="9947" y="2909"/>
                    </a:cubicBezTo>
                    <a:cubicBezTo>
                      <a:pt x="9947" y="2909"/>
                      <a:pt x="7091" y="0"/>
                      <a:pt x="419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27"/>
              <p:cNvSpPr/>
              <p:nvPr/>
            </p:nvSpPr>
            <p:spPr>
              <a:xfrm>
                <a:off x="2027637" y="3661296"/>
                <a:ext cx="76234" cy="60035"/>
              </a:xfrm>
              <a:custGeom>
                <a:avLst/>
                <a:gdLst/>
                <a:ahLst/>
                <a:cxnLst/>
                <a:rect l="l" t="t" r="r" b="b"/>
                <a:pathLst>
                  <a:path w="7779" h="6126" extrusionOk="0">
                    <a:moveTo>
                      <a:pt x="4120" y="1"/>
                    </a:moveTo>
                    <a:cubicBezTo>
                      <a:pt x="2822" y="1"/>
                      <a:pt x="1610" y="647"/>
                      <a:pt x="1610" y="647"/>
                    </a:cubicBezTo>
                    <a:cubicBezTo>
                      <a:pt x="1" y="2634"/>
                      <a:pt x="4598" y="1570"/>
                      <a:pt x="5356" y="2367"/>
                    </a:cubicBezTo>
                    <a:cubicBezTo>
                      <a:pt x="6008" y="3052"/>
                      <a:pt x="6773" y="6126"/>
                      <a:pt x="7213" y="6126"/>
                    </a:cubicBezTo>
                    <a:cubicBezTo>
                      <a:pt x="7283" y="6126"/>
                      <a:pt x="7345" y="6046"/>
                      <a:pt x="7397" y="5865"/>
                    </a:cubicBezTo>
                    <a:cubicBezTo>
                      <a:pt x="7779" y="4551"/>
                      <a:pt x="7682" y="2173"/>
                      <a:pt x="6026" y="676"/>
                    </a:cubicBezTo>
                    <a:cubicBezTo>
                      <a:pt x="5467" y="169"/>
                      <a:pt x="4782" y="1"/>
                      <a:pt x="412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27"/>
              <p:cNvSpPr/>
              <p:nvPr/>
            </p:nvSpPr>
            <p:spPr>
              <a:xfrm>
                <a:off x="1060573" y="4190368"/>
                <a:ext cx="83035" cy="427104"/>
              </a:xfrm>
              <a:custGeom>
                <a:avLst/>
                <a:gdLst/>
                <a:ahLst/>
                <a:cxnLst/>
                <a:rect l="l" t="t" r="r" b="b"/>
                <a:pathLst>
                  <a:path w="8473" h="43582" extrusionOk="0">
                    <a:moveTo>
                      <a:pt x="0" y="1"/>
                    </a:moveTo>
                    <a:lnTo>
                      <a:pt x="2140" y="43452"/>
                    </a:lnTo>
                    <a:lnTo>
                      <a:pt x="7915" y="43582"/>
                    </a:lnTo>
                    <a:lnTo>
                      <a:pt x="8472" y="1367"/>
                    </a:lnTo>
                    <a:cubicBezTo>
                      <a:pt x="5645" y="963"/>
                      <a:pt x="2823" y="500"/>
                      <a:pt x="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27"/>
              <p:cNvSpPr/>
              <p:nvPr/>
            </p:nvSpPr>
            <p:spPr>
              <a:xfrm>
                <a:off x="1046471" y="3903179"/>
                <a:ext cx="100999" cy="300586"/>
              </a:xfrm>
              <a:custGeom>
                <a:avLst/>
                <a:gdLst/>
                <a:ahLst/>
                <a:cxnLst/>
                <a:rect l="l" t="t" r="r" b="b"/>
                <a:pathLst>
                  <a:path w="10306" h="30672" extrusionOk="0">
                    <a:moveTo>
                      <a:pt x="1" y="0"/>
                    </a:moveTo>
                    <a:lnTo>
                      <a:pt x="1440" y="29306"/>
                    </a:lnTo>
                    <a:cubicBezTo>
                      <a:pt x="4256" y="29807"/>
                      <a:pt x="7084" y="30273"/>
                      <a:pt x="9913" y="30672"/>
                    </a:cubicBezTo>
                    <a:lnTo>
                      <a:pt x="10306" y="100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27"/>
              <p:cNvSpPr/>
              <p:nvPr/>
            </p:nvSpPr>
            <p:spPr>
              <a:xfrm>
                <a:off x="1981910" y="3894487"/>
                <a:ext cx="101332" cy="280731"/>
              </a:xfrm>
              <a:custGeom>
                <a:avLst/>
                <a:gdLst/>
                <a:ahLst/>
                <a:cxnLst/>
                <a:rect l="l" t="t" r="r" b="b"/>
                <a:pathLst>
                  <a:path w="10340" h="28646" extrusionOk="0">
                    <a:moveTo>
                      <a:pt x="10339" y="1"/>
                    </a:moveTo>
                    <a:lnTo>
                      <a:pt x="0" y="392"/>
                    </a:lnTo>
                    <a:lnTo>
                      <a:pt x="1184" y="28645"/>
                    </a:lnTo>
                    <a:cubicBezTo>
                      <a:pt x="4080" y="28036"/>
                      <a:pt x="6967" y="27379"/>
                      <a:pt x="9844" y="26676"/>
                    </a:cubicBezTo>
                    <a:lnTo>
                      <a:pt x="10339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27"/>
              <p:cNvSpPr/>
              <p:nvPr/>
            </p:nvSpPr>
            <p:spPr>
              <a:xfrm>
                <a:off x="1993562" y="4155862"/>
                <a:ext cx="84878" cy="483140"/>
              </a:xfrm>
              <a:custGeom>
                <a:avLst/>
                <a:gdLst/>
                <a:ahLst/>
                <a:cxnLst/>
                <a:rect l="l" t="t" r="r" b="b"/>
                <a:pathLst>
                  <a:path w="8661" h="49300" extrusionOk="0">
                    <a:moveTo>
                      <a:pt x="8661" y="0"/>
                    </a:moveTo>
                    <a:lnTo>
                      <a:pt x="8661" y="0"/>
                    </a:lnTo>
                    <a:cubicBezTo>
                      <a:pt x="5782" y="711"/>
                      <a:pt x="2896" y="1369"/>
                      <a:pt x="1" y="1974"/>
                    </a:cubicBezTo>
                    <a:lnTo>
                      <a:pt x="1975" y="49169"/>
                    </a:lnTo>
                    <a:lnTo>
                      <a:pt x="7750" y="49300"/>
                    </a:lnTo>
                    <a:lnTo>
                      <a:pt x="8661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27"/>
              <p:cNvSpPr/>
              <p:nvPr/>
            </p:nvSpPr>
            <p:spPr>
              <a:xfrm>
                <a:off x="968120" y="3819203"/>
                <a:ext cx="1199265" cy="95932"/>
              </a:xfrm>
              <a:custGeom>
                <a:avLst/>
                <a:gdLst/>
                <a:ahLst/>
                <a:cxnLst/>
                <a:rect l="l" t="t" r="r" b="b"/>
                <a:pathLst>
                  <a:path w="122374" h="9789" extrusionOk="0">
                    <a:moveTo>
                      <a:pt x="122374" y="0"/>
                    </a:moveTo>
                    <a:lnTo>
                      <a:pt x="193" y="1384"/>
                    </a:lnTo>
                    <a:lnTo>
                      <a:pt x="0" y="9788"/>
                    </a:lnTo>
                    <a:lnTo>
                      <a:pt x="122180" y="8399"/>
                    </a:lnTo>
                    <a:lnTo>
                      <a:pt x="122374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27"/>
              <p:cNvSpPr/>
              <p:nvPr/>
            </p:nvSpPr>
            <p:spPr>
              <a:xfrm>
                <a:off x="1606178" y="3164739"/>
                <a:ext cx="78723" cy="161455"/>
              </a:xfrm>
              <a:custGeom>
                <a:avLst/>
                <a:gdLst/>
                <a:ahLst/>
                <a:cxnLst/>
                <a:rect l="l" t="t" r="r" b="b"/>
                <a:pathLst>
                  <a:path w="8033" h="16475" extrusionOk="0">
                    <a:moveTo>
                      <a:pt x="958" y="1"/>
                    </a:moveTo>
                    <a:cubicBezTo>
                      <a:pt x="830" y="1"/>
                      <a:pt x="708" y="78"/>
                      <a:pt x="672" y="207"/>
                    </a:cubicBezTo>
                    <a:cubicBezTo>
                      <a:pt x="643" y="287"/>
                      <a:pt x="0" y="2353"/>
                      <a:pt x="523" y="5396"/>
                    </a:cubicBezTo>
                    <a:cubicBezTo>
                      <a:pt x="1002" y="8184"/>
                      <a:pt x="2605" y="12367"/>
                      <a:pt x="7511" y="16401"/>
                    </a:cubicBezTo>
                    <a:cubicBezTo>
                      <a:pt x="7534" y="16429"/>
                      <a:pt x="7566" y="16449"/>
                      <a:pt x="7602" y="16459"/>
                    </a:cubicBezTo>
                    <a:cubicBezTo>
                      <a:pt x="7634" y="16470"/>
                      <a:pt x="7666" y="16475"/>
                      <a:pt x="7698" y="16475"/>
                    </a:cubicBezTo>
                    <a:cubicBezTo>
                      <a:pt x="7784" y="16475"/>
                      <a:pt x="7867" y="16439"/>
                      <a:pt x="7926" y="16372"/>
                    </a:cubicBezTo>
                    <a:cubicBezTo>
                      <a:pt x="8033" y="16245"/>
                      <a:pt x="8014" y="16056"/>
                      <a:pt x="7887" y="15952"/>
                    </a:cubicBezTo>
                    <a:cubicBezTo>
                      <a:pt x="3141" y="12037"/>
                      <a:pt x="1581" y="8014"/>
                      <a:pt x="1115" y="5334"/>
                    </a:cubicBezTo>
                    <a:cubicBezTo>
                      <a:pt x="608" y="2426"/>
                      <a:pt x="1229" y="412"/>
                      <a:pt x="1241" y="395"/>
                    </a:cubicBezTo>
                    <a:cubicBezTo>
                      <a:pt x="1291" y="236"/>
                      <a:pt x="1206" y="87"/>
                      <a:pt x="1047" y="14"/>
                    </a:cubicBezTo>
                    <a:cubicBezTo>
                      <a:pt x="1018" y="5"/>
                      <a:pt x="988" y="1"/>
                      <a:pt x="95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27"/>
              <p:cNvSpPr/>
              <p:nvPr/>
            </p:nvSpPr>
            <p:spPr>
              <a:xfrm>
                <a:off x="1439225" y="3215151"/>
                <a:ext cx="53253" cy="172725"/>
              </a:xfrm>
              <a:custGeom>
                <a:avLst/>
                <a:gdLst/>
                <a:ahLst/>
                <a:cxnLst/>
                <a:rect l="l" t="t" r="r" b="b"/>
                <a:pathLst>
                  <a:path w="5434" h="17625" extrusionOk="0">
                    <a:moveTo>
                      <a:pt x="343" y="1"/>
                    </a:moveTo>
                    <a:cubicBezTo>
                      <a:pt x="257" y="1"/>
                      <a:pt x="171" y="42"/>
                      <a:pt x="113" y="117"/>
                    </a:cubicBezTo>
                    <a:cubicBezTo>
                      <a:pt x="1" y="239"/>
                      <a:pt x="15" y="433"/>
                      <a:pt x="146" y="537"/>
                    </a:cubicBezTo>
                    <a:cubicBezTo>
                      <a:pt x="158" y="554"/>
                      <a:pt x="1764" y="1914"/>
                      <a:pt x="2901" y="4640"/>
                    </a:cubicBezTo>
                    <a:cubicBezTo>
                      <a:pt x="3942" y="7150"/>
                      <a:pt x="4796" y="11377"/>
                      <a:pt x="2895" y="17232"/>
                    </a:cubicBezTo>
                    <a:cubicBezTo>
                      <a:pt x="2845" y="17386"/>
                      <a:pt x="2926" y="17551"/>
                      <a:pt x="3077" y="17607"/>
                    </a:cubicBezTo>
                    <a:cubicBezTo>
                      <a:pt x="3083" y="17609"/>
                      <a:pt x="3089" y="17610"/>
                      <a:pt x="3095" y="17613"/>
                    </a:cubicBezTo>
                    <a:cubicBezTo>
                      <a:pt x="3122" y="17621"/>
                      <a:pt x="3150" y="17625"/>
                      <a:pt x="3178" y="17625"/>
                    </a:cubicBezTo>
                    <a:cubicBezTo>
                      <a:pt x="3307" y="17625"/>
                      <a:pt x="3427" y="17542"/>
                      <a:pt x="3470" y="17414"/>
                    </a:cubicBezTo>
                    <a:cubicBezTo>
                      <a:pt x="5434" y="11366"/>
                      <a:pt x="4540" y="6978"/>
                      <a:pt x="3441" y="4367"/>
                    </a:cubicBezTo>
                    <a:cubicBezTo>
                      <a:pt x="2247" y="1522"/>
                      <a:pt x="603" y="133"/>
                      <a:pt x="528" y="76"/>
                    </a:cubicBezTo>
                    <a:cubicBezTo>
                      <a:pt x="474" y="25"/>
                      <a:pt x="408" y="1"/>
                      <a:pt x="34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27"/>
              <p:cNvSpPr/>
              <p:nvPr/>
            </p:nvSpPr>
            <p:spPr>
              <a:xfrm>
                <a:off x="1986869" y="3292286"/>
                <a:ext cx="235347" cy="210181"/>
              </a:xfrm>
              <a:custGeom>
                <a:avLst/>
                <a:gdLst/>
                <a:ahLst/>
                <a:cxnLst/>
                <a:rect l="l" t="t" r="r" b="b"/>
                <a:pathLst>
                  <a:path w="24015" h="21447" extrusionOk="0">
                    <a:moveTo>
                      <a:pt x="4639" y="1"/>
                    </a:moveTo>
                    <a:cubicBezTo>
                      <a:pt x="3034" y="2823"/>
                      <a:pt x="1634" y="5133"/>
                      <a:pt x="866" y="6083"/>
                    </a:cubicBezTo>
                    <a:cubicBezTo>
                      <a:pt x="229" y="6873"/>
                      <a:pt x="1" y="7784"/>
                      <a:pt x="1" y="7784"/>
                    </a:cubicBezTo>
                    <a:cubicBezTo>
                      <a:pt x="1" y="7784"/>
                      <a:pt x="3692" y="21446"/>
                      <a:pt x="11117" y="21446"/>
                    </a:cubicBezTo>
                    <a:cubicBezTo>
                      <a:pt x="12101" y="21446"/>
                      <a:pt x="13151" y="21206"/>
                      <a:pt x="14267" y="20662"/>
                    </a:cubicBezTo>
                    <a:cubicBezTo>
                      <a:pt x="14267" y="20662"/>
                      <a:pt x="18006" y="12331"/>
                      <a:pt x="24015" y="1634"/>
                    </a:cubicBezTo>
                    <a:lnTo>
                      <a:pt x="24015" y="1634"/>
                    </a:lnTo>
                    <a:cubicBezTo>
                      <a:pt x="22828" y="1711"/>
                      <a:pt x="21629" y="1747"/>
                      <a:pt x="20425" y="1747"/>
                    </a:cubicBezTo>
                    <a:cubicBezTo>
                      <a:pt x="15065" y="1747"/>
                      <a:pt x="9605" y="1027"/>
                      <a:pt x="463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27"/>
            <p:cNvGrpSpPr/>
            <p:nvPr/>
          </p:nvGrpSpPr>
          <p:grpSpPr>
            <a:xfrm rot="-1108094">
              <a:off x="6782445" y="1438260"/>
              <a:ext cx="724693" cy="681076"/>
              <a:chOff x="4199736" y="1576159"/>
              <a:chExt cx="242032" cy="227470"/>
            </a:xfrm>
          </p:grpSpPr>
          <p:sp>
            <p:nvSpPr>
              <p:cNvPr id="255" name="Google Shape;255;p27"/>
              <p:cNvSpPr/>
              <p:nvPr/>
            </p:nvSpPr>
            <p:spPr>
              <a:xfrm>
                <a:off x="4199736" y="1576159"/>
                <a:ext cx="46295" cy="41783"/>
              </a:xfrm>
              <a:custGeom>
                <a:avLst/>
                <a:gdLst/>
                <a:ahLst/>
                <a:cxnLst/>
                <a:rect l="l" t="t" r="r" b="b"/>
                <a:pathLst>
                  <a:path w="5838" h="5269" extrusionOk="0">
                    <a:moveTo>
                      <a:pt x="3480" y="0"/>
                    </a:moveTo>
                    <a:cubicBezTo>
                      <a:pt x="1647" y="0"/>
                      <a:pt x="1" y="2336"/>
                      <a:pt x="784" y="4051"/>
                    </a:cubicBezTo>
                    <a:cubicBezTo>
                      <a:pt x="1033" y="4592"/>
                      <a:pt x="1547" y="4978"/>
                      <a:pt x="2117" y="5146"/>
                    </a:cubicBezTo>
                    <a:cubicBezTo>
                      <a:pt x="2398" y="5232"/>
                      <a:pt x="2690" y="5269"/>
                      <a:pt x="2983" y="5269"/>
                    </a:cubicBezTo>
                    <a:cubicBezTo>
                      <a:pt x="3282" y="5269"/>
                      <a:pt x="3583" y="5230"/>
                      <a:pt x="3875" y="5166"/>
                    </a:cubicBezTo>
                    <a:cubicBezTo>
                      <a:pt x="4122" y="5114"/>
                      <a:pt x="4374" y="5040"/>
                      <a:pt x="4580" y="4888"/>
                    </a:cubicBezTo>
                    <a:cubicBezTo>
                      <a:pt x="4770" y="4752"/>
                      <a:pt x="4907" y="4557"/>
                      <a:pt x="5027" y="4356"/>
                    </a:cubicBezTo>
                    <a:cubicBezTo>
                      <a:pt x="5491" y="3624"/>
                      <a:pt x="5838" y="2762"/>
                      <a:pt x="5691" y="1908"/>
                    </a:cubicBezTo>
                    <a:cubicBezTo>
                      <a:pt x="5549" y="1066"/>
                      <a:pt x="4896" y="330"/>
                      <a:pt x="4080" y="86"/>
                    </a:cubicBezTo>
                    <a:cubicBezTo>
                      <a:pt x="3880" y="28"/>
                      <a:pt x="3679" y="0"/>
                      <a:pt x="348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27"/>
              <p:cNvSpPr/>
              <p:nvPr/>
            </p:nvSpPr>
            <p:spPr>
              <a:xfrm>
                <a:off x="4395520" y="1585741"/>
                <a:ext cx="46248" cy="41799"/>
              </a:xfrm>
              <a:custGeom>
                <a:avLst/>
                <a:gdLst/>
                <a:ahLst/>
                <a:cxnLst/>
                <a:rect l="l" t="t" r="r" b="b"/>
                <a:pathLst>
                  <a:path w="5832" h="5271" extrusionOk="0">
                    <a:moveTo>
                      <a:pt x="3469" y="0"/>
                    </a:moveTo>
                    <a:cubicBezTo>
                      <a:pt x="1643" y="0"/>
                      <a:pt x="1" y="2330"/>
                      <a:pt x="779" y="4047"/>
                    </a:cubicBezTo>
                    <a:cubicBezTo>
                      <a:pt x="1026" y="4589"/>
                      <a:pt x="1542" y="4973"/>
                      <a:pt x="2110" y="5147"/>
                    </a:cubicBezTo>
                    <a:cubicBezTo>
                      <a:pt x="2392" y="5233"/>
                      <a:pt x="2683" y="5270"/>
                      <a:pt x="2976" y="5270"/>
                    </a:cubicBezTo>
                    <a:cubicBezTo>
                      <a:pt x="3276" y="5270"/>
                      <a:pt x="3576" y="5232"/>
                      <a:pt x="3868" y="5168"/>
                    </a:cubicBezTo>
                    <a:cubicBezTo>
                      <a:pt x="4116" y="5116"/>
                      <a:pt x="4368" y="5041"/>
                      <a:pt x="4573" y="4890"/>
                    </a:cubicBezTo>
                    <a:cubicBezTo>
                      <a:pt x="4763" y="4753"/>
                      <a:pt x="4900" y="4558"/>
                      <a:pt x="5021" y="4357"/>
                    </a:cubicBezTo>
                    <a:cubicBezTo>
                      <a:pt x="5485" y="3626"/>
                      <a:pt x="5831" y="2763"/>
                      <a:pt x="5684" y="1910"/>
                    </a:cubicBezTo>
                    <a:cubicBezTo>
                      <a:pt x="5543" y="1068"/>
                      <a:pt x="4890" y="330"/>
                      <a:pt x="4073" y="88"/>
                    </a:cubicBezTo>
                    <a:cubicBezTo>
                      <a:pt x="3872" y="28"/>
                      <a:pt x="3669" y="0"/>
                      <a:pt x="346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27"/>
              <p:cNvSpPr/>
              <p:nvPr/>
            </p:nvSpPr>
            <p:spPr>
              <a:xfrm rot="876614">
                <a:off x="4280662" y="1746100"/>
                <a:ext cx="85529" cy="47510"/>
              </a:xfrm>
              <a:custGeom>
                <a:avLst/>
                <a:gdLst/>
                <a:ahLst/>
                <a:cxnLst/>
                <a:rect l="l" t="t" r="r" b="b"/>
                <a:pathLst>
                  <a:path w="10787" h="5992" extrusionOk="0">
                    <a:moveTo>
                      <a:pt x="9905" y="1"/>
                    </a:moveTo>
                    <a:cubicBezTo>
                      <a:pt x="9498" y="1"/>
                      <a:pt x="9140" y="310"/>
                      <a:pt x="9092" y="729"/>
                    </a:cubicBezTo>
                    <a:cubicBezTo>
                      <a:pt x="9086" y="760"/>
                      <a:pt x="8703" y="3761"/>
                      <a:pt x="5919" y="4282"/>
                    </a:cubicBezTo>
                    <a:cubicBezTo>
                      <a:pt x="5700" y="4323"/>
                      <a:pt x="5489" y="4341"/>
                      <a:pt x="5286" y="4341"/>
                    </a:cubicBezTo>
                    <a:cubicBezTo>
                      <a:pt x="2966" y="4341"/>
                      <a:pt x="1750" y="1865"/>
                      <a:pt x="1697" y="1749"/>
                    </a:cubicBezTo>
                    <a:cubicBezTo>
                      <a:pt x="1559" y="1444"/>
                      <a:pt x="1258" y="1265"/>
                      <a:pt x="944" y="1265"/>
                    </a:cubicBezTo>
                    <a:cubicBezTo>
                      <a:pt x="826" y="1265"/>
                      <a:pt x="706" y="1291"/>
                      <a:pt x="592" y="1345"/>
                    </a:cubicBezTo>
                    <a:cubicBezTo>
                      <a:pt x="174" y="1541"/>
                      <a:pt x="0" y="2041"/>
                      <a:pt x="202" y="2455"/>
                    </a:cubicBezTo>
                    <a:cubicBezTo>
                      <a:pt x="812" y="3766"/>
                      <a:pt x="2607" y="5992"/>
                      <a:pt x="5287" y="5992"/>
                    </a:cubicBezTo>
                    <a:cubicBezTo>
                      <a:pt x="5601" y="5992"/>
                      <a:pt x="5914" y="5962"/>
                      <a:pt x="6224" y="5903"/>
                    </a:cubicBezTo>
                    <a:cubicBezTo>
                      <a:pt x="9397" y="5314"/>
                      <a:pt x="10560" y="2387"/>
                      <a:pt x="10734" y="924"/>
                    </a:cubicBezTo>
                    <a:cubicBezTo>
                      <a:pt x="10786" y="470"/>
                      <a:pt x="10461" y="60"/>
                      <a:pt x="10009" y="8"/>
                    </a:cubicBezTo>
                    <a:cubicBezTo>
                      <a:pt x="9974" y="3"/>
                      <a:pt x="9939" y="1"/>
                      <a:pt x="990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8" name="Google Shape;258;p27"/>
            <p:cNvGrpSpPr/>
            <p:nvPr/>
          </p:nvGrpSpPr>
          <p:grpSpPr>
            <a:xfrm rot="-1108094">
              <a:off x="6635761" y="1647012"/>
              <a:ext cx="1018076" cy="263565"/>
              <a:chOff x="4501013" y="1645519"/>
              <a:chExt cx="340016" cy="88027"/>
            </a:xfrm>
          </p:grpSpPr>
          <p:sp>
            <p:nvSpPr>
              <p:cNvPr id="259" name="Google Shape;259;p27"/>
              <p:cNvSpPr/>
              <p:nvPr/>
            </p:nvSpPr>
            <p:spPr>
              <a:xfrm>
                <a:off x="4501013" y="1645519"/>
                <a:ext cx="102313" cy="76612"/>
              </a:xfrm>
              <a:custGeom>
                <a:avLst/>
                <a:gdLst/>
                <a:ahLst/>
                <a:cxnLst/>
                <a:rect l="l" t="t" r="r" b="b"/>
                <a:pathLst>
                  <a:path w="12902" h="9661" extrusionOk="0">
                    <a:moveTo>
                      <a:pt x="7125" y="1"/>
                    </a:moveTo>
                    <a:cubicBezTo>
                      <a:pt x="3067" y="1"/>
                      <a:pt x="0" y="4618"/>
                      <a:pt x="3759" y="8243"/>
                    </a:cubicBezTo>
                    <a:cubicBezTo>
                      <a:pt x="4732" y="9183"/>
                      <a:pt x="6083" y="9660"/>
                      <a:pt x="7433" y="9660"/>
                    </a:cubicBezTo>
                    <a:cubicBezTo>
                      <a:pt x="8630" y="9660"/>
                      <a:pt x="9826" y="9284"/>
                      <a:pt x="10754" y="8521"/>
                    </a:cubicBezTo>
                    <a:cubicBezTo>
                      <a:pt x="11503" y="7905"/>
                      <a:pt x="12081" y="7070"/>
                      <a:pt x="12338" y="6137"/>
                    </a:cubicBezTo>
                    <a:cubicBezTo>
                      <a:pt x="12902" y="4106"/>
                      <a:pt x="11791" y="1807"/>
                      <a:pt x="9954" y="769"/>
                    </a:cubicBezTo>
                    <a:cubicBezTo>
                      <a:pt x="9005" y="235"/>
                      <a:pt x="8040" y="1"/>
                      <a:pt x="712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260;p27"/>
              <p:cNvSpPr/>
              <p:nvPr/>
            </p:nvSpPr>
            <p:spPr>
              <a:xfrm>
                <a:off x="4738716" y="1656935"/>
                <a:ext cx="102313" cy="76612"/>
              </a:xfrm>
              <a:custGeom>
                <a:avLst/>
                <a:gdLst/>
                <a:ahLst/>
                <a:cxnLst/>
                <a:rect l="l" t="t" r="r" b="b"/>
                <a:pathLst>
                  <a:path w="12902" h="9661" extrusionOk="0">
                    <a:moveTo>
                      <a:pt x="7125" y="0"/>
                    </a:moveTo>
                    <a:cubicBezTo>
                      <a:pt x="3067" y="0"/>
                      <a:pt x="1" y="4618"/>
                      <a:pt x="3758" y="8243"/>
                    </a:cubicBezTo>
                    <a:cubicBezTo>
                      <a:pt x="4732" y="9183"/>
                      <a:pt x="6084" y="9660"/>
                      <a:pt x="7433" y="9660"/>
                    </a:cubicBezTo>
                    <a:cubicBezTo>
                      <a:pt x="8631" y="9660"/>
                      <a:pt x="9826" y="9284"/>
                      <a:pt x="10754" y="8522"/>
                    </a:cubicBezTo>
                    <a:cubicBezTo>
                      <a:pt x="11502" y="7907"/>
                      <a:pt x="12080" y="7069"/>
                      <a:pt x="12339" y="6138"/>
                    </a:cubicBezTo>
                    <a:cubicBezTo>
                      <a:pt x="12901" y="4105"/>
                      <a:pt x="11792" y="1806"/>
                      <a:pt x="9954" y="768"/>
                    </a:cubicBezTo>
                    <a:cubicBezTo>
                      <a:pt x="9005" y="235"/>
                      <a:pt x="8040" y="0"/>
                      <a:pt x="712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93" name="Google Shape;193;p27"/>
          <p:cNvSpPr txBox="1">
            <a:spLocks noGrp="1"/>
          </p:cNvSpPr>
          <p:nvPr>
            <p:ph type="ctrTitle"/>
          </p:nvPr>
        </p:nvSpPr>
        <p:spPr>
          <a:xfrm>
            <a:off x="1701500" y="644247"/>
            <a:ext cx="6324900" cy="4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  <a:latin typeface="UTM Azuki" panose="02040603050506020204" pitchFamily="18" charset="0"/>
              </a:rPr>
              <a:t>Logo</a:t>
            </a:r>
            <a:endParaRPr dirty="0">
              <a:solidFill>
                <a:schemeClr val="accent3"/>
              </a:solidFill>
              <a:latin typeface="UTM Azuki" panose="02040603050506020204" pitchFamily="18" charset="0"/>
            </a:endParaRPr>
          </a:p>
        </p:txBody>
      </p:sp>
      <p:sp>
        <p:nvSpPr>
          <p:cNvPr id="194" name="Google Shape;194;p27"/>
          <p:cNvSpPr txBox="1">
            <a:spLocks noGrp="1"/>
          </p:cNvSpPr>
          <p:nvPr>
            <p:ph type="subTitle" idx="1"/>
          </p:nvPr>
        </p:nvSpPr>
        <p:spPr>
          <a:xfrm>
            <a:off x="1701500" y="920582"/>
            <a:ext cx="6324900" cy="4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+mj-lt"/>
              </a:rPr>
              <a:t>L</a:t>
            </a:r>
            <a:r>
              <a:rPr lang="en" sz="1200" dirty="0">
                <a:latin typeface="+mj-lt"/>
              </a:rPr>
              <a:t>ogo là 1 yếu tố đồ họa kết hợp với cách thức thế hiện tạo thành: hình ảnh đặc trưng, đại diện cho 1 nhãn hiệu, công ty,…</a:t>
            </a:r>
            <a:endParaRPr sz="1200" dirty="0">
              <a:latin typeface="+mj-lt"/>
            </a:endParaRPr>
          </a:p>
        </p:txBody>
      </p:sp>
      <p:sp>
        <p:nvSpPr>
          <p:cNvPr id="195" name="Google Shape;195;p27"/>
          <p:cNvSpPr txBox="1">
            <a:spLocks noGrp="1"/>
          </p:cNvSpPr>
          <p:nvPr>
            <p:ph type="ctrTitle" idx="2"/>
          </p:nvPr>
        </p:nvSpPr>
        <p:spPr>
          <a:xfrm>
            <a:off x="1701500" y="1459997"/>
            <a:ext cx="6324900" cy="4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5"/>
                </a:solidFill>
                <a:latin typeface="UTM Azuki" panose="02040603050506020204" pitchFamily="18" charset="0"/>
              </a:rPr>
              <a:t>Poster</a:t>
            </a:r>
            <a:endParaRPr dirty="0">
              <a:solidFill>
                <a:schemeClr val="accent5"/>
              </a:solidFill>
              <a:latin typeface="UTM Azuki" panose="02040603050506020204" pitchFamily="18" charset="0"/>
            </a:endParaRPr>
          </a:p>
        </p:txBody>
      </p:sp>
      <p:sp>
        <p:nvSpPr>
          <p:cNvPr id="196" name="Google Shape;196;p27"/>
          <p:cNvSpPr txBox="1">
            <a:spLocks noGrp="1"/>
          </p:cNvSpPr>
          <p:nvPr>
            <p:ph type="subTitle" idx="3"/>
          </p:nvPr>
        </p:nvSpPr>
        <p:spPr>
          <a:xfrm>
            <a:off x="1701500" y="1722233"/>
            <a:ext cx="6324900" cy="4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>
                <a:latin typeface="+mj-lt"/>
              </a:rPr>
              <a:t>C</a:t>
            </a:r>
            <a:r>
              <a:rPr lang="en" sz="1200" dirty="0">
                <a:latin typeface="+mj-lt"/>
              </a:rPr>
              <a:t>ó kích thước lớn, chứa đựng vừa thông tin, vừa nghệ thuật mang tính thẩm mỹ cao, nhằm truyền đạt đến người xem bằng thị giác thông tin chính xác về 1 sản phẩm, sự kiện, hay vấn đề</a:t>
            </a:r>
            <a:endParaRPr sz="1200" dirty="0">
              <a:latin typeface="+mj-lt"/>
            </a:endParaRPr>
          </a:p>
        </p:txBody>
      </p:sp>
      <p:sp>
        <p:nvSpPr>
          <p:cNvPr id="197" name="Google Shape;197;p27"/>
          <p:cNvSpPr txBox="1">
            <a:spLocks noGrp="1"/>
          </p:cNvSpPr>
          <p:nvPr>
            <p:ph type="ctrTitle" idx="4"/>
          </p:nvPr>
        </p:nvSpPr>
        <p:spPr>
          <a:xfrm>
            <a:off x="1701500" y="2275747"/>
            <a:ext cx="6324900" cy="4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accent6"/>
                </a:solidFill>
                <a:latin typeface="UTM Azuki" panose="02040603050506020204" pitchFamily="18" charset="0"/>
              </a:rPr>
              <a:t>Truyện</a:t>
            </a:r>
            <a:r>
              <a:rPr lang="en-US" dirty="0">
                <a:solidFill>
                  <a:schemeClr val="accent6"/>
                </a:solidFill>
                <a:latin typeface="UTM Azuki" panose="02040603050506020204" pitchFamily="18" charset="0"/>
              </a:rPr>
              <a:t> – Minh </a:t>
            </a:r>
            <a:r>
              <a:rPr lang="en-US" dirty="0" err="1">
                <a:solidFill>
                  <a:schemeClr val="accent6"/>
                </a:solidFill>
                <a:latin typeface="UTM Azuki" panose="02040603050506020204" pitchFamily="18" charset="0"/>
              </a:rPr>
              <a:t>họa</a:t>
            </a:r>
            <a:endParaRPr dirty="0">
              <a:solidFill>
                <a:schemeClr val="accent6"/>
              </a:solidFill>
              <a:latin typeface="UTM Azuki" panose="02040603050506020204" pitchFamily="18" charset="0"/>
            </a:endParaRPr>
          </a:p>
        </p:txBody>
      </p:sp>
      <p:sp>
        <p:nvSpPr>
          <p:cNvPr id="198" name="Google Shape;198;p27"/>
          <p:cNvSpPr txBox="1">
            <a:spLocks noGrp="1"/>
          </p:cNvSpPr>
          <p:nvPr>
            <p:ph type="subTitle" idx="5"/>
          </p:nvPr>
        </p:nvSpPr>
        <p:spPr>
          <a:xfrm>
            <a:off x="1701500" y="2552082"/>
            <a:ext cx="6324900" cy="4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>
                <a:latin typeface="+mj-lt"/>
              </a:rPr>
              <a:t>S</a:t>
            </a:r>
            <a:r>
              <a:rPr lang="en" sz="1200" dirty="0">
                <a:latin typeface="+mj-lt"/>
              </a:rPr>
              <a:t>ử dụng những sản phẩm vẽ tay để diễn giải, mô tả 1 câu chuyện. </a:t>
            </a:r>
            <a:r>
              <a:rPr lang="en-US" sz="1200" dirty="0">
                <a:latin typeface="+mj-lt"/>
              </a:rPr>
              <a:t>C</a:t>
            </a:r>
            <a:r>
              <a:rPr lang="en" sz="1200" dirty="0">
                <a:latin typeface="+mj-lt"/>
              </a:rPr>
              <a:t>òn được gọi là ngôn ngữ hình ảnh</a:t>
            </a:r>
            <a:endParaRPr sz="1200" dirty="0">
              <a:latin typeface="+mj-lt"/>
            </a:endParaRPr>
          </a:p>
        </p:txBody>
      </p:sp>
      <p:sp>
        <p:nvSpPr>
          <p:cNvPr id="199" name="Google Shape;199;p27"/>
          <p:cNvSpPr txBox="1">
            <a:spLocks noGrp="1"/>
          </p:cNvSpPr>
          <p:nvPr>
            <p:ph type="ctrTitle" idx="6"/>
          </p:nvPr>
        </p:nvSpPr>
        <p:spPr>
          <a:xfrm>
            <a:off x="1701500" y="3091497"/>
            <a:ext cx="6324900" cy="4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4"/>
                </a:solidFill>
                <a:latin typeface="UTM Azuki" panose="02040603050506020204" pitchFamily="18" charset="0"/>
              </a:rPr>
              <a:t>Video</a:t>
            </a:r>
            <a:endParaRPr dirty="0">
              <a:solidFill>
                <a:schemeClr val="accent4"/>
              </a:solidFill>
              <a:latin typeface="UTM Azuki" panose="02040603050506020204" pitchFamily="18" charset="0"/>
            </a:endParaRPr>
          </a:p>
        </p:txBody>
      </p:sp>
      <p:sp>
        <p:nvSpPr>
          <p:cNvPr id="200" name="Google Shape;200;p27"/>
          <p:cNvSpPr txBox="1">
            <a:spLocks noGrp="1"/>
          </p:cNvSpPr>
          <p:nvPr>
            <p:ph type="subTitle" idx="7"/>
          </p:nvPr>
        </p:nvSpPr>
        <p:spPr>
          <a:xfrm>
            <a:off x="1701500" y="3367832"/>
            <a:ext cx="6324900" cy="4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>
                <a:latin typeface="+mj-lt"/>
              </a:rPr>
              <a:t>T</a:t>
            </a:r>
            <a:r>
              <a:rPr lang="en" sz="1200" dirty="0">
                <a:latin typeface="+mj-lt"/>
              </a:rPr>
              <a:t>ự tay làm các video về giới thiệu bản thân, sản phẩm bất kì,..</a:t>
            </a:r>
            <a:endParaRPr sz="1200" dirty="0">
              <a:latin typeface="+mj-lt"/>
            </a:endParaRPr>
          </a:p>
        </p:txBody>
      </p:sp>
      <p:sp>
        <p:nvSpPr>
          <p:cNvPr id="201" name="Google Shape;201;p27"/>
          <p:cNvSpPr txBox="1">
            <a:spLocks noGrp="1"/>
          </p:cNvSpPr>
          <p:nvPr>
            <p:ph type="ctrTitle" idx="8"/>
          </p:nvPr>
        </p:nvSpPr>
        <p:spPr>
          <a:xfrm>
            <a:off x="1701500" y="3907247"/>
            <a:ext cx="6324900" cy="4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3"/>
                </a:solidFill>
                <a:latin typeface="UTM Azuki" panose="02040603050506020204" pitchFamily="18" charset="0"/>
              </a:rPr>
              <a:t>T</a:t>
            </a:r>
            <a:r>
              <a:rPr lang="en" dirty="0">
                <a:solidFill>
                  <a:schemeClr val="accent3"/>
                </a:solidFill>
                <a:latin typeface="UTM Azuki" panose="02040603050506020204" pitchFamily="18" charset="0"/>
              </a:rPr>
              <a:t>hiết kế các danh thiếp, tờ rơi,…</a:t>
            </a:r>
            <a:endParaRPr dirty="0">
              <a:solidFill>
                <a:schemeClr val="accent3"/>
              </a:solidFill>
              <a:latin typeface="UTM Azuki" panose="02040603050506020204" pitchFamily="18" charset="0"/>
            </a:endParaRPr>
          </a:p>
        </p:txBody>
      </p:sp>
      <p:sp>
        <p:nvSpPr>
          <p:cNvPr id="202" name="Google Shape;202;p27"/>
          <p:cNvSpPr txBox="1">
            <a:spLocks noGrp="1"/>
          </p:cNvSpPr>
          <p:nvPr>
            <p:ph type="subTitle" idx="9"/>
          </p:nvPr>
        </p:nvSpPr>
        <p:spPr>
          <a:xfrm>
            <a:off x="1701500" y="4183582"/>
            <a:ext cx="6324900" cy="4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  <p:sp>
        <p:nvSpPr>
          <p:cNvPr id="203" name="Google Shape;203;p27"/>
          <p:cNvSpPr txBox="1">
            <a:spLocks noGrp="1"/>
          </p:cNvSpPr>
          <p:nvPr>
            <p:ph type="title" idx="13"/>
          </p:nvPr>
        </p:nvSpPr>
        <p:spPr>
          <a:xfrm>
            <a:off x="661175" y="556702"/>
            <a:ext cx="936000" cy="52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204" name="Google Shape;204;p27"/>
          <p:cNvSpPr txBox="1">
            <a:spLocks noGrp="1"/>
          </p:cNvSpPr>
          <p:nvPr>
            <p:ph type="title" idx="14"/>
          </p:nvPr>
        </p:nvSpPr>
        <p:spPr>
          <a:xfrm>
            <a:off x="661175" y="1368236"/>
            <a:ext cx="936000" cy="52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205" name="Google Shape;205;p27"/>
          <p:cNvSpPr txBox="1">
            <a:spLocks noGrp="1"/>
          </p:cNvSpPr>
          <p:nvPr>
            <p:ph type="title" idx="15"/>
          </p:nvPr>
        </p:nvSpPr>
        <p:spPr>
          <a:xfrm>
            <a:off x="661175" y="2191057"/>
            <a:ext cx="936000" cy="52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206" name="Google Shape;206;p27"/>
          <p:cNvSpPr txBox="1">
            <a:spLocks noGrp="1"/>
          </p:cNvSpPr>
          <p:nvPr>
            <p:ph type="title" idx="16"/>
          </p:nvPr>
        </p:nvSpPr>
        <p:spPr>
          <a:xfrm>
            <a:off x="661175" y="3016463"/>
            <a:ext cx="936000" cy="52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207" name="Google Shape;207;p27"/>
          <p:cNvSpPr txBox="1">
            <a:spLocks noGrp="1"/>
          </p:cNvSpPr>
          <p:nvPr>
            <p:ph type="title" idx="17"/>
          </p:nvPr>
        </p:nvSpPr>
        <p:spPr>
          <a:xfrm>
            <a:off x="661175" y="3838652"/>
            <a:ext cx="936000" cy="52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sp>
        <p:nvSpPr>
          <p:cNvPr id="208" name="Google Shape;208;p27"/>
          <p:cNvSpPr/>
          <p:nvPr/>
        </p:nvSpPr>
        <p:spPr>
          <a:xfrm>
            <a:off x="-76200" y="737900"/>
            <a:ext cx="1004100" cy="164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27"/>
          <p:cNvSpPr/>
          <p:nvPr/>
        </p:nvSpPr>
        <p:spPr>
          <a:xfrm>
            <a:off x="-76200" y="1555075"/>
            <a:ext cx="1004100" cy="1647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27"/>
          <p:cNvSpPr/>
          <p:nvPr/>
        </p:nvSpPr>
        <p:spPr>
          <a:xfrm>
            <a:off x="-76200" y="2373550"/>
            <a:ext cx="1004100" cy="164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27"/>
          <p:cNvSpPr/>
          <p:nvPr/>
        </p:nvSpPr>
        <p:spPr>
          <a:xfrm>
            <a:off x="-76200" y="3196050"/>
            <a:ext cx="1004100" cy="164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27"/>
          <p:cNvSpPr/>
          <p:nvPr/>
        </p:nvSpPr>
        <p:spPr>
          <a:xfrm>
            <a:off x="6369525" y="4712637"/>
            <a:ext cx="2324400" cy="197400"/>
          </a:xfrm>
          <a:prstGeom prst="ellipse">
            <a:avLst/>
          </a:prstGeom>
          <a:solidFill>
            <a:srgbClr val="EDE7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27"/>
          <p:cNvSpPr/>
          <p:nvPr/>
        </p:nvSpPr>
        <p:spPr>
          <a:xfrm>
            <a:off x="-76200" y="4021800"/>
            <a:ext cx="1004100" cy="164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27"/>
          <p:cNvSpPr/>
          <p:nvPr/>
        </p:nvSpPr>
        <p:spPr>
          <a:xfrm>
            <a:off x="7867500" y="501775"/>
            <a:ext cx="1053300" cy="1053300"/>
          </a:xfrm>
          <a:prstGeom prst="flowChartConnector">
            <a:avLst/>
          </a:prstGeom>
          <a:solidFill>
            <a:srgbClr val="FFFFFF">
              <a:alpha val="348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27"/>
          <p:cNvSpPr/>
          <p:nvPr/>
        </p:nvSpPr>
        <p:spPr>
          <a:xfrm>
            <a:off x="6484725" y="-487200"/>
            <a:ext cx="1053300" cy="1053300"/>
          </a:xfrm>
          <a:prstGeom prst="flowChartConnector">
            <a:avLst/>
          </a:prstGeom>
          <a:solidFill>
            <a:srgbClr val="FFFFFF">
              <a:alpha val="348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2000"/>
                                        <p:tgtEl>
                                          <p:spTgt spid="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" dur="2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4" dur="2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2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" grpId="0"/>
      <p:bldP spid="194" grpId="0" build="p"/>
      <p:bldP spid="195" grpId="0"/>
      <p:bldP spid="196" grpId="0" build="p"/>
      <p:bldP spid="197" grpId="0"/>
      <p:bldP spid="198" grpId="0" build="p"/>
      <p:bldP spid="199" grpId="0"/>
      <p:bldP spid="200" grpId="0" build="p"/>
      <p:bldP spid="201" grpId="0"/>
      <p:bldP spid="203" grpId="0"/>
      <p:bldP spid="204" grpId="0"/>
      <p:bldP spid="205" grpId="0"/>
      <p:bldP spid="206" grpId="0"/>
      <p:bldP spid="20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9"/>
          <p:cNvSpPr/>
          <p:nvPr/>
        </p:nvSpPr>
        <p:spPr>
          <a:xfrm>
            <a:off x="4022375" y="-1340375"/>
            <a:ext cx="5919000" cy="5919000"/>
          </a:xfrm>
          <a:prstGeom prst="flowChartConnector">
            <a:avLst/>
          </a:prstGeom>
          <a:solidFill>
            <a:srgbClr val="FFFFFF">
              <a:alpha val="348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29"/>
          <p:cNvSpPr/>
          <p:nvPr/>
        </p:nvSpPr>
        <p:spPr>
          <a:xfrm>
            <a:off x="773375" y="-602425"/>
            <a:ext cx="1053300" cy="1053300"/>
          </a:xfrm>
          <a:prstGeom prst="flowChartConnector">
            <a:avLst/>
          </a:prstGeom>
          <a:solidFill>
            <a:srgbClr val="FFFFFF">
              <a:alpha val="348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29"/>
          <p:cNvSpPr/>
          <p:nvPr/>
        </p:nvSpPr>
        <p:spPr>
          <a:xfrm>
            <a:off x="7916675" y="4578625"/>
            <a:ext cx="1053300" cy="1053300"/>
          </a:xfrm>
          <a:prstGeom prst="flowChartConnector">
            <a:avLst/>
          </a:prstGeom>
          <a:solidFill>
            <a:srgbClr val="FFFFFF">
              <a:alpha val="348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8" name="Google Shape;318;p29"/>
          <p:cNvGrpSpPr/>
          <p:nvPr/>
        </p:nvGrpSpPr>
        <p:grpSpPr>
          <a:xfrm>
            <a:off x="67857" y="2920937"/>
            <a:ext cx="2700670" cy="2037727"/>
            <a:chOff x="7654122" y="2687046"/>
            <a:chExt cx="1909835" cy="1374569"/>
          </a:xfrm>
        </p:grpSpPr>
        <p:sp>
          <p:nvSpPr>
            <p:cNvPr id="319" name="Google Shape;319;p29"/>
            <p:cNvSpPr/>
            <p:nvPr/>
          </p:nvSpPr>
          <p:spPr>
            <a:xfrm>
              <a:off x="7654122" y="3315465"/>
              <a:ext cx="1026136" cy="287323"/>
            </a:xfrm>
            <a:custGeom>
              <a:avLst/>
              <a:gdLst/>
              <a:ahLst/>
              <a:cxnLst/>
              <a:rect l="l" t="t" r="r" b="b"/>
              <a:pathLst>
                <a:path w="79995" h="22399" extrusionOk="0">
                  <a:moveTo>
                    <a:pt x="10506" y="0"/>
                  </a:moveTo>
                  <a:cubicBezTo>
                    <a:pt x="9429" y="0"/>
                    <a:pt x="8356" y="137"/>
                    <a:pt x="7307" y="438"/>
                  </a:cubicBezTo>
                  <a:cubicBezTo>
                    <a:pt x="3298" y="1584"/>
                    <a:pt x="0" y="5658"/>
                    <a:pt x="737" y="9761"/>
                  </a:cubicBezTo>
                  <a:cubicBezTo>
                    <a:pt x="1427" y="5952"/>
                    <a:pt x="5463" y="3422"/>
                    <a:pt x="9337" y="3422"/>
                  </a:cubicBezTo>
                  <a:cubicBezTo>
                    <a:pt x="9423" y="3422"/>
                    <a:pt x="9509" y="3423"/>
                    <a:pt x="9594" y="3426"/>
                  </a:cubicBezTo>
                  <a:cubicBezTo>
                    <a:pt x="13550" y="3541"/>
                    <a:pt x="17160" y="5765"/>
                    <a:pt x="20045" y="8469"/>
                  </a:cubicBezTo>
                  <a:cubicBezTo>
                    <a:pt x="23637" y="11831"/>
                    <a:pt x="26824" y="16252"/>
                    <a:pt x="31650" y="17207"/>
                  </a:cubicBezTo>
                  <a:cubicBezTo>
                    <a:pt x="32295" y="17334"/>
                    <a:pt x="32938" y="17393"/>
                    <a:pt x="33578" y="17393"/>
                  </a:cubicBezTo>
                  <a:cubicBezTo>
                    <a:pt x="37448" y="17393"/>
                    <a:pt x="41204" y="15255"/>
                    <a:pt x="44637" y="13251"/>
                  </a:cubicBezTo>
                  <a:cubicBezTo>
                    <a:pt x="47859" y="11366"/>
                    <a:pt x="51475" y="9485"/>
                    <a:pt x="55089" y="9485"/>
                  </a:cubicBezTo>
                  <a:cubicBezTo>
                    <a:pt x="55962" y="9485"/>
                    <a:pt x="56835" y="9595"/>
                    <a:pt x="57702" y="9841"/>
                  </a:cubicBezTo>
                  <a:cubicBezTo>
                    <a:pt x="59248" y="10281"/>
                    <a:pt x="60673" y="11151"/>
                    <a:pt x="61765" y="12328"/>
                  </a:cubicBezTo>
                  <a:cubicBezTo>
                    <a:pt x="63887" y="14614"/>
                    <a:pt x="64709" y="17899"/>
                    <a:pt x="66933" y="20088"/>
                  </a:cubicBezTo>
                  <a:cubicBezTo>
                    <a:pt x="68459" y="21588"/>
                    <a:pt x="70604" y="22399"/>
                    <a:pt x="72739" y="22399"/>
                  </a:cubicBezTo>
                  <a:cubicBezTo>
                    <a:pt x="73772" y="22399"/>
                    <a:pt x="74803" y="22209"/>
                    <a:pt x="75759" y="21815"/>
                  </a:cubicBezTo>
                  <a:lnTo>
                    <a:pt x="79994" y="19741"/>
                  </a:lnTo>
                  <a:cubicBezTo>
                    <a:pt x="76274" y="19576"/>
                    <a:pt x="72948" y="17401"/>
                    <a:pt x="70139" y="14959"/>
                  </a:cubicBezTo>
                  <a:cubicBezTo>
                    <a:pt x="67328" y="12518"/>
                    <a:pt x="64779" y="9712"/>
                    <a:pt x="61565" y="7838"/>
                  </a:cubicBezTo>
                  <a:cubicBezTo>
                    <a:pt x="58806" y="6232"/>
                    <a:pt x="55612" y="5395"/>
                    <a:pt x="52420" y="5395"/>
                  </a:cubicBezTo>
                  <a:cubicBezTo>
                    <a:pt x="51051" y="5395"/>
                    <a:pt x="49682" y="5549"/>
                    <a:pt x="48348" y="5862"/>
                  </a:cubicBezTo>
                  <a:cubicBezTo>
                    <a:pt x="43505" y="6995"/>
                    <a:pt x="39020" y="10132"/>
                    <a:pt x="34126" y="10132"/>
                  </a:cubicBezTo>
                  <a:cubicBezTo>
                    <a:pt x="33803" y="10132"/>
                    <a:pt x="33478" y="10119"/>
                    <a:pt x="33151" y="10090"/>
                  </a:cubicBezTo>
                  <a:cubicBezTo>
                    <a:pt x="27859" y="9623"/>
                    <a:pt x="23828" y="5375"/>
                    <a:pt x="19259" y="2662"/>
                  </a:cubicBezTo>
                  <a:cubicBezTo>
                    <a:pt x="16615" y="1089"/>
                    <a:pt x="13544" y="0"/>
                    <a:pt x="105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9"/>
            <p:cNvSpPr/>
            <p:nvPr/>
          </p:nvSpPr>
          <p:spPr>
            <a:xfrm>
              <a:off x="8565118" y="2745372"/>
              <a:ext cx="406375" cy="356797"/>
            </a:xfrm>
            <a:custGeom>
              <a:avLst/>
              <a:gdLst/>
              <a:ahLst/>
              <a:cxnLst/>
              <a:rect l="l" t="t" r="r" b="b"/>
              <a:pathLst>
                <a:path w="31680" h="27815" extrusionOk="0">
                  <a:moveTo>
                    <a:pt x="18007" y="0"/>
                  </a:moveTo>
                  <a:cubicBezTo>
                    <a:pt x="10004" y="0"/>
                    <a:pt x="1" y="5642"/>
                    <a:pt x="1947" y="16683"/>
                  </a:cubicBezTo>
                  <a:cubicBezTo>
                    <a:pt x="3593" y="26021"/>
                    <a:pt x="9510" y="27815"/>
                    <a:pt x="13813" y="27815"/>
                  </a:cubicBezTo>
                  <a:cubicBezTo>
                    <a:pt x="16497" y="27815"/>
                    <a:pt x="18552" y="27117"/>
                    <a:pt x="18552" y="27117"/>
                  </a:cubicBezTo>
                  <a:lnTo>
                    <a:pt x="24026" y="21252"/>
                  </a:lnTo>
                  <a:cubicBezTo>
                    <a:pt x="24026" y="21252"/>
                    <a:pt x="31680" y="8200"/>
                    <a:pt x="25406" y="2370"/>
                  </a:cubicBezTo>
                  <a:cubicBezTo>
                    <a:pt x="23702" y="786"/>
                    <a:pt x="20994" y="0"/>
                    <a:pt x="180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9"/>
            <p:cNvSpPr/>
            <p:nvPr/>
          </p:nvSpPr>
          <p:spPr>
            <a:xfrm>
              <a:off x="8627678" y="2940440"/>
              <a:ext cx="378616" cy="344931"/>
            </a:xfrm>
            <a:custGeom>
              <a:avLst/>
              <a:gdLst/>
              <a:ahLst/>
              <a:cxnLst/>
              <a:rect l="l" t="t" r="r" b="b"/>
              <a:pathLst>
                <a:path w="29516" h="26890" extrusionOk="0">
                  <a:moveTo>
                    <a:pt x="15250" y="0"/>
                  </a:moveTo>
                  <a:cubicBezTo>
                    <a:pt x="9595" y="0"/>
                    <a:pt x="3436" y="3635"/>
                    <a:pt x="1213" y="10925"/>
                  </a:cubicBezTo>
                  <a:cubicBezTo>
                    <a:pt x="0" y="14897"/>
                    <a:pt x="4909" y="26890"/>
                    <a:pt x="13774" y="26890"/>
                  </a:cubicBezTo>
                  <a:cubicBezTo>
                    <a:pt x="15102" y="26890"/>
                    <a:pt x="16519" y="26620"/>
                    <a:pt x="18017" y="26015"/>
                  </a:cubicBezTo>
                  <a:cubicBezTo>
                    <a:pt x="29515" y="21366"/>
                    <a:pt x="29284" y="9859"/>
                    <a:pt x="23535" y="3461"/>
                  </a:cubicBezTo>
                  <a:cubicBezTo>
                    <a:pt x="21463" y="1155"/>
                    <a:pt x="18437" y="0"/>
                    <a:pt x="15250" y="0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9"/>
            <p:cNvSpPr/>
            <p:nvPr/>
          </p:nvSpPr>
          <p:spPr>
            <a:xfrm>
              <a:off x="8412548" y="2768500"/>
              <a:ext cx="408376" cy="355386"/>
            </a:xfrm>
            <a:custGeom>
              <a:avLst/>
              <a:gdLst/>
              <a:ahLst/>
              <a:cxnLst/>
              <a:rect l="l" t="t" r="r" b="b"/>
              <a:pathLst>
                <a:path w="31836" h="27705" extrusionOk="0">
                  <a:moveTo>
                    <a:pt x="20848" y="0"/>
                  </a:moveTo>
                  <a:cubicBezTo>
                    <a:pt x="12344" y="0"/>
                    <a:pt x="0" y="9755"/>
                    <a:pt x="7626" y="21167"/>
                  </a:cubicBezTo>
                  <a:cubicBezTo>
                    <a:pt x="10976" y="26180"/>
                    <a:pt x="14678" y="27705"/>
                    <a:pt x="17943" y="27705"/>
                  </a:cubicBezTo>
                  <a:cubicBezTo>
                    <a:pt x="23013" y="27705"/>
                    <a:pt x="27027" y="24026"/>
                    <a:pt x="27027" y="24026"/>
                  </a:cubicBezTo>
                  <a:lnTo>
                    <a:pt x="29673" y="16452"/>
                  </a:lnTo>
                  <a:cubicBezTo>
                    <a:pt x="29673" y="16452"/>
                    <a:pt x="31835" y="3261"/>
                    <a:pt x="23746" y="451"/>
                  </a:cubicBezTo>
                  <a:cubicBezTo>
                    <a:pt x="22866" y="145"/>
                    <a:pt x="21886" y="0"/>
                    <a:pt x="20848" y="0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9"/>
            <p:cNvSpPr/>
            <p:nvPr/>
          </p:nvSpPr>
          <p:spPr>
            <a:xfrm>
              <a:off x="8443218" y="3184150"/>
              <a:ext cx="529134" cy="389571"/>
            </a:xfrm>
            <a:custGeom>
              <a:avLst/>
              <a:gdLst/>
              <a:ahLst/>
              <a:cxnLst/>
              <a:rect l="l" t="t" r="r" b="b"/>
              <a:pathLst>
                <a:path w="41250" h="30370" extrusionOk="0">
                  <a:moveTo>
                    <a:pt x="20156" y="1"/>
                  </a:moveTo>
                  <a:cubicBezTo>
                    <a:pt x="20156" y="1"/>
                    <a:pt x="0" y="12996"/>
                    <a:pt x="9284" y="30098"/>
                  </a:cubicBezTo>
                  <a:cubicBezTo>
                    <a:pt x="12179" y="30287"/>
                    <a:pt x="14840" y="30370"/>
                    <a:pt x="17281" y="30370"/>
                  </a:cubicBezTo>
                  <a:cubicBezTo>
                    <a:pt x="35159" y="30370"/>
                    <a:pt x="41250" y="25915"/>
                    <a:pt x="41250" y="25915"/>
                  </a:cubicBezTo>
                  <a:lnTo>
                    <a:pt x="32952" y="4472"/>
                  </a:lnTo>
                  <a:lnTo>
                    <a:pt x="20156" y="1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9"/>
            <p:cNvSpPr/>
            <p:nvPr/>
          </p:nvSpPr>
          <p:spPr>
            <a:xfrm>
              <a:off x="8864768" y="3197798"/>
              <a:ext cx="278716" cy="232383"/>
            </a:xfrm>
            <a:custGeom>
              <a:avLst/>
              <a:gdLst/>
              <a:ahLst/>
              <a:cxnLst/>
              <a:rect l="l" t="t" r="r" b="b"/>
              <a:pathLst>
                <a:path w="21728" h="18116" extrusionOk="0">
                  <a:moveTo>
                    <a:pt x="16009" y="0"/>
                  </a:moveTo>
                  <a:cubicBezTo>
                    <a:pt x="15916" y="0"/>
                    <a:pt x="15821" y="6"/>
                    <a:pt x="15725" y="16"/>
                  </a:cubicBezTo>
                  <a:cubicBezTo>
                    <a:pt x="11388" y="504"/>
                    <a:pt x="14468" y="7110"/>
                    <a:pt x="10891" y="9188"/>
                  </a:cubicBezTo>
                  <a:cubicBezTo>
                    <a:pt x="7312" y="11266"/>
                    <a:pt x="27" y="11764"/>
                    <a:pt x="27" y="11764"/>
                  </a:cubicBezTo>
                  <a:lnTo>
                    <a:pt x="0" y="17419"/>
                  </a:lnTo>
                  <a:cubicBezTo>
                    <a:pt x="0" y="17419"/>
                    <a:pt x="2085" y="18115"/>
                    <a:pt x="5071" y="18115"/>
                  </a:cubicBezTo>
                  <a:cubicBezTo>
                    <a:pt x="7864" y="18115"/>
                    <a:pt x="11446" y="17507"/>
                    <a:pt x="14846" y="15150"/>
                  </a:cubicBezTo>
                  <a:cubicBezTo>
                    <a:pt x="21728" y="10384"/>
                    <a:pt x="20139" y="0"/>
                    <a:pt x="16009" y="0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9"/>
            <p:cNvSpPr/>
            <p:nvPr/>
          </p:nvSpPr>
          <p:spPr>
            <a:xfrm>
              <a:off x="8997341" y="2687046"/>
              <a:ext cx="181625" cy="828400"/>
            </a:xfrm>
            <a:custGeom>
              <a:avLst/>
              <a:gdLst/>
              <a:ahLst/>
              <a:cxnLst/>
              <a:rect l="l" t="t" r="r" b="b"/>
              <a:pathLst>
                <a:path w="14159" h="64580" extrusionOk="0">
                  <a:moveTo>
                    <a:pt x="9949" y="0"/>
                  </a:moveTo>
                  <a:lnTo>
                    <a:pt x="5435" y="9607"/>
                  </a:lnTo>
                  <a:lnTo>
                    <a:pt x="1" y="64580"/>
                  </a:lnTo>
                  <a:lnTo>
                    <a:pt x="7047" y="64122"/>
                  </a:lnTo>
                  <a:lnTo>
                    <a:pt x="14159" y="10344"/>
                  </a:lnTo>
                  <a:lnTo>
                    <a:pt x="994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9"/>
            <p:cNvSpPr/>
            <p:nvPr/>
          </p:nvSpPr>
          <p:spPr>
            <a:xfrm>
              <a:off x="9025587" y="2797863"/>
              <a:ext cx="124735" cy="772652"/>
            </a:xfrm>
            <a:custGeom>
              <a:avLst/>
              <a:gdLst/>
              <a:ahLst/>
              <a:cxnLst/>
              <a:rect l="l" t="t" r="r" b="b"/>
              <a:pathLst>
                <a:path w="9724" h="60234" extrusionOk="0">
                  <a:moveTo>
                    <a:pt x="7495" y="1"/>
                  </a:moveTo>
                  <a:lnTo>
                    <a:pt x="1" y="60234"/>
                  </a:lnTo>
                  <a:lnTo>
                    <a:pt x="2904" y="58516"/>
                  </a:lnTo>
                  <a:lnTo>
                    <a:pt x="9724" y="116"/>
                  </a:lnTo>
                  <a:lnTo>
                    <a:pt x="749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9"/>
            <p:cNvSpPr/>
            <p:nvPr/>
          </p:nvSpPr>
          <p:spPr>
            <a:xfrm>
              <a:off x="8189849" y="3417546"/>
              <a:ext cx="1374107" cy="644069"/>
            </a:xfrm>
            <a:custGeom>
              <a:avLst/>
              <a:gdLst/>
              <a:ahLst/>
              <a:cxnLst/>
              <a:rect l="l" t="t" r="r" b="b"/>
              <a:pathLst>
                <a:path w="107122" h="50210" extrusionOk="0">
                  <a:moveTo>
                    <a:pt x="107122" y="0"/>
                  </a:moveTo>
                  <a:lnTo>
                    <a:pt x="0" y="30221"/>
                  </a:lnTo>
                  <a:lnTo>
                    <a:pt x="9430" y="50209"/>
                  </a:lnTo>
                  <a:lnTo>
                    <a:pt x="10712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9"/>
            <p:cNvSpPr/>
            <p:nvPr/>
          </p:nvSpPr>
          <p:spPr>
            <a:xfrm>
              <a:off x="7966715" y="3417546"/>
              <a:ext cx="1597242" cy="537113"/>
            </a:xfrm>
            <a:custGeom>
              <a:avLst/>
              <a:gdLst/>
              <a:ahLst/>
              <a:cxnLst/>
              <a:rect l="l" t="t" r="r" b="b"/>
              <a:pathLst>
                <a:path w="124517" h="41872" extrusionOk="0">
                  <a:moveTo>
                    <a:pt x="124517" y="0"/>
                  </a:moveTo>
                  <a:lnTo>
                    <a:pt x="1" y="14171"/>
                  </a:lnTo>
                  <a:lnTo>
                    <a:pt x="4693" y="41871"/>
                  </a:lnTo>
                  <a:lnTo>
                    <a:pt x="12451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9"/>
            <p:cNvSpPr/>
            <p:nvPr/>
          </p:nvSpPr>
          <p:spPr>
            <a:xfrm>
              <a:off x="8859573" y="3082466"/>
              <a:ext cx="80659" cy="43652"/>
            </a:xfrm>
            <a:custGeom>
              <a:avLst/>
              <a:gdLst/>
              <a:ahLst/>
              <a:cxnLst/>
              <a:rect l="l" t="t" r="r" b="b"/>
              <a:pathLst>
                <a:path w="6288" h="3403" extrusionOk="0">
                  <a:moveTo>
                    <a:pt x="4195" y="0"/>
                  </a:moveTo>
                  <a:cubicBezTo>
                    <a:pt x="2485" y="0"/>
                    <a:pt x="1" y="1492"/>
                    <a:pt x="280" y="2978"/>
                  </a:cubicBezTo>
                  <a:cubicBezTo>
                    <a:pt x="336" y="3274"/>
                    <a:pt x="704" y="3402"/>
                    <a:pt x="1224" y="3402"/>
                  </a:cubicBezTo>
                  <a:cubicBezTo>
                    <a:pt x="2934" y="3402"/>
                    <a:pt x="6287" y="2017"/>
                    <a:pt x="5586" y="669"/>
                  </a:cubicBezTo>
                  <a:cubicBezTo>
                    <a:pt x="5341" y="199"/>
                    <a:pt x="4820" y="0"/>
                    <a:pt x="419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9"/>
            <p:cNvSpPr/>
            <p:nvPr/>
          </p:nvSpPr>
          <p:spPr>
            <a:xfrm>
              <a:off x="8531253" y="2830342"/>
              <a:ext cx="247122" cy="245634"/>
            </a:xfrm>
            <a:custGeom>
              <a:avLst/>
              <a:gdLst/>
              <a:ahLst/>
              <a:cxnLst/>
              <a:rect l="l" t="t" r="r" b="b"/>
              <a:pathLst>
                <a:path w="19265" h="19149" extrusionOk="0">
                  <a:moveTo>
                    <a:pt x="9871" y="1"/>
                  </a:moveTo>
                  <a:cubicBezTo>
                    <a:pt x="9692" y="1"/>
                    <a:pt x="9513" y="7"/>
                    <a:pt x="9333" y="21"/>
                  </a:cubicBezTo>
                  <a:cubicBezTo>
                    <a:pt x="2629" y="541"/>
                    <a:pt x="0" y="7520"/>
                    <a:pt x="605" y="12323"/>
                  </a:cubicBezTo>
                  <a:cubicBezTo>
                    <a:pt x="906" y="14721"/>
                    <a:pt x="2403" y="16448"/>
                    <a:pt x="2976" y="17097"/>
                  </a:cubicBezTo>
                  <a:cubicBezTo>
                    <a:pt x="3437" y="17616"/>
                    <a:pt x="4064" y="17953"/>
                    <a:pt x="4698" y="18237"/>
                  </a:cubicBezTo>
                  <a:cubicBezTo>
                    <a:pt x="5926" y="18786"/>
                    <a:pt x="7290" y="19149"/>
                    <a:pt x="8624" y="19149"/>
                  </a:cubicBezTo>
                  <a:cubicBezTo>
                    <a:pt x="9503" y="19149"/>
                    <a:pt x="10370" y="18991"/>
                    <a:pt x="11176" y="18624"/>
                  </a:cubicBezTo>
                  <a:cubicBezTo>
                    <a:pt x="13853" y="17403"/>
                    <a:pt x="15074" y="14326"/>
                    <a:pt x="17152" y="12240"/>
                  </a:cubicBezTo>
                  <a:cubicBezTo>
                    <a:pt x="17663" y="11729"/>
                    <a:pt x="18240" y="11258"/>
                    <a:pt x="18568" y="10620"/>
                  </a:cubicBezTo>
                  <a:cubicBezTo>
                    <a:pt x="19265" y="9265"/>
                    <a:pt x="18661" y="7632"/>
                    <a:pt x="18000" y="6264"/>
                  </a:cubicBezTo>
                  <a:cubicBezTo>
                    <a:pt x="17409" y="5048"/>
                    <a:pt x="16765" y="3840"/>
                    <a:pt x="15877" y="2818"/>
                  </a:cubicBezTo>
                  <a:cubicBezTo>
                    <a:pt x="14375" y="1103"/>
                    <a:pt x="12141" y="1"/>
                    <a:pt x="987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9"/>
            <p:cNvSpPr/>
            <p:nvPr/>
          </p:nvSpPr>
          <p:spPr>
            <a:xfrm>
              <a:off x="8769652" y="3047268"/>
              <a:ext cx="70513" cy="56775"/>
            </a:xfrm>
            <a:custGeom>
              <a:avLst/>
              <a:gdLst/>
              <a:ahLst/>
              <a:cxnLst/>
              <a:rect l="l" t="t" r="r" b="b"/>
              <a:pathLst>
                <a:path w="5497" h="4426" extrusionOk="0">
                  <a:moveTo>
                    <a:pt x="3121" y="1"/>
                  </a:moveTo>
                  <a:cubicBezTo>
                    <a:pt x="2478" y="1"/>
                    <a:pt x="1915" y="170"/>
                    <a:pt x="1435" y="509"/>
                  </a:cubicBezTo>
                  <a:cubicBezTo>
                    <a:pt x="0" y="1521"/>
                    <a:pt x="14" y="3648"/>
                    <a:pt x="14" y="3737"/>
                  </a:cubicBezTo>
                  <a:cubicBezTo>
                    <a:pt x="18" y="4117"/>
                    <a:pt x="328" y="4421"/>
                    <a:pt x="707" y="4421"/>
                  </a:cubicBezTo>
                  <a:cubicBezTo>
                    <a:pt x="708" y="4421"/>
                    <a:pt x="709" y="4421"/>
                    <a:pt x="711" y="4421"/>
                  </a:cubicBezTo>
                  <a:cubicBezTo>
                    <a:pt x="713" y="4421"/>
                    <a:pt x="715" y="4423"/>
                    <a:pt x="715" y="4425"/>
                  </a:cubicBezTo>
                  <a:cubicBezTo>
                    <a:pt x="1097" y="4421"/>
                    <a:pt x="1407" y="4105"/>
                    <a:pt x="1403" y="3724"/>
                  </a:cubicBezTo>
                  <a:cubicBezTo>
                    <a:pt x="1399" y="3311"/>
                    <a:pt x="1545" y="2129"/>
                    <a:pt x="2237" y="1646"/>
                  </a:cubicBezTo>
                  <a:cubicBezTo>
                    <a:pt x="2474" y="1480"/>
                    <a:pt x="2772" y="1397"/>
                    <a:pt x="3129" y="1397"/>
                  </a:cubicBezTo>
                  <a:cubicBezTo>
                    <a:pt x="3509" y="1397"/>
                    <a:pt x="3956" y="1492"/>
                    <a:pt x="4467" y="1681"/>
                  </a:cubicBezTo>
                  <a:cubicBezTo>
                    <a:pt x="4548" y="1712"/>
                    <a:pt x="4631" y="1727"/>
                    <a:pt x="4712" y="1727"/>
                  </a:cubicBezTo>
                  <a:cubicBezTo>
                    <a:pt x="4994" y="1727"/>
                    <a:pt x="5259" y="1553"/>
                    <a:pt x="5363" y="1273"/>
                  </a:cubicBezTo>
                  <a:cubicBezTo>
                    <a:pt x="5496" y="913"/>
                    <a:pt x="5315" y="509"/>
                    <a:pt x="4955" y="376"/>
                  </a:cubicBezTo>
                  <a:cubicBezTo>
                    <a:pt x="4286" y="126"/>
                    <a:pt x="3674" y="1"/>
                    <a:pt x="312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9"/>
            <p:cNvSpPr/>
            <p:nvPr/>
          </p:nvSpPr>
          <p:spPr>
            <a:xfrm>
              <a:off x="8893322" y="3009221"/>
              <a:ext cx="71719" cy="38611"/>
            </a:xfrm>
            <a:custGeom>
              <a:avLst/>
              <a:gdLst/>
              <a:ahLst/>
              <a:cxnLst/>
              <a:rect l="l" t="t" r="r" b="b"/>
              <a:pathLst>
                <a:path w="5591" h="3010" extrusionOk="0">
                  <a:moveTo>
                    <a:pt x="2941" y="1"/>
                  </a:moveTo>
                  <a:cubicBezTo>
                    <a:pt x="2826" y="1"/>
                    <a:pt x="2711" y="9"/>
                    <a:pt x="2596" y="26"/>
                  </a:cubicBezTo>
                  <a:cubicBezTo>
                    <a:pt x="1099" y="248"/>
                    <a:pt x="305" y="1838"/>
                    <a:pt x="220" y="2019"/>
                  </a:cubicBezTo>
                  <a:cubicBezTo>
                    <a:pt x="1" y="2478"/>
                    <a:pt x="336" y="3010"/>
                    <a:pt x="845" y="3010"/>
                  </a:cubicBezTo>
                  <a:cubicBezTo>
                    <a:pt x="845" y="3010"/>
                    <a:pt x="846" y="3010"/>
                    <a:pt x="846" y="3010"/>
                  </a:cubicBezTo>
                  <a:cubicBezTo>
                    <a:pt x="1112" y="3010"/>
                    <a:pt x="1356" y="2861"/>
                    <a:pt x="1477" y="2623"/>
                  </a:cubicBezTo>
                  <a:cubicBezTo>
                    <a:pt x="1627" y="2317"/>
                    <a:pt x="2152" y="1500"/>
                    <a:pt x="2804" y="1407"/>
                  </a:cubicBezTo>
                  <a:cubicBezTo>
                    <a:pt x="2847" y="1400"/>
                    <a:pt x="2891" y="1397"/>
                    <a:pt x="2935" y="1397"/>
                  </a:cubicBezTo>
                  <a:cubicBezTo>
                    <a:pt x="3346" y="1397"/>
                    <a:pt x="3800" y="1674"/>
                    <a:pt x="4301" y="2219"/>
                  </a:cubicBezTo>
                  <a:cubicBezTo>
                    <a:pt x="4438" y="2370"/>
                    <a:pt x="4627" y="2446"/>
                    <a:pt x="4816" y="2446"/>
                  </a:cubicBezTo>
                  <a:cubicBezTo>
                    <a:pt x="4984" y="2446"/>
                    <a:pt x="5152" y="2386"/>
                    <a:pt x="5286" y="2263"/>
                  </a:cubicBezTo>
                  <a:cubicBezTo>
                    <a:pt x="5571" y="2004"/>
                    <a:pt x="5590" y="1562"/>
                    <a:pt x="5331" y="1278"/>
                  </a:cubicBezTo>
                  <a:cubicBezTo>
                    <a:pt x="4553" y="426"/>
                    <a:pt x="3751" y="1"/>
                    <a:pt x="294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9"/>
            <p:cNvSpPr/>
            <p:nvPr/>
          </p:nvSpPr>
          <p:spPr>
            <a:xfrm>
              <a:off x="8893399" y="3101220"/>
              <a:ext cx="33582" cy="51233"/>
            </a:xfrm>
            <a:custGeom>
              <a:avLst/>
              <a:gdLst/>
              <a:ahLst/>
              <a:cxnLst/>
              <a:rect l="l" t="t" r="r" b="b"/>
              <a:pathLst>
                <a:path w="2618" h="3994" extrusionOk="0">
                  <a:moveTo>
                    <a:pt x="792" y="1"/>
                  </a:moveTo>
                  <a:cubicBezTo>
                    <a:pt x="706" y="1"/>
                    <a:pt x="619" y="17"/>
                    <a:pt x="534" y="51"/>
                  </a:cubicBezTo>
                  <a:cubicBezTo>
                    <a:pt x="176" y="192"/>
                    <a:pt x="1" y="598"/>
                    <a:pt x="143" y="956"/>
                  </a:cubicBezTo>
                  <a:lnTo>
                    <a:pt x="1178" y="3553"/>
                  </a:lnTo>
                  <a:cubicBezTo>
                    <a:pt x="1283" y="3818"/>
                    <a:pt x="1540" y="3993"/>
                    <a:pt x="1826" y="3993"/>
                  </a:cubicBezTo>
                  <a:cubicBezTo>
                    <a:pt x="1829" y="3993"/>
                    <a:pt x="1831" y="3993"/>
                    <a:pt x="1834" y="3993"/>
                  </a:cubicBezTo>
                  <a:cubicBezTo>
                    <a:pt x="1919" y="3993"/>
                    <a:pt x="2004" y="3976"/>
                    <a:pt x="2083" y="3944"/>
                  </a:cubicBezTo>
                  <a:cubicBezTo>
                    <a:pt x="2442" y="3802"/>
                    <a:pt x="2618" y="3396"/>
                    <a:pt x="2474" y="3038"/>
                  </a:cubicBezTo>
                  <a:lnTo>
                    <a:pt x="1440" y="441"/>
                  </a:lnTo>
                  <a:cubicBezTo>
                    <a:pt x="1331" y="167"/>
                    <a:pt x="1069" y="1"/>
                    <a:pt x="7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27E0E256-2160-4A8B-9022-DE43AD3148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5273" y="450875"/>
            <a:ext cx="1554226" cy="155422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927FCDE-66A7-404F-B3FA-BC26C945F0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8527" y="585217"/>
            <a:ext cx="1463323" cy="146332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4FE7C4E-DCC5-41A8-8979-9EC9A5527E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521" y="585217"/>
            <a:ext cx="1409007" cy="140900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EC5D88E-AD66-4CE3-90E8-9F4912CCF1D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32922" y="446203"/>
            <a:ext cx="1796609" cy="154802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72A7934-95A8-4EE5-B5E3-FD49B28CF9C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27335" y="2726290"/>
            <a:ext cx="1802123" cy="175497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0F9FA91-2D18-4769-9149-AB15383357A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47250" y="2923128"/>
            <a:ext cx="1831240" cy="130750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B44A941-8DE1-41D9-A409-0B1702B2FAE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69767" y="2726450"/>
            <a:ext cx="1636300" cy="176217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0"/>
          <p:cNvSpPr/>
          <p:nvPr/>
        </p:nvSpPr>
        <p:spPr>
          <a:xfrm>
            <a:off x="194672" y="4884254"/>
            <a:ext cx="1386035" cy="128588"/>
          </a:xfrm>
          <a:prstGeom prst="ellipse">
            <a:avLst/>
          </a:prstGeom>
          <a:solidFill>
            <a:srgbClr val="EDE7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30"/>
          <p:cNvSpPr txBox="1">
            <a:spLocks noGrp="1"/>
          </p:cNvSpPr>
          <p:nvPr>
            <p:ph type="title"/>
          </p:nvPr>
        </p:nvSpPr>
        <p:spPr>
          <a:xfrm>
            <a:off x="842700" y="445025"/>
            <a:ext cx="6789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5"/>
                </a:solidFill>
                <a:latin typeface="UTM Showcard" panose="02040603050506020204" pitchFamily="18" charset="0"/>
              </a:rPr>
              <a:t>poster</a:t>
            </a:r>
            <a:endParaRPr dirty="0">
              <a:solidFill>
                <a:schemeClr val="accent5"/>
              </a:solidFill>
              <a:latin typeface="UTM Showcard" panose="02040603050506020204" pitchFamily="18" charset="0"/>
            </a:endParaRPr>
          </a:p>
        </p:txBody>
      </p:sp>
      <p:grpSp>
        <p:nvGrpSpPr>
          <p:cNvPr id="342" name="Google Shape;342;p30"/>
          <p:cNvGrpSpPr/>
          <p:nvPr/>
        </p:nvGrpSpPr>
        <p:grpSpPr>
          <a:xfrm>
            <a:off x="121119" y="3196737"/>
            <a:ext cx="1567159" cy="1717405"/>
            <a:chOff x="6970480" y="1373792"/>
            <a:chExt cx="1492518" cy="1635609"/>
          </a:xfrm>
        </p:grpSpPr>
        <p:sp>
          <p:nvSpPr>
            <p:cNvPr id="343" name="Google Shape;343;p30"/>
            <p:cNvSpPr/>
            <p:nvPr/>
          </p:nvSpPr>
          <p:spPr>
            <a:xfrm>
              <a:off x="6970480" y="2436281"/>
              <a:ext cx="653125" cy="475361"/>
            </a:xfrm>
            <a:custGeom>
              <a:avLst/>
              <a:gdLst/>
              <a:ahLst/>
              <a:cxnLst/>
              <a:rect l="l" t="t" r="r" b="b"/>
              <a:pathLst>
                <a:path w="50916" h="37058" extrusionOk="0">
                  <a:moveTo>
                    <a:pt x="40578" y="1"/>
                  </a:moveTo>
                  <a:cubicBezTo>
                    <a:pt x="27361" y="1"/>
                    <a:pt x="5839" y="2064"/>
                    <a:pt x="3046" y="15229"/>
                  </a:cubicBezTo>
                  <a:cubicBezTo>
                    <a:pt x="1" y="29591"/>
                    <a:pt x="21760" y="19580"/>
                    <a:pt x="20890" y="31331"/>
                  </a:cubicBezTo>
                  <a:cubicBezTo>
                    <a:pt x="20589" y="35387"/>
                    <a:pt x="22571" y="37057"/>
                    <a:pt x="24990" y="37057"/>
                  </a:cubicBezTo>
                  <a:cubicBezTo>
                    <a:pt x="29578" y="37057"/>
                    <a:pt x="35740" y="31053"/>
                    <a:pt x="30897" y="23931"/>
                  </a:cubicBezTo>
                  <a:cubicBezTo>
                    <a:pt x="23500" y="13055"/>
                    <a:pt x="11749" y="20450"/>
                    <a:pt x="15664" y="13489"/>
                  </a:cubicBezTo>
                  <a:cubicBezTo>
                    <a:pt x="19580" y="6527"/>
                    <a:pt x="48301" y="4351"/>
                    <a:pt x="48301" y="4351"/>
                  </a:cubicBezTo>
                  <a:lnTo>
                    <a:pt x="50915" y="431"/>
                  </a:lnTo>
                  <a:cubicBezTo>
                    <a:pt x="50915" y="431"/>
                    <a:pt x="46612" y="1"/>
                    <a:pt x="405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30"/>
            <p:cNvSpPr/>
            <p:nvPr/>
          </p:nvSpPr>
          <p:spPr>
            <a:xfrm>
              <a:off x="7441929" y="2344064"/>
              <a:ext cx="157778" cy="215861"/>
            </a:xfrm>
            <a:custGeom>
              <a:avLst/>
              <a:gdLst/>
              <a:ahLst/>
              <a:cxnLst/>
              <a:rect l="l" t="t" r="r" b="b"/>
              <a:pathLst>
                <a:path w="12300" h="16828" extrusionOk="0">
                  <a:moveTo>
                    <a:pt x="7033" y="0"/>
                  </a:moveTo>
                  <a:cubicBezTo>
                    <a:pt x="6169" y="0"/>
                    <a:pt x="5197" y="369"/>
                    <a:pt x="4120" y="1241"/>
                  </a:cubicBezTo>
                  <a:cubicBezTo>
                    <a:pt x="0" y="4575"/>
                    <a:pt x="1060" y="13565"/>
                    <a:pt x="5403" y="16362"/>
                  </a:cubicBezTo>
                  <a:cubicBezTo>
                    <a:pt x="5902" y="16684"/>
                    <a:pt x="6464" y="16828"/>
                    <a:pt x="7039" y="16828"/>
                  </a:cubicBezTo>
                  <a:cubicBezTo>
                    <a:pt x="8357" y="16828"/>
                    <a:pt x="9737" y="16070"/>
                    <a:pt x="10544" y="14973"/>
                  </a:cubicBezTo>
                  <a:cubicBezTo>
                    <a:pt x="11702" y="13396"/>
                    <a:pt x="11965" y="11350"/>
                    <a:pt x="12088" y="9396"/>
                  </a:cubicBezTo>
                  <a:cubicBezTo>
                    <a:pt x="12299" y="6131"/>
                    <a:pt x="10557" y="0"/>
                    <a:pt x="7033" y="0"/>
                  </a:cubicBezTo>
                  <a:close/>
                </a:path>
              </a:pathLst>
            </a:custGeom>
            <a:solidFill>
              <a:srgbClr val="FF92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0"/>
            <p:cNvSpPr/>
            <p:nvPr/>
          </p:nvSpPr>
          <p:spPr>
            <a:xfrm>
              <a:off x="7170320" y="2801262"/>
              <a:ext cx="222878" cy="162537"/>
            </a:xfrm>
            <a:custGeom>
              <a:avLst/>
              <a:gdLst/>
              <a:ahLst/>
              <a:cxnLst/>
              <a:rect l="l" t="t" r="r" b="b"/>
              <a:pathLst>
                <a:path w="17375" h="12671" extrusionOk="0">
                  <a:moveTo>
                    <a:pt x="10833" y="1"/>
                  </a:moveTo>
                  <a:cubicBezTo>
                    <a:pt x="9166" y="1"/>
                    <a:pt x="7500" y="427"/>
                    <a:pt x="5902" y="943"/>
                  </a:cubicBezTo>
                  <a:cubicBezTo>
                    <a:pt x="4322" y="1454"/>
                    <a:pt x="2711" y="2093"/>
                    <a:pt x="1591" y="3319"/>
                  </a:cubicBezTo>
                  <a:cubicBezTo>
                    <a:pt x="471" y="4545"/>
                    <a:pt x="0" y="6506"/>
                    <a:pt x="924" y="7888"/>
                  </a:cubicBezTo>
                  <a:lnTo>
                    <a:pt x="9547" y="12634"/>
                  </a:lnTo>
                  <a:cubicBezTo>
                    <a:pt x="9907" y="12657"/>
                    <a:pt x="10270" y="12671"/>
                    <a:pt x="10632" y="12671"/>
                  </a:cubicBezTo>
                  <a:cubicBezTo>
                    <a:pt x="11729" y="12671"/>
                    <a:pt x="12824" y="12544"/>
                    <a:pt x="13849" y="12168"/>
                  </a:cubicBezTo>
                  <a:cubicBezTo>
                    <a:pt x="15212" y="11665"/>
                    <a:pt x="16446" y="10667"/>
                    <a:pt x="16970" y="9312"/>
                  </a:cubicBezTo>
                  <a:cubicBezTo>
                    <a:pt x="17276" y="8517"/>
                    <a:pt x="17330" y="7648"/>
                    <a:pt x="17348" y="6795"/>
                  </a:cubicBezTo>
                  <a:cubicBezTo>
                    <a:pt x="17374" y="5672"/>
                    <a:pt x="17343" y="4513"/>
                    <a:pt x="16917" y="3469"/>
                  </a:cubicBezTo>
                  <a:cubicBezTo>
                    <a:pt x="16131" y="1543"/>
                    <a:pt x="14083" y="353"/>
                    <a:pt x="12024" y="78"/>
                  </a:cubicBezTo>
                  <a:cubicBezTo>
                    <a:pt x="11627" y="25"/>
                    <a:pt x="11230" y="1"/>
                    <a:pt x="108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0"/>
            <p:cNvSpPr/>
            <p:nvPr/>
          </p:nvSpPr>
          <p:spPr>
            <a:xfrm>
              <a:off x="7266462" y="1943012"/>
              <a:ext cx="425822" cy="642799"/>
            </a:xfrm>
            <a:custGeom>
              <a:avLst/>
              <a:gdLst/>
              <a:ahLst/>
              <a:cxnLst/>
              <a:rect l="l" t="t" r="r" b="b"/>
              <a:pathLst>
                <a:path w="33196" h="50111" extrusionOk="0">
                  <a:moveTo>
                    <a:pt x="19999" y="0"/>
                  </a:moveTo>
                  <a:cubicBezTo>
                    <a:pt x="15401" y="0"/>
                    <a:pt x="10276" y="1383"/>
                    <a:pt x="7295" y="6600"/>
                  </a:cubicBezTo>
                  <a:cubicBezTo>
                    <a:pt x="1" y="19368"/>
                    <a:pt x="1524" y="50110"/>
                    <a:pt x="18219" y="50110"/>
                  </a:cubicBezTo>
                  <a:cubicBezTo>
                    <a:pt x="19705" y="50110"/>
                    <a:pt x="21311" y="49867"/>
                    <a:pt x="23042" y="49345"/>
                  </a:cubicBezTo>
                  <a:cubicBezTo>
                    <a:pt x="33195" y="40644"/>
                    <a:pt x="29714" y="1765"/>
                    <a:pt x="29714" y="1765"/>
                  </a:cubicBezTo>
                  <a:cubicBezTo>
                    <a:pt x="29714" y="1765"/>
                    <a:pt x="25193" y="0"/>
                    <a:pt x="1999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0"/>
            <p:cNvSpPr/>
            <p:nvPr/>
          </p:nvSpPr>
          <p:spPr>
            <a:xfrm>
              <a:off x="7436965" y="2019323"/>
              <a:ext cx="303896" cy="598608"/>
            </a:xfrm>
            <a:custGeom>
              <a:avLst/>
              <a:gdLst/>
              <a:ahLst/>
              <a:cxnLst/>
              <a:rect l="l" t="t" r="r" b="b"/>
              <a:pathLst>
                <a:path w="23691" h="46666" extrusionOk="0">
                  <a:moveTo>
                    <a:pt x="20723" y="1"/>
                  </a:moveTo>
                  <a:cubicBezTo>
                    <a:pt x="20641" y="1"/>
                    <a:pt x="20560" y="3"/>
                    <a:pt x="20480" y="7"/>
                  </a:cubicBezTo>
                  <a:cubicBezTo>
                    <a:pt x="14176" y="318"/>
                    <a:pt x="8488" y="4478"/>
                    <a:pt x="5154" y="9836"/>
                  </a:cubicBezTo>
                  <a:cubicBezTo>
                    <a:pt x="1821" y="15200"/>
                    <a:pt x="573" y="21615"/>
                    <a:pt x="271" y="27920"/>
                  </a:cubicBezTo>
                  <a:cubicBezTo>
                    <a:pt x="0" y="33564"/>
                    <a:pt x="3794" y="46666"/>
                    <a:pt x="10961" y="46666"/>
                  </a:cubicBezTo>
                  <a:cubicBezTo>
                    <a:pt x="12132" y="46666"/>
                    <a:pt x="13393" y="46316"/>
                    <a:pt x="14740" y="45528"/>
                  </a:cubicBezTo>
                  <a:cubicBezTo>
                    <a:pt x="23690" y="40289"/>
                    <a:pt x="23357" y="25899"/>
                    <a:pt x="22914" y="17157"/>
                  </a:cubicBezTo>
                  <a:lnTo>
                    <a:pt x="22115" y="1507"/>
                  </a:lnTo>
                  <a:cubicBezTo>
                    <a:pt x="22092" y="1082"/>
                    <a:pt x="22053" y="615"/>
                    <a:pt x="21751" y="318"/>
                  </a:cubicBezTo>
                  <a:cubicBezTo>
                    <a:pt x="21487" y="59"/>
                    <a:pt x="21101" y="1"/>
                    <a:pt x="207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30"/>
            <p:cNvSpPr/>
            <p:nvPr/>
          </p:nvSpPr>
          <p:spPr>
            <a:xfrm>
              <a:off x="7614536" y="2581386"/>
              <a:ext cx="267620" cy="428015"/>
            </a:xfrm>
            <a:custGeom>
              <a:avLst/>
              <a:gdLst/>
              <a:ahLst/>
              <a:cxnLst/>
              <a:rect l="l" t="t" r="r" b="b"/>
              <a:pathLst>
                <a:path w="20863" h="33367" extrusionOk="0">
                  <a:moveTo>
                    <a:pt x="2154" y="1"/>
                  </a:moveTo>
                  <a:cubicBezTo>
                    <a:pt x="2154" y="1"/>
                    <a:pt x="12161" y="17409"/>
                    <a:pt x="848" y="27851"/>
                  </a:cubicBezTo>
                  <a:cubicBezTo>
                    <a:pt x="0" y="31528"/>
                    <a:pt x="2461" y="33366"/>
                    <a:pt x="5601" y="33366"/>
                  </a:cubicBezTo>
                  <a:cubicBezTo>
                    <a:pt x="7292" y="33366"/>
                    <a:pt x="9180" y="32833"/>
                    <a:pt x="10855" y="31767"/>
                  </a:cubicBezTo>
                  <a:cubicBezTo>
                    <a:pt x="15642" y="28722"/>
                    <a:pt x="20862" y="13489"/>
                    <a:pt x="13030" y="3046"/>
                  </a:cubicBezTo>
                  <a:lnTo>
                    <a:pt x="21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0"/>
            <p:cNvSpPr/>
            <p:nvPr/>
          </p:nvSpPr>
          <p:spPr>
            <a:xfrm>
              <a:off x="7814837" y="2579449"/>
              <a:ext cx="309297" cy="401488"/>
            </a:xfrm>
            <a:custGeom>
              <a:avLst/>
              <a:gdLst/>
              <a:ahLst/>
              <a:cxnLst/>
              <a:rect l="l" t="t" r="r" b="b"/>
              <a:pathLst>
                <a:path w="24112" h="31299" extrusionOk="0">
                  <a:moveTo>
                    <a:pt x="11174" y="0"/>
                  </a:moveTo>
                  <a:lnTo>
                    <a:pt x="0" y="1697"/>
                  </a:lnTo>
                  <a:cubicBezTo>
                    <a:pt x="0" y="1697"/>
                    <a:pt x="16280" y="13449"/>
                    <a:pt x="10264" y="27620"/>
                  </a:cubicBezTo>
                  <a:cubicBezTo>
                    <a:pt x="10778" y="30194"/>
                    <a:pt x="12385" y="31299"/>
                    <a:pt x="14279" y="31299"/>
                  </a:cubicBezTo>
                  <a:cubicBezTo>
                    <a:pt x="16576" y="31299"/>
                    <a:pt x="19294" y="29675"/>
                    <a:pt x="20999" y="27074"/>
                  </a:cubicBezTo>
                  <a:cubicBezTo>
                    <a:pt x="24112" y="22327"/>
                    <a:pt x="22606" y="6300"/>
                    <a:pt x="1117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30"/>
            <p:cNvSpPr/>
            <p:nvPr/>
          </p:nvSpPr>
          <p:spPr>
            <a:xfrm>
              <a:off x="7947346" y="1862199"/>
              <a:ext cx="515653" cy="345214"/>
            </a:xfrm>
            <a:custGeom>
              <a:avLst/>
              <a:gdLst/>
              <a:ahLst/>
              <a:cxnLst/>
              <a:rect l="l" t="t" r="r" b="b"/>
              <a:pathLst>
                <a:path w="40199" h="26912" extrusionOk="0">
                  <a:moveTo>
                    <a:pt x="31326" y="0"/>
                  </a:moveTo>
                  <a:cubicBezTo>
                    <a:pt x="29801" y="0"/>
                    <a:pt x="28052" y="1368"/>
                    <a:pt x="26545" y="4718"/>
                  </a:cubicBezTo>
                  <a:cubicBezTo>
                    <a:pt x="22194" y="14386"/>
                    <a:pt x="14484" y="16535"/>
                    <a:pt x="8491" y="16535"/>
                  </a:cubicBezTo>
                  <a:cubicBezTo>
                    <a:pt x="3697" y="16535"/>
                    <a:pt x="1" y="15160"/>
                    <a:pt x="0" y="15160"/>
                  </a:cubicBezTo>
                  <a:lnTo>
                    <a:pt x="0" y="15160"/>
                  </a:lnTo>
                  <a:lnTo>
                    <a:pt x="4352" y="26911"/>
                  </a:lnTo>
                  <a:cubicBezTo>
                    <a:pt x="40199" y="24100"/>
                    <a:pt x="37729" y="0"/>
                    <a:pt x="3132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30"/>
            <p:cNvSpPr/>
            <p:nvPr/>
          </p:nvSpPr>
          <p:spPr>
            <a:xfrm>
              <a:off x="7426947" y="1466855"/>
              <a:ext cx="739274" cy="560959"/>
            </a:xfrm>
            <a:custGeom>
              <a:avLst/>
              <a:gdLst/>
              <a:ahLst/>
              <a:cxnLst/>
              <a:rect l="l" t="t" r="r" b="b"/>
              <a:pathLst>
                <a:path w="57632" h="43731" extrusionOk="0">
                  <a:moveTo>
                    <a:pt x="32674" y="0"/>
                  </a:moveTo>
                  <a:cubicBezTo>
                    <a:pt x="27211" y="0"/>
                    <a:pt x="20652" y="1658"/>
                    <a:pt x="12849" y="5729"/>
                  </a:cubicBezTo>
                  <a:cubicBezTo>
                    <a:pt x="8155" y="8176"/>
                    <a:pt x="0" y="25264"/>
                    <a:pt x="13363" y="38113"/>
                  </a:cubicBezTo>
                  <a:cubicBezTo>
                    <a:pt x="17535" y="42124"/>
                    <a:pt x="23060" y="43731"/>
                    <a:pt x="28749" y="43731"/>
                  </a:cubicBezTo>
                  <a:cubicBezTo>
                    <a:pt x="41283" y="43731"/>
                    <a:pt x="54612" y="35932"/>
                    <a:pt x="56029" y="28860"/>
                  </a:cubicBezTo>
                  <a:cubicBezTo>
                    <a:pt x="57632" y="20840"/>
                    <a:pt x="52043" y="0"/>
                    <a:pt x="3267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30"/>
            <p:cNvSpPr/>
            <p:nvPr/>
          </p:nvSpPr>
          <p:spPr>
            <a:xfrm>
              <a:off x="7592947" y="1578557"/>
              <a:ext cx="190399" cy="191976"/>
            </a:xfrm>
            <a:custGeom>
              <a:avLst/>
              <a:gdLst/>
              <a:ahLst/>
              <a:cxnLst/>
              <a:rect l="l" t="t" r="r" b="b"/>
              <a:pathLst>
                <a:path w="14843" h="14966" extrusionOk="0">
                  <a:moveTo>
                    <a:pt x="8208" y="1"/>
                  </a:moveTo>
                  <a:cubicBezTo>
                    <a:pt x="7989" y="1"/>
                    <a:pt x="7769" y="15"/>
                    <a:pt x="7548" y="45"/>
                  </a:cubicBezTo>
                  <a:cubicBezTo>
                    <a:pt x="5253" y="355"/>
                    <a:pt x="2487" y="3458"/>
                    <a:pt x="1391" y="5337"/>
                  </a:cubicBezTo>
                  <a:cubicBezTo>
                    <a:pt x="352" y="7121"/>
                    <a:pt x="1" y="9377"/>
                    <a:pt x="795" y="11286"/>
                  </a:cubicBezTo>
                  <a:cubicBezTo>
                    <a:pt x="1683" y="13422"/>
                    <a:pt x="3943" y="14851"/>
                    <a:pt x="6252" y="14958"/>
                  </a:cubicBezTo>
                  <a:cubicBezTo>
                    <a:pt x="6358" y="14963"/>
                    <a:pt x="6464" y="14965"/>
                    <a:pt x="6569" y="14965"/>
                  </a:cubicBezTo>
                  <a:cubicBezTo>
                    <a:pt x="8772" y="14965"/>
                    <a:pt x="10922" y="13875"/>
                    <a:pt x="12378" y="12218"/>
                  </a:cubicBezTo>
                  <a:cubicBezTo>
                    <a:pt x="14039" y="10331"/>
                    <a:pt x="14842" y="7663"/>
                    <a:pt x="14283" y="5217"/>
                  </a:cubicBezTo>
                  <a:cubicBezTo>
                    <a:pt x="13665" y="2505"/>
                    <a:pt x="11096" y="1"/>
                    <a:pt x="8208" y="1"/>
                  </a:cubicBezTo>
                  <a:close/>
                </a:path>
              </a:pathLst>
            </a:custGeom>
            <a:solidFill>
              <a:srgbClr val="F4F0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30"/>
            <p:cNvSpPr/>
            <p:nvPr/>
          </p:nvSpPr>
          <p:spPr>
            <a:xfrm>
              <a:off x="7551540" y="1373792"/>
              <a:ext cx="191258" cy="228522"/>
            </a:xfrm>
            <a:custGeom>
              <a:avLst/>
              <a:gdLst/>
              <a:ahLst/>
              <a:cxnLst/>
              <a:rect l="l" t="t" r="r" b="b"/>
              <a:pathLst>
                <a:path w="14910" h="17815" extrusionOk="0">
                  <a:moveTo>
                    <a:pt x="2028" y="0"/>
                  </a:moveTo>
                  <a:cubicBezTo>
                    <a:pt x="1905" y="0"/>
                    <a:pt x="1804" y="31"/>
                    <a:pt x="1728" y="96"/>
                  </a:cubicBezTo>
                  <a:cubicBezTo>
                    <a:pt x="218" y="1392"/>
                    <a:pt x="1" y="17815"/>
                    <a:pt x="1" y="17815"/>
                  </a:cubicBezTo>
                  <a:lnTo>
                    <a:pt x="1" y="17815"/>
                  </a:lnTo>
                  <a:cubicBezTo>
                    <a:pt x="10589" y="16736"/>
                    <a:pt x="14910" y="11116"/>
                    <a:pt x="14910" y="11116"/>
                  </a:cubicBezTo>
                  <a:cubicBezTo>
                    <a:pt x="14910" y="11116"/>
                    <a:pt x="4379" y="0"/>
                    <a:pt x="202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30"/>
            <p:cNvSpPr/>
            <p:nvPr/>
          </p:nvSpPr>
          <p:spPr>
            <a:xfrm>
              <a:off x="7921549" y="1382386"/>
              <a:ext cx="166488" cy="217644"/>
            </a:xfrm>
            <a:custGeom>
              <a:avLst/>
              <a:gdLst/>
              <a:ahLst/>
              <a:cxnLst/>
              <a:rect l="l" t="t" r="r" b="b"/>
              <a:pathLst>
                <a:path w="12979" h="16967" extrusionOk="0">
                  <a:moveTo>
                    <a:pt x="10467" y="1"/>
                  </a:moveTo>
                  <a:cubicBezTo>
                    <a:pt x="7915" y="1"/>
                    <a:pt x="1" y="9735"/>
                    <a:pt x="1" y="9735"/>
                  </a:cubicBezTo>
                  <a:lnTo>
                    <a:pt x="11909" y="16967"/>
                  </a:lnTo>
                  <a:cubicBezTo>
                    <a:pt x="11909" y="16967"/>
                    <a:pt x="12979" y="545"/>
                    <a:pt x="10652" y="20"/>
                  </a:cubicBezTo>
                  <a:cubicBezTo>
                    <a:pt x="10594" y="7"/>
                    <a:pt x="10532" y="1"/>
                    <a:pt x="1046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30"/>
            <p:cNvSpPr/>
            <p:nvPr/>
          </p:nvSpPr>
          <p:spPr>
            <a:xfrm>
              <a:off x="7595910" y="1448076"/>
              <a:ext cx="115794" cy="130353"/>
            </a:xfrm>
            <a:custGeom>
              <a:avLst/>
              <a:gdLst/>
              <a:ahLst/>
              <a:cxnLst/>
              <a:rect l="l" t="t" r="r" b="b"/>
              <a:pathLst>
                <a:path w="9027" h="10162" extrusionOk="0">
                  <a:moveTo>
                    <a:pt x="2042" y="0"/>
                  </a:moveTo>
                  <a:cubicBezTo>
                    <a:pt x="1972" y="0"/>
                    <a:pt x="1912" y="16"/>
                    <a:pt x="1865" y="49"/>
                  </a:cubicBezTo>
                  <a:cubicBezTo>
                    <a:pt x="1456" y="339"/>
                    <a:pt x="0" y="9958"/>
                    <a:pt x="884" y="10155"/>
                  </a:cubicBezTo>
                  <a:cubicBezTo>
                    <a:pt x="904" y="10159"/>
                    <a:pt x="928" y="10161"/>
                    <a:pt x="954" y="10161"/>
                  </a:cubicBezTo>
                  <a:cubicBezTo>
                    <a:pt x="2092" y="10161"/>
                    <a:pt x="9027" y="6132"/>
                    <a:pt x="9027" y="6132"/>
                  </a:cubicBezTo>
                  <a:cubicBezTo>
                    <a:pt x="9027" y="6132"/>
                    <a:pt x="3430" y="0"/>
                    <a:pt x="2042" y="0"/>
                  </a:cubicBezTo>
                  <a:close/>
                </a:path>
              </a:pathLst>
            </a:custGeom>
            <a:solidFill>
              <a:srgbClr val="F4F0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30"/>
            <p:cNvSpPr/>
            <p:nvPr/>
          </p:nvSpPr>
          <p:spPr>
            <a:xfrm>
              <a:off x="7972462" y="1444587"/>
              <a:ext cx="79633" cy="109714"/>
            </a:xfrm>
            <a:custGeom>
              <a:avLst/>
              <a:gdLst/>
              <a:ahLst/>
              <a:cxnLst/>
              <a:rect l="l" t="t" r="r" b="b"/>
              <a:pathLst>
                <a:path w="6208" h="8553" extrusionOk="0">
                  <a:moveTo>
                    <a:pt x="5006" y="0"/>
                  </a:moveTo>
                  <a:cubicBezTo>
                    <a:pt x="4076" y="0"/>
                    <a:pt x="0" y="4332"/>
                    <a:pt x="183" y="5112"/>
                  </a:cubicBezTo>
                  <a:cubicBezTo>
                    <a:pt x="374" y="5929"/>
                    <a:pt x="5271" y="8552"/>
                    <a:pt x="5271" y="8552"/>
                  </a:cubicBezTo>
                  <a:cubicBezTo>
                    <a:pt x="5271" y="8552"/>
                    <a:pt x="6207" y="664"/>
                    <a:pt x="5106" y="24"/>
                  </a:cubicBezTo>
                  <a:cubicBezTo>
                    <a:pt x="5079" y="8"/>
                    <a:pt x="5045" y="0"/>
                    <a:pt x="5006" y="0"/>
                  </a:cubicBezTo>
                  <a:close/>
                </a:path>
              </a:pathLst>
            </a:custGeom>
            <a:solidFill>
              <a:srgbClr val="F4F0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0"/>
            <p:cNvSpPr/>
            <p:nvPr/>
          </p:nvSpPr>
          <p:spPr>
            <a:xfrm>
              <a:off x="7846945" y="1668311"/>
              <a:ext cx="92897" cy="55569"/>
            </a:xfrm>
            <a:custGeom>
              <a:avLst/>
              <a:gdLst/>
              <a:ahLst/>
              <a:cxnLst/>
              <a:rect l="l" t="t" r="r" b="b"/>
              <a:pathLst>
                <a:path w="7242" h="4332" extrusionOk="0">
                  <a:moveTo>
                    <a:pt x="4018" y="0"/>
                  </a:moveTo>
                  <a:cubicBezTo>
                    <a:pt x="2430" y="0"/>
                    <a:pt x="610" y="429"/>
                    <a:pt x="427" y="973"/>
                  </a:cubicBezTo>
                  <a:cubicBezTo>
                    <a:pt x="1" y="2246"/>
                    <a:pt x="2555" y="4332"/>
                    <a:pt x="3585" y="4332"/>
                  </a:cubicBezTo>
                  <a:cubicBezTo>
                    <a:pt x="3650" y="4332"/>
                    <a:pt x="3709" y="4324"/>
                    <a:pt x="3761" y="4306"/>
                  </a:cubicBezTo>
                  <a:cubicBezTo>
                    <a:pt x="4631" y="4017"/>
                    <a:pt x="7242" y="1549"/>
                    <a:pt x="6225" y="536"/>
                  </a:cubicBezTo>
                  <a:cubicBezTo>
                    <a:pt x="5846" y="156"/>
                    <a:pt x="4974" y="0"/>
                    <a:pt x="40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0"/>
            <p:cNvSpPr/>
            <p:nvPr/>
          </p:nvSpPr>
          <p:spPr>
            <a:xfrm>
              <a:off x="7669989" y="1614872"/>
              <a:ext cx="61072" cy="55081"/>
            </a:xfrm>
            <a:custGeom>
              <a:avLst/>
              <a:gdLst/>
              <a:ahLst/>
              <a:cxnLst/>
              <a:rect l="l" t="t" r="r" b="b"/>
              <a:pathLst>
                <a:path w="4761" h="4294" extrusionOk="0">
                  <a:moveTo>
                    <a:pt x="2830" y="0"/>
                  </a:moveTo>
                  <a:cubicBezTo>
                    <a:pt x="1338" y="0"/>
                    <a:pt x="0" y="1896"/>
                    <a:pt x="636" y="3296"/>
                  </a:cubicBezTo>
                  <a:cubicBezTo>
                    <a:pt x="837" y="3736"/>
                    <a:pt x="1258" y="4050"/>
                    <a:pt x="1724" y="4192"/>
                  </a:cubicBezTo>
                  <a:cubicBezTo>
                    <a:pt x="1953" y="4263"/>
                    <a:pt x="2192" y="4293"/>
                    <a:pt x="2432" y="4293"/>
                  </a:cubicBezTo>
                  <a:cubicBezTo>
                    <a:pt x="2676" y="4293"/>
                    <a:pt x="2921" y="4262"/>
                    <a:pt x="3158" y="4210"/>
                  </a:cubicBezTo>
                  <a:cubicBezTo>
                    <a:pt x="3363" y="4167"/>
                    <a:pt x="3567" y="4108"/>
                    <a:pt x="3735" y="3984"/>
                  </a:cubicBezTo>
                  <a:cubicBezTo>
                    <a:pt x="3887" y="3873"/>
                    <a:pt x="4002" y="3713"/>
                    <a:pt x="4099" y="3553"/>
                  </a:cubicBezTo>
                  <a:cubicBezTo>
                    <a:pt x="4477" y="2958"/>
                    <a:pt x="4760" y="2252"/>
                    <a:pt x="4641" y="1555"/>
                  </a:cubicBezTo>
                  <a:cubicBezTo>
                    <a:pt x="4526" y="867"/>
                    <a:pt x="3993" y="268"/>
                    <a:pt x="3327" y="73"/>
                  </a:cubicBezTo>
                  <a:cubicBezTo>
                    <a:pt x="3161" y="23"/>
                    <a:pt x="2994" y="0"/>
                    <a:pt x="28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0"/>
            <p:cNvSpPr/>
            <p:nvPr/>
          </p:nvSpPr>
          <p:spPr>
            <a:xfrm>
              <a:off x="7997232" y="1597029"/>
              <a:ext cx="61072" cy="55094"/>
            </a:xfrm>
            <a:custGeom>
              <a:avLst/>
              <a:gdLst/>
              <a:ahLst/>
              <a:cxnLst/>
              <a:rect l="l" t="t" r="r" b="b"/>
              <a:pathLst>
                <a:path w="4761" h="4295" extrusionOk="0">
                  <a:moveTo>
                    <a:pt x="2826" y="0"/>
                  </a:moveTo>
                  <a:cubicBezTo>
                    <a:pt x="1336" y="0"/>
                    <a:pt x="1" y="1898"/>
                    <a:pt x="636" y="3297"/>
                  </a:cubicBezTo>
                  <a:cubicBezTo>
                    <a:pt x="836" y="3738"/>
                    <a:pt x="1257" y="4053"/>
                    <a:pt x="1723" y="4194"/>
                  </a:cubicBezTo>
                  <a:cubicBezTo>
                    <a:pt x="1952" y="4265"/>
                    <a:pt x="2190" y="4295"/>
                    <a:pt x="2429" y="4295"/>
                  </a:cubicBezTo>
                  <a:cubicBezTo>
                    <a:pt x="2674" y="4295"/>
                    <a:pt x="2919" y="4263"/>
                    <a:pt x="3157" y="4211"/>
                  </a:cubicBezTo>
                  <a:cubicBezTo>
                    <a:pt x="3362" y="4168"/>
                    <a:pt x="3566" y="4110"/>
                    <a:pt x="3734" y="3985"/>
                  </a:cubicBezTo>
                  <a:cubicBezTo>
                    <a:pt x="3886" y="3874"/>
                    <a:pt x="4001" y="3714"/>
                    <a:pt x="4099" y="3554"/>
                  </a:cubicBezTo>
                  <a:cubicBezTo>
                    <a:pt x="4477" y="2960"/>
                    <a:pt x="4761" y="2254"/>
                    <a:pt x="4641" y="1556"/>
                  </a:cubicBezTo>
                  <a:cubicBezTo>
                    <a:pt x="4525" y="868"/>
                    <a:pt x="3992" y="269"/>
                    <a:pt x="3326" y="74"/>
                  </a:cubicBezTo>
                  <a:cubicBezTo>
                    <a:pt x="3159" y="23"/>
                    <a:pt x="2992" y="0"/>
                    <a:pt x="282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0"/>
            <p:cNvSpPr/>
            <p:nvPr/>
          </p:nvSpPr>
          <p:spPr>
            <a:xfrm>
              <a:off x="7822790" y="1755115"/>
              <a:ext cx="144964" cy="43062"/>
            </a:xfrm>
            <a:custGeom>
              <a:avLst/>
              <a:gdLst/>
              <a:ahLst/>
              <a:cxnLst/>
              <a:rect l="l" t="t" r="r" b="b"/>
              <a:pathLst>
                <a:path w="11301" h="3357" extrusionOk="0">
                  <a:moveTo>
                    <a:pt x="10510" y="0"/>
                  </a:moveTo>
                  <a:cubicBezTo>
                    <a:pt x="10262" y="0"/>
                    <a:pt x="10019" y="134"/>
                    <a:pt x="9894" y="368"/>
                  </a:cubicBezTo>
                  <a:cubicBezTo>
                    <a:pt x="9716" y="697"/>
                    <a:pt x="9081" y="1576"/>
                    <a:pt x="8313" y="1664"/>
                  </a:cubicBezTo>
                  <a:cubicBezTo>
                    <a:pt x="8269" y="1670"/>
                    <a:pt x="8224" y="1672"/>
                    <a:pt x="8179" y="1672"/>
                  </a:cubicBezTo>
                  <a:cubicBezTo>
                    <a:pt x="7681" y="1672"/>
                    <a:pt x="7138" y="1339"/>
                    <a:pt x="6563" y="691"/>
                  </a:cubicBezTo>
                  <a:lnTo>
                    <a:pt x="5974" y="26"/>
                  </a:lnTo>
                  <a:lnTo>
                    <a:pt x="5467" y="759"/>
                  </a:lnTo>
                  <a:cubicBezTo>
                    <a:pt x="4947" y="1504"/>
                    <a:pt x="4365" y="1909"/>
                    <a:pt x="3734" y="1958"/>
                  </a:cubicBezTo>
                  <a:cubicBezTo>
                    <a:pt x="3689" y="1961"/>
                    <a:pt x="3644" y="1963"/>
                    <a:pt x="3599" y="1963"/>
                  </a:cubicBezTo>
                  <a:cubicBezTo>
                    <a:pt x="2391" y="1963"/>
                    <a:pt x="1292" y="802"/>
                    <a:pt x="1280" y="789"/>
                  </a:cubicBezTo>
                  <a:cubicBezTo>
                    <a:pt x="1142" y="643"/>
                    <a:pt x="956" y="568"/>
                    <a:pt x="770" y="568"/>
                  </a:cubicBezTo>
                  <a:cubicBezTo>
                    <a:pt x="601" y="568"/>
                    <a:pt x="432" y="630"/>
                    <a:pt x="298" y="754"/>
                  </a:cubicBezTo>
                  <a:cubicBezTo>
                    <a:pt x="19" y="1016"/>
                    <a:pt x="1" y="1459"/>
                    <a:pt x="263" y="1740"/>
                  </a:cubicBezTo>
                  <a:cubicBezTo>
                    <a:pt x="329" y="1810"/>
                    <a:pt x="1786" y="3356"/>
                    <a:pt x="3606" y="3356"/>
                  </a:cubicBezTo>
                  <a:cubicBezTo>
                    <a:pt x="3682" y="3356"/>
                    <a:pt x="3762" y="3356"/>
                    <a:pt x="3828" y="3351"/>
                  </a:cubicBezTo>
                  <a:cubicBezTo>
                    <a:pt x="4676" y="3289"/>
                    <a:pt x="5436" y="2903"/>
                    <a:pt x="6097" y="2197"/>
                  </a:cubicBezTo>
                  <a:cubicBezTo>
                    <a:pt x="6771" y="2774"/>
                    <a:pt x="7463" y="3068"/>
                    <a:pt x="8168" y="3068"/>
                  </a:cubicBezTo>
                  <a:cubicBezTo>
                    <a:pt x="8271" y="3068"/>
                    <a:pt x="8374" y="3061"/>
                    <a:pt x="8477" y="3049"/>
                  </a:cubicBezTo>
                  <a:cubicBezTo>
                    <a:pt x="10124" y="2854"/>
                    <a:pt x="11079" y="1100"/>
                    <a:pt x="11118" y="1025"/>
                  </a:cubicBezTo>
                  <a:cubicBezTo>
                    <a:pt x="11301" y="686"/>
                    <a:pt x="11173" y="265"/>
                    <a:pt x="10835" y="83"/>
                  </a:cubicBezTo>
                  <a:cubicBezTo>
                    <a:pt x="10732" y="27"/>
                    <a:pt x="10620" y="0"/>
                    <a:pt x="105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0"/>
            <p:cNvSpPr/>
            <p:nvPr/>
          </p:nvSpPr>
          <p:spPr>
            <a:xfrm>
              <a:off x="7422611" y="1933879"/>
              <a:ext cx="703345" cy="741853"/>
            </a:xfrm>
            <a:custGeom>
              <a:avLst/>
              <a:gdLst/>
              <a:ahLst/>
              <a:cxnLst/>
              <a:rect l="l" t="t" r="r" b="b"/>
              <a:pathLst>
                <a:path w="54831" h="57833" extrusionOk="0">
                  <a:moveTo>
                    <a:pt x="16103" y="0"/>
                  </a:moveTo>
                  <a:cubicBezTo>
                    <a:pt x="16103" y="0"/>
                    <a:pt x="1" y="47433"/>
                    <a:pt x="15233" y="54831"/>
                  </a:cubicBezTo>
                  <a:cubicBezTo>
                    <a:pt x="19544" y="56924"/>
                    <a:pt x="24376" y="57833"/>
                    <a:pt x="29120" y="57833"/>
                  </a:cubicBezTo>
                  <a:cubicBezTo>
                    <a:pt x="41140" y="57833"/>
                    <a:pt x="52590" y="51999"/>
                    <a:pt x="53526" y="44824"/>
                  </a:cubicBezTo>
                  <a:cubicBezTo>
                    <a:pt x="54830" y="34812"/>
                    <a:pt x="41778" y="1740"/>
                    <a:pt x="41778" y="1740"/>
                  </a:cubicBezTo>
                  <a:lnTo>
                    <a:pt x="1610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0"/>
            <p:cNvSpPr/>
            <p:nvPr/>
          </p:nvSpPr>
          <p:spPr>
            <a:xfrm>
              <a:off x="7769159" y="2074379"/>
              <a:ext cx="261014" cy="498156"/>
            </a:xfrm>
            <a:custGeom>
              <a:avLst/>
              <a:gdLst/>
              <a:ahLst/>
              <a:cxnLst/>
              <a:rect l="l" t="t" r="r" b="b"/>
              <a:pathLst>
                <a:path w="20348" h="38835" extrusionOk="0">
                  <a:moveTo>
                    <a:pt x="6989" y="1"/>
                  </a:moveTo>
                  <a:cubicBezTo>
                    <a:pt x="6730" y="1"/>
                    <a:pt x="6469" y="20"/>
                    <a:pt x="6207" y="61"/>
                  </a:cubicBezTo>
                  <a:cubicBezTo>
                    <a:pt x="0" y="1030"/>
                    <a:pt x="222" y="15054"/>
                    <a:pt x="462" y="19414"/>
                  </a:cubicBezTo>
                  <a:cubicBezTo>
                    <a:pt x="799" y="25487"/>
                    <a:pt x="2752" y="31592"/>
                    <a:pt x="6709" y="36209"/>
                  </a:cubicBezTo>
                  <a:cubicBezTo>
                    <a:pt x="7477" y="37106"/>
                    <a:pt x="8346" y="37963"/>
                    <a:pt x="9430" y="38439"/>
                  </a:cubicBezTo>
                  <a:cubicBezTo>
                    <a:pt x="10053" y="38711"/>
                    <a:pt x="10711" y="38835"/>
                    <a:pt x="11374" y="38835"/>
                  </a:cubicBezTo>
                  <a:cubicBezTo>
                    <a:pt x="13264" y="38835"/>
                    <a:pt x="15195" y="37825"/>
                    <a:pt x="16454" y="36356"/>
                  </a:cubicBezTo>
                  <a:cubicBezTo>
                    <a:pt x="18158" y="34371"/>
                    <a:pt x="18877" y="31734"/>
                    <a:pt x="19339" y="29159"/>
                  </a:cubicBezTo>
                  <a:cubicBezTo>
                    <a:pt x="20294" y="23836"/>
                    <a:pt x="20347" y="18269"/>
                    <a:pt x="18731" y="13110"/>
                  </a:cubicBezTo>
                  <a:cubicBezTo>
                    <a:pt x="17417" y="8912"/>
                    <a:pt x="12506" y="1"/>
                    <a:pt x="6989" y="1"/>
                  </a:cubicBezTo>
                  <a:close/>
                </a:path>
              </a:pathLst>
            </a:custGeom>
            <a:solidFill>
              <a:srgbClr val="F4F0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0"/>
            <p:cNvSpPr/>
            <p:nvPr/>
          </p:nvSpPr>
          <p:spPr>
            <a:xfrm>
              <a:off x="7435567" y="1984727"/>
              <a:ext cx="410134" cy="520373"/>
            </a:xfrm>
            <a:custGeom>
              <a:avLst/>
              <a:gdLst/>
              <a:ahLst/>
              <a:cxnLst/>
              <a:rect l="l" t="t" r="r" b="b"/>
              <a:pathLst>
                <a:path w="31973" h="40567" extrusionOk="0">
                  <a:moveTo>
                    <a:pt x="12452" y="0"/>
                  </a:moveTo>
                  <a:lnTo>
                    <a:pt x="7164" y="2647"/>
                  </a:lnTo>
                  <a:cubicBezTo>
                    <a:pt x="7164" y="2647"/>
                    <a:pt x="31973" y="15552"/>
                    <a:pt x="482" y="36587"/>
                  </a:cubicBezTo>
                  <a:cubicBezTo>
                    <a:pt x="1" y="38149"/>
                    <a:pt x="5" y="40566"/>
                    <a:pt x="1260" y="40566"/>
                  </a:cubicBezTo>
                  <a:cubicBezTo>
                    <a:pt x="1337" y="40566"/>
                    <a:pt x="1417" y="40557"/>
                    <a:pt x="1503" y="40539"/>
                  </a:cubicBezTo>
                  <a:cubicBezTo>
                    <a:pt x="8949" y="38928"/>
                    <a:pt x="22947" y="27380"/>
                    <a:pt x="22104" y="15499"/>
                  </a:cubicBezTo>
                  <a:cubicBezTo>
                    <a:pt x="21340" y="4697"/>
                    <a:pt x="12452" y="0"/>
                    <a:pt x="124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0"/>
            <p:cNvSpPr/>
            <p:nvPr/>
          </p:nvSpPr>
          <p:spPr>
            <a:xfrm>
              <a:off x="7376291" y="2079715"/>
              <a:ext cx="355796" cy="318917"/>
            </a:xfrm>
            <a:custGeom>
              <a:avLst/>
              <a:gdLst/>
              <a:ahLst/>
              <a:cxnLst/>
              <a:rect l="l" t="t" r="r" b="b"/>
              <a:pathLst>
                <a:path w="27737" h="24862" extrusionOk="0">
                  <a:moveTo>
                    <a:pt x="16544" y="1"/>
                  </a:moveTo>
                  <a:cubicBezTo>
                    <a:pt x="16544" y="1"/>
                    <a:pt x="1871" y="1249"/>
                    <a:pt x="566" y="16045"/>
                  </a:cubicBezTo>
                  <a:cubicBezTo>
                    <a:pt x="1" y="22453"/>
                    <a:pt x="4903" y="24862"/>
                    <a:pt x="10678" y="24862"/>
                  </a:cubicBezTo>
                  <a:cubicBezTo>
                    <a:pt x="18240" y="24862"/>
                    <a:pt x="27300" y="20733"/>
                    <a:pt x="27546" y="16045"/>
                  </a:cubicBezTo>
                  <a:cubicBezTo>
                    <a:pt x="27736" y="12430"/>
                    <a:pt x="24930" y="11478"/>
                    <a:pt x="21640" y="11478"/>
                  </a:cubicBezTo>
                  <a:cubicBezTo>
                    <a:pt x="17974" y="11478"/>
                    <a:pt x="13706" y="12660"/>
                    <a:pt x="12308" y="12660"/>
                  </a:cubicBezTo>
                  <a:cubicBezTo>
                    <a:pt x="12092" y="12660"/>
                    <a:pt x="11944" y="12631"/>
                    <a:pt x="11878" y="12566"/>
                  </a:cubicBezTo>
                  <a:cubicBezTo>
                    <a:pt x="11008" y="11696"/>
                    <a:pt x="16718" y="8290"/>
                    <a:pt x="16718" y="8290"/>
                  </a:cubicBezTo>
                  <a:lnTo>
                    <a:pt x="1654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11C338AE-ED75-4A4B-9390-150A98D988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1358" y="1130892"/>
            <a:ext cx="2334823" cy="322322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BB2CB12-2424-4252-9B3E-0C1BF28F77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8677" y="1123171"/>
            <a:ext cx="2128143" cy="315070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1CAAF01-7ACD-42D0-A7EA-A4C83A73A2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36364" y="1130892"/>
            <a:ext cx="2306908" cy="326043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32"/>
          <p:cNvSpPr/>
          <p:nvPr/>
        </p:nvSpPr>
        <p:spPr>
          <a:xfrm>
            <a:off x="6675430" y="4393714"/>
            <a:ext cx="2324400" cy="340800"/>
          </a:xfrm>
          <a:prstGeom prst="ellipse">
            <a:avLst/>
          </a:prstGeom>
          <a:solidFill>
            <a:srgbClr val="EDE7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5" name="Google Shape;455;p32"/>
          <p:cNvSpPr/>
          <p:nvPr/>
        </p:nvSpPr>
        <p:spPr>
          <a:xfrm>
            <a:off x="-1273525" y="-1283225"/>
            <a:ext cx="5919000" cy="5919000"/>
          </a:xfrm>
          <a:prstGeom prst="flowChartConnector">
            <a:avLst/>
          </a:prstGeom>
          <a:solidFill>
            <a:srgbClr val="FFFFFF">
              <a:alpha val="345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32"/>
          <p:cNvSpPr/>
          <p:nvPr/>
        </p:nvSpPr>
        <p:spPr>
          <a:xfrm>
            <a:off x="8431025" y="3635650"/>
            <a:ext cx="1053300" cy="1053300"/>
          </a:xfrm>
          <a:prstGeom prst="flowChartConnector">
            <a:avLst/>
          </a:prstGeom>
          <a:solidFill>
            <a:srgbClr val="FFFFFF">
              <a:alpha val="348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0" name="Google Shape;460;p32"/>
          <p:cNvGrpSpPr/>
          <p:nvPr/>
        </p:nvGrpSpPr>
        <p:grpSpPr>
          <a:xfrm>
            <a:off x="6416908" y="2909043"/>
            <a:ext cx="2014117" cy="1655071"/>
            <a:chOff x="221097" y="995613"/>
            <a:chExt cx="2058548" cy="1691582"/>
          </a:xfrm>
        </p:grpSpPr>
        <p:sp>
          <p:nvSpPr>
            <p:cNvPr id="461" name="Google Shape;461;p32"/>
            <p:cNvSpPr/>
            <p:nvPr/>
          </p:nvSpPr>
          <p:spPr>
            <a:xfrm>
              <a:off x="221097" y="1119745"/>
              <a:ext cx="1013794" cy="786816"/>
            </a:xfrm>
            <a:custGeom>
              <a:avLst/>
              <a:gdLst/>
              <a:ahLst/>
              <a:cxnLst/>
              <a:rect l="l" t="t" r="r" b="b"/>
              <a:pathLst>
                <a:path w="87396" h="67829" extrusionOk="0">
                  <a:moveTo>
                    <a:pt x="63688" y="1"/>
                  </a:moveTo>
                  <a:cubicBezTo>
                    <a:pt x="39360" y="1"/>
                    <a:pt x="1996" y="2158"/>
                    <a:pt x="923" y="5798"/>
                  </a:cubicBezTo>
                  <a:cubicBezTo>
                    <a:pt x="1" y="8919"/>
                    <a:pt x="1977" y="58850"/>
                    <a:pt x="2506" y="64211"/>
                  </a:cubicBezTo>
                  <a:cubicBezTo>
                    <a:pt x="2769" y="66890"/>
                    <a:pt x="22138" y="67828"/>
                    <a:pt x="41907" y="67828"/>
                  </a:cubicBezTo>
                  <a:cubicBezTo>
                    <a:pt x="61683" y="67828"/>
                    <a:pt x="81859" y="66890"/>
                    <a:pt x="83705" y="65817"/>
                  </a:cubicBezTo>
                  <a:cubicBezTo>
                    <a:pt x="87396" y="63673"/>
                    <a:pt x="85814" y="4727"/>
                    <a:pt x="84234" y="1509"/>
                  </a:cubicBezTo>
                  <a:cubicBezTo>
                    <a:pt x="83726" y="480"/>
                    <a:pt x="75155" y="1"/>
                    <a:pt x="636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32"/>
            <p:cNvSpPr/>
            <p:nvPr/>
          </p:nvSpPr>
          <p:spPr>
            <a:xfrm>
              <a:off x="274990" y="1163338"/>
              <a:ext cx="905067" cy="699654"/>
            </a:xfrm>
            <a:custGeom>
              <a:avLst/>
              <a:gdLst/>
              <a:ahLst/>
              <a:cxnLst/>
              <a:rect l="l" t="t" r="r" b="b"/>
              <a:pathLst>
                <a:path w="78023" h="60315" extrusionOk="0">
                  <a:moveTo>
                    <a:pt x="56839" y="0"/>
                  </a:moveTo>
                  <a:cubicBezTo>
                    <a:pt x="35120" y="0"/>
                    <a:pt x="1780" y="1917"/>
                    <a:pt x="822" y="5157"/>
                  </a:cubicBezTo>
                  <a:cubicBezTo>
                    <a:pt x="1" y="7934"/>
                    <a:pt x="1761" y="52335"/>
                    <a:pt x="2236" y="57098"/>
                  </a:cubicBezTo>
                  <a:cubicBezTo>
                    <a:pt x="2468" y="59480"/>
                    <a:pt x="19768" y="60314"/>
                    <a:pt x="37421" y="60314"/>
                  </a:cubicBezTo>
                  <a:cubicBezTo>
                    <a:pt x="55074" y="60314"/>
                    <a:pt x="73081" y="59480"/>
                    <a:pt x="74728" y="58527"/>
                  </a:cubicBezTo>
                  <a:cubicBezTo>
                    <a:pt x="78022" y="56619"/>
                    <a:pt x="76612" y="4199"/>
                    <a:pt x="75199" y="1343"/>
                  </a:cubicBezTo>
                  <a:cubicBezTo>
                    <a:pt x="74745" y="427"/>
                    <a:pt x="67085" y="0"/>
                    <a:pt x="5683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32"/>
            <p:cNvSpPr/>
            <p:nvPr/>
          </p:nvSpPr>
          <p:spPr>
            <a:xfrm>
              <a:off x="305104" y="1190725"/>
              <a:ext cx="844318" cy="644867"/>
            </a:xfrm>
            <a:custGeom>
              <a:avLst/>
              <a:gdLst/>
              <a:ahLst/>
              <a:cxnLst/>
              <a:rect l="l" t="t" r="r" b="b"/>
              <a:pathLst>
                <a:path w="72786" h="55592" extrusionOk="0">
                  <a:moveTo>
                    <a:pt x="53014" y="1"/>
                  </a:moveTo>
                  <a:cubicBezTo>
                    <a:pt x="32755" y="1"/>
                    <a:pt x="1662" y="1768"/>
                    <a:pt x="766" y="4754"/>
                  </a:cubicBezTo>
                  <a:cubicBezTo>
                    <a:pt x="1" y="7312"/>
                    <a:pt x="1643" y="48236"/>
                    <a:pt x="2085" y="52626"/>
                  </a:cubicBezTo>
                  <a:cubicBezTo>
                    <a:pt x="2304" y="54823"/>
                    <a:pt x="18442" y="55592"/>
                    <a:pt x="34909" y="55592"/>
                  </a:cubicBezTo>
                  <a:cubicBezTo>
                    <a:pt x="51376" y="55592"/>
                    <a:pt x="68172" y="54823"/>
                    <a:pt x="69710" y="53945"/>
                  </a:cubicBezTo>
                  <a:cubicBezTo>
                    <a:pt x="72785" y="52187"/>
                    <a:pt x="71466" y="3872"/>
                    <a:pt x="70147" y="1240"/>
                  </a:cubicBezTo>
                  <a:cubicBezTo>
                    <a:pt x="69725" y="394"/>
                    <a:pt x="62576" y="1"/>
                    <a:pt x="53014" y="1"/>
                  </a:cubicBezTo>
                  <a:close/>
                </a:path>
              </a:pathLst>
            </a:custGeom>
            <a:solidFill>
              <a:srgbClr val="FFAC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32"/>
            <p:cNvSpPr/>
            <p:nvPr/>
          </p:nvSpPr>
          <p:spPr>
            <a:xfrm>
              <a:off x="447413" y="1362475"/>
              <a:ext cx="205772" cy="299303"/>
            </a:xfrm>
            <a:custGeom>
              <a:avLst/>
              <a:gdLst/>
              <a:ahLst/>
              <a:cxnLst/>
              <a:rect l="l" t="t" r="r" b="b"/>
              <a:pathLst>
                <a:path w="17739" h="25802" extrusionOk="0">
                  <a:moveTo>
                    <a:pt x="8598" y="1"/>
                  </a:moveTo>
                  <a:cubicBezTo>
                    <a:pt x="7189" y="1"/>
                    <a:pt x="5704" y="472"/>
                    <a:pt x="4340" y="1381"/>
                  </a:cubicBezTo>
                  <a:cubicBezTo>
                    <a:pt x="2730" y="2458"/>
                    <a:pt x="1475" y="3973"/>
                    <a:pt x="370" y="5311"/>
                  </a:cubicBezTo>
                  <a:cubicBezTo>
                    <a:pt x="0" y="5766"/>
                    <a:pt x="67" y="6437"/>
                    <a:pt x="520" y="6812"/>
                  </a:cubicBezTo>
                  <a:cubicBezTo>
                    <a:pt x="719" y="6978"/>
                    <a:pt x="962" y="7059"/>
                    <a:pt x="1203" y="7059"/>
                  </a:cubicBezTo>
                  <a:cubicBezTo>
                    <a:pt x="1508" y="7059"/>
                    <a:pt x="1811" y="6930"/>
                    <a:pt x="2023" y="6678"/>
                  </a:cubicBezTo>
                  <a:cubicBezTo>
                    <a:pt x="3081" y="5397"/>
                    <a:pt x="4180" y="4069"/>
                    <a:pt x="5526" y="3170"/>
                  </a:cubicBezTo>
                  <a:cubicBezTo>
                    <a:pt x="6525" y="2503"/>
                    <a:pt x="7619" y="2150"/>
                    <a:pt x="8609" y="2150"/>
                  </a:cubicBezTo>
                  <a:cubicBezTo>
                    <a:pt x="8972" y="2150"/>
                    <a:pt x="9322" y="2197"/>
                    <a:pt x="9647" y="2294"/>
                  </a:cubicBezTo>
                  <a:cubicBezTo>
                    <a:pt x="11988" y="2992"/>
                    <a:pt x="13000" y="6104"/>
                    <a:pt x="12477" y="8568"/>
                  </a:cubicBezTo>
                  <a:cubicBezTo>
                    <a:pt x="11947" y="11041"/>
                    <a:pt x="10318" y="13249"/>
                    <a:pt x="8738" y="15380"/>
                  </a:cubicBezTo>
                  <a:lnTo>
                    <a:pt x="8219" y="16082"/>
                  </a:lnTo>
                  <a:cubicBezTo>
                    <a:pt x="6322" y="18678"/>
                    <a:pt x="4574" y="21378"/>
                    <a:pt x="2985" y="24173"/>
                  </a:cubicBezTo>
                  <a:lnTo>
                    <a:pt x="2059" y="25801"/>
                  </a:lnTo>
                  <a:lnTo>
                    <a:pt x="3939" y="25778"/>
                  </a:lnTo>
                  <a:cubicBezTo>
                    <a:pt x="8236" y="25722"/>
                    <a:pt x="12524" y="25360"/>
                    <a:pt x="16770" y="24696"/>
                  </a:cubicBezTo>
                  <a:cubicBezTo>
                    <a:pt x="17347" y="24597"/>
                    <a:pt x="17738" y="24052"/>
                    <a:pt x="17646" y="23472"/>
                  </a:cubicBezTo>
                  <a:cubicBezTo>
                    <a:pt x="17563" y="22943"/>
                    <a:pt x="17107" y="22565"/>
                    <a:pt x="16586" y="22565"/>
                  </a:cubicBezTo>
                  <a:cubicBezTo>
                    <a:pt x="16536" y="22565"/>
                    <a:pt x="16487" y="22568"/>
                    <a:pt x="16436" y="22575"/>
                  </a:cubicBezTo>
                  <a:cubicBezTo>
                    <a:pt x="12921" y="23127"/>
                    <a:pt x="9375" y="23465"/>
                    <a:pt x="5818" y="23589"/>
                  </a:cubicBezTo>
                  <a:cubicBezTo>
                    <a:pt x="7101" y="21449"/>
                    <a:pt x="8488" y="19359"/>
                    <a:pt x="9957" y="17355"/>
                  </a:cubicBezTo>
                  <a:lnTo>
                    <a:pt x="10469" y="16658"/>
                  </a:lnTo>
                  <a:cubicBezTo>
                    <a:pt x="12183" y="14345"/>
                    <a:pt x="13954" y="11948"/>
                    <a:pt x="14579" y="9016"/>
                  </a:cubicBezTo>
                  <a:cubicBezTo>
                    <a:pt x="15300" y="5626"/>
                    <a:pt x="13853" y="1305"/>
                    <a:pt x="10263" y="236"/>
                  </a:cubicBezTo>
                  <a:cubicBezTo>
                    <a:pt x="9729" y="78"/>
                    <a:pt x="9170" y="1"/>
                    <a:pt x="85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32"/>
            <p:cNvSpPr/>
            <p:nvPr/>
          </p:nvSpPr>
          <p:spPr>
            <a:xfrm>
              <a:off x="838402" y="1340446"/>
              <a:ext cx="183048" cy="297354"/>
            </a:xfrm>
            <a:custGeom>
              <a:avLst/>
              <a:gdLst/>
              <a:ahLst/>
              <a:cxnLst/>
              <a:rect l="l" t="t" r="r" b="b"/>
              <a:pathLst>
                <a:path w="15780" h="25634" extrusionOk="0">
                  <a:moveTo>
                    <a:pt x="9007" y="0"/>
                  </a:moveTo>
                  <a:cubicBezTo>
                    <a:pt x="7854" y="0"/>
                    <a:pt x="6638" y="292"/>
                    <a:pt x="5462" y="866"/>
                  </a:cubicBezTo>
                  <a:cubicBezTo>
                    <a:pt x="3724" y="1715"/>
                    <a:pt x="2282" y="3051"/>
                    <a:pt x="1009" y="4234"/>
                  </a:cubicBezTo>
                  <a:cubicBezTo>
                    <a:pt x="567" y="4636"/>
                    <a:pt x="538" y="5322"/>
                    <a:pt x="945" y="5761"/>
                  </a:cubicBezTo>
                  <a:cubicBezTo>
                    <a:pt x="1157" y="5988"/>
                    <a:pt x="1445" y="6103"/>
                    <a:pt x="1733" y="6103"/>
                  </a:cubicBezTo>
                  <a:cubicBezTo>
                    <a:pt x="1999" y="6103"/>
                    <a:pt x="2265" y="6005"/>
                    <a:pt x="2473" y="5807"/>
                  </a:cubicBezTo>
                  <a:cubicBezTo>
                    <a:pt x="3696" y="4677"/>
                    <a:pt x="4956" y="3503"/>
                    <a:pt x="6411" y="2791"/>
                  </a:cubicBezTo>
                  <a:cubicBezTo>
                    <a:pt x="7280" y="2367"/>
                    <a:pt x="8183" y="2150"/>
                    <a:pt x="9015" y="2150"/>
                  </a:cubicBezTo>
                  <a:cubicBezTo>
                    <a:pt x="9592" y="2150"/>
                    <a:pt x="10135" y="2254"/>
                    <a:pt x="10608" y="2467"/>
                  </a:cubicBezTo>
                  <a:cubicBezTo>
                    <a:pt x="12841" y="3467"/>
                    <a:pt x="13435" y="6679"/>
                    <a:pt x="12589" y="9056"/>
                  </a:cubicBezTo>
                  <a:cubicBezTo>
                    <a:pt x="11740" y="11443"/>
                    <a:pt x="9833" y="13415"/>
                    <a:pt x="7989" y="15322"/>
                  </a:cubicBezTo>
                  <a:lnTo>
                    <a:pt x="7388" y="15942"/>
                  </a:lnTo>
                  <a:cubicBezTo>
                    <a:pt x="5164" y="18265"/>
                    <a:pt x="3076" y="20713"/>
                    <a:pt x="1132" y="23274"/>
                  </a:cubicBezTo>
                  <a:lnTo>
                    <a:pt x="1" y="24766"/>
                  </a:lnTo>
                  <a:lnTo>
                    <a:pt x="1857" y="24990"/>
                  </a:lnTo>
                  <a:cubicBezTo>
                    <a:pt x="5430" y="25419"/>
                    <a:pt x="9026" y="25633"/>
                    <a:pt x="12625" y="25633"/>
                  </a:cubicBezTo>
                  <a:cubicBezTo>
                    <a:pt x="13324" y="25633"/>
                    <a:pt x="14017" y="25629"/>
                    <a:pt x="14716" y="25615"/>
                  </a:cubicBezTo>
                  <a:cubicBezTo>
                    <a:pt x="15309" y="25600"/>
                    <a:pt x="15779" y="25108"/>
                    <a:pt x="15765" y="24516"/>
                  </a:cubicBezTo>
                  <a:cubicBezTo>
                    <a:pt x="15752" y="23938"/>
                    <a:pt x="15316" y="23465"/>
                    <a:pt x="14716" y="23465"/>
                  </a:cubicBezTo>
                  <a:cubicBezTo>
                    <a:pt x="14700" y="23465"/>
                    <a:pt x="14683" y="23465"/>
                    <a:pt x="14666" y="23466"/>
                  </a:cubicBezTo>
                  <a:cubicBezTo>
                    <a:pt x="13986" y="23481"/>
                    <a:pt x="13306" y="23489"/>
                    <a:pt x="12625" y="23489"/>
                  </a:cubicBezTo>
                  <a:cubicBezTo>
                    <a:pt x="9750" y="23489"/>
                    <a:pt x="6875" y="23349"/>
                    <a:pt x="4012" y="23069"/>
                  </a:cubicBezTo>
                  <a:cubicBezTo>
                    <a:pt x="5563" y="21115"/>
                    <a:pt x="7209" y="19231"/>
                    <a:pt x="8930" y="17433"/>
                  </a:cubicBezTo>
                  <a:lnTo>
                    <a:pt x="9532" y="16818"/>
                  </a:lnTo>
                  <a:cubicBezTo>
                    <a:pt x="11536" y="14746"/>
                    <a:pt x="13607" y="12606"/>
                    <a:pt x="14611" y="9781"/>
                  </a:cubicBezTo>
                  <a:cubicBezTo>
                    <a:pt x="15771" y="6515"/>
                    <a:pt x="14908" y="2043"/>
                    <a:pt x="11486" y="510"/>
                  </a:cubicBezTo>
                  <a:cubicBezTo>
                    <a:pt x="10726" y="169"/>
                    <a:pt x="9885" y="0"/>
                    <a:pt x="900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32"/>
            <p:cNvSpPr/>
            <p:nvPr/>
          </p:nvSpPr>
          <p:spPr>
            <a:xfrm>
              <a:off x="679645" y="1481920"/>
              <a:ext cx="138075" cy="30856"/>
            </a:xfrm>
            <a:custGeom>
              <a:avLst/>
              <a:gdLst/>
              <a:ahLst/>
              <a:cxnLst/>
              <a:rect l="l" t="t" r="r" b="b"/>
              <a:pathLst>
                <a:path w="11903" h="2660" extrusionOk="0">
                  <a:moveTo>
                    <a:pt x="8374" y="1"/>
                  </a:moveTo>
                  <a:cubicBezTo>
                    <a:pt x="5894" y="1"/>
                    <a:pt x="3418" y="176"/>
                    <a:pt x="961" y="525"/>
                  </a:cubicBezTo>
                  <a:cubicBezTo>
                    <a:pt x="403" y="604"/>
                    <a:pt x="1" y="1101"/>
                    <a:pt x="41" y="1663"/>
                  </a:cubicBezTo>
                  <a:cubicBezTo>
                    <a:pt x="81" y="2224"/>
                    <a:pt x="547" y="2660"/>
                    <a:pt x="1111" y="2660"/>
                  </a:cubicBezTo>
                  <a:cubicBezTo>
                    <a:pt x="1161" y="2660"/>
                    <a:pt x="1212" y="2655"/>
                    <a:pt x="1264" y="2651"/>
                  </a:cubicBezTo>
                  <a:cubicBezTo>
                    <a:pt x="3619" y="2316"/>
                    <a:pt x="5995" y="2148"/>
                    <a:pt x="8373" y="2148"/>
                  </a:cubicBezTo>
                  <a:cubicBezTo>
                    <a:pt x="9166" y="2148"/>
                    <a:pt x="9959" y="2166"/>
                    <a:pt x="10752" y="2204"/>
                  </a:cubicBezTo>
                  <a:cubicBezTo>
                    <a:pt x="10772" y="2205"/>
                    <a:pt x="10792" y="2205"/>
                    <a:pt x="10811" y="2205"/>
                  </a:cubicBezTo>
                  <a:cubicBezTo>
                    <a:pt x="11391" y="2205"/>
                    <a:pt x="11848" y="1756"/>
                    <a:pt x="11876" y="1183"/>
                  </a:cubicBezTo>
                  <a:cubicBezTo>
                    <a:pt x="11903" y="590"/>
                    <a:pt x="11446" y="87"/>
                    <a:pt x="10853" y="59"/>
                  </a:cubicBezTo>
                  <a:cubicBezTo>
                    <a:pt x="10027" y="20"/>
                    <a:pt x="9200" y="1"/>
                    <a:pt x="837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32"/>
            <p:cNvSpPr/>
            <p:nvPr/>
          </p:nvSpPr>
          <p:spPr>
            <a:xfrm>
              <a:off x="739524" y="1424639"/>
              <a:ext cx="24905" cy="143086"/>
            </a:xfrm>
            <a:custGeom>
              <a:avLst/>
              <a:gdLst/>
              <a:ahLst/>
              <a:cxnLst/>
              <a:rect l="l" t="t" r="r" b="b"/>
              <a:pathLst>
                <a:path w="2147" h="12335" extrusionOk="0">
                  <a:moveTo>
                    <a:pt x="1074" y="0"/>
                  </a:moveTo>
                  <a:cubicBezTo>
                    <a:pt x="487" y="0"/>
                    <a:pt x="8" y="472"/>
                    <a:pt x="1" y="1059"/>
                  </a:cubicBezTo>
                  <a:lnTo>
                    <a:pt x="1" y="11263"/>
                  </a:lnTo>
                  <a:cubicBezTo>
                    <a:pt x="1" y="11854"/>
                    <a:pt x="480" y="12334"/>
                    <a:pt x="1071" y="12334"/>
                  </a:cubicBezTo>
                  <a:cubicBezTo>
                    <a:pt x="1072" y="12334"/>
                    <a:pt x="1073" y="12334"/>
                    <a:pt x="1074" y="12334"/>
                  </a:cubicBezTo>
                  <a:cubicBezTo>
                    <a:pt x="1666" y="12333"/>
                    <a:pt x="2147" y="11851"/>
                    <a:pt x="2145" y="11257"/>
                  </a:cubicBezTo>
                  <a:lnTo>
                    <a:pt x="2145" y="1059"/>
                  </a:lnTo>
                  <a:cubicBezTo>
                    <a:pt x="2138" y="472"/>
                    <a:pt x="1661" y="0"/>
                    <a:pt x="107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32"/>
            <p:cNvSpPr/>
            <p:nvPr/>
          </p:nvSpPr>
          <p:spPr>
            <a:xfrm>
              <a:off x="1921784" y="1520432"/>
              <a:ext cx="357860" cy="708598"/>
            </a:xfrm>
            <a:custGeom>
              <a:avLst/>
              <a:gdLst/>
              <a:ahLst/>
              <a:cxnLst/>
              <a:rect l="l" t="t" r="r" b="b"/>
              <a:pathLst>
                <a:path w="30850" h="61086" extrusionOk="0">
                  <a:moveTo>
                    <a:pt x="3857" y="0"/>
                  </a:moveTo>
                  <a:cubicBezTo>
                    <a:pt x="1544" y="0"/>
                    <a:pt x="0" y="257"/>
                    <a:pt x="0" y="257"/>
                  </a:cubicBezTo>
                  <a:cubicBezTo>
                    <a:pt x="0" y="257"/>
                    <a:pt x="0" y="59609"/>
                    <a:pt x="15482" y="61042"/>
                  </a:cubicBezTo>
                  <a:cubicBezTo>
                    <a:pt x="15802" y="61071"/>
                    <a:pt x="16114" y="61086"/>
                    <a:pt x="16418" y="61086"/>
                  </a:cubicBezTo>
                  <a:cubicBezTo>
                    <a:pt x="30850" y="61086"/>
                    <a:pt x="28008" y="28316"/>
                    <a:pt x="23513" y="12873"/>
                  </a:cubicBezTo>
                  <a:cubicBezTo>
                    <a:pt x="20234" y="1609"/>
                    <a:pt x="9641" y="0"/>
                    <a:pt x="385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2"/>
            <p:cNvSpPr/>
            <p:nvPr/>
          </p:nvSpPr>
          <p:spPr>
            <a:xfrm>
              <a:off x="1297704" y="1007039"/>
              <a:ext cx="186331" cy="191620"/>
            </a:xfrm>
            <a:custGeom>
              <a:avLst/>
              <a:gdLst/>
              <a:ahLst/>
              <a:cxnLst/>
              <a:rect l="l" t="t" r="r" b="b"/>
              <a:pathLst>
                <a:path w="16063" h="16519" extrusionOk="0">
                  <a:moveTo>
                    <a:pt x="8811" y="1"/>
                  </a:moveTo>
                  <a:cubicBezTo>
                    <a:pt x="4572" y="1"/>
                    <a:pt x="630" y="3244"/>
                    <a:pt x="353" y="8215"/>
                  </a:cubicBezTo>
                  <a:cubicBezTo>
                    <a:pt x="0" y="14575"/>
                    <a:pt x="6358" y="16518"/>
                    <a:pt x="6358" y="16518"/>
                  </a:cubicBezTo>
                  <a:lnTo>
                    <a:pt x="15369" y="9450"/>
                  </a:lnTo>
                  <a:cubicBezTo>
                    <a:pt x="15369" y="9450"/>
                    <a:pt x="16062" y="2520"/>
                    <a:pt x="12366" y="796"/>
                  </a:cubicBezTo>
                  <a:cubicBezTo>
                    <a:pt x="11207" y="255"/>
                    <a:pt x="9997" y="1"/>
                    <a:pt x="88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32"/>
            <p:cNvSpPr/>
            <p:nvPr/>
          </p:nvSpPr>
          <p:spPr>
            <a:xfrm>
              <a:off x="1387361" y="2265802"/>
              <a:ext cx="305416" cy="369356"/>
            </a:xfrm>
            <a:custGeom>
              <a:avLst/>
              <a:gdLst/>
              <a:ahLst/>
              <a:cxnLst/>
              <a:rect l="l" t="t" r="r" b="b"/>
              <a:pathLst>
                <a:path w="26329" h="31841" extrusionOk="0">
                  <a:moveTo>
                    <a:pt x="15140" y="1"/>
                  </a:moveTo>
                  <a:cubicBezTo>
                    <a:pt x="10050" y="1"/>
                    <a:pt x="3781" y="1828"/>
                    <a:pt x="1" y="9548"/>
                  </a:cubicBezTo>
                  <a:cubicBezTo>
                    <a:pt x="1" y="9548"/>
                    <a:pt x="303" y="25404"/>
                    <a:pt x="900" y="27498"/>
                  </a:cubicBezTo>
                  <a:cubicBezTo>
                    <a:pt x="1365" y="29127"/>
                    <a:pt x="4908" y="31841"/>
                    <a:pt x="10965" y="31841"/>
                  </a:cubicBezTo>
                  <a:cubicBezTo>
                    <a:pt x="12695" y="31841"/>
                    <a:pt x="14629" y="31620"/>
                    <a:pt x="16756" y="31089"/>
                  </a:cubicBezTo>
                  <a:cubicBezTo>
                    <a:pt x="26328" y="28698"/>
                    <a:pt x="23335" y="1477"/>
                    <a:pt x="23335" y="1477"/>
                  </a:cubicBezTo>
                  <a:cubicBezTo>
                    <a:pt x="23335" y="1477"/>
                    <a:pt x="19714" y="1"/>
                    <a:pt x="151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32"/>
            <p:cNvSpPr/>
            <p:nvPr/>
          </p:nvSpPr>
          <p:spPr>
            <a:xfrm>
              <a:off x="1022123" y="1633718"/>
              <a:ext cx="440150" cy="294907"/>
            </a:xfrm>
            <a:custGeom>
              <a:avLst/>
              <a:gdLst/>
              <a:ahLst/>
              <a:cxnLst/>
              <a:rect l="l" t="t" r="r" b="b"/>
              <a:pathLst>
                <a:path w="37944" h="25423" extrusionOk="0">
                  <a:moveTo>
                    <a:pt x="37944" y="0"/>
                  </a:moveTo>
                  <a:lnTo>
                    <a:pt x="37944" y="0"/>
                  </a:lnTo>
                  <a:cubicBezTo>
                    <a:pt x="37943" y="0"/>
                    <a:pt x="31574" y="1839"/>
                    <a:pt x="24761" y="4271"/>
                  </a:cubicBezTo>
                  <a:cubicBezTo>
                    <a:pt x="16548" y="7205"/>
                    <a:pt x="0" y="5630"/>
                    <a:pt x="492" y="15828"/>
                  </a:cubicBezTo>
                  <a:cubicBezTo>
                    <a:pt x="723" y="20593"/>
                    <a:pt x="11286" y="25423"/>
                    <a:pt x="18570" y="25423"/>
                  </a:cubicBezTo>
                  <a:cubicBezTo>
                    <a:pt x="20500" y="25423"/>
                    <a:pt x="22200" y="25084"/>
                    <a:pt x="23416" y="24314"/>
                  </a:cubicBezTo>
                  <a:cubicBezTo>
                    <a:pt x="33303" y="18050"/>
                    <a:pt x="37944" y="1"/>
                    <a:pt x="379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32"/>
            <p:cNvSpPr/>
            <p:nvPr/>
          </p:nvSpPr>
          <p:spPr>
            <a:xfrm>
              <a:off x="1199046" y="1042616"/>
              <a:ext cx="1024593" cy="1459013"/>
            </a:xfrm>
            <a:custGeom>
              <a:avLst/>
              <a:gdLst/>
              <a:ahLst/>
              <a:cxnLst/>
              <a:rect l="l" t="t" r="r" b="b"/>
              <a:pathLst>
                <a:path w="88327" h="125777" extrusionOk="0">
                  <a:moveTo>
                    <a:pt x="33139" y="1"/>
                  </a:moveTo>
                  <a:cubicBezTo>
                    <a:pt x="18496" y="1"/>
                    <a:pt x="8508" y="16398"/>
                    <a:pt x="7557" y="22262"/>
                  </a:cubicBezTo>
                  <a:cubicBezTo>
                    <a:pt x="5764" y="33332"/>
                    <a:pt x="15336" y="43202"/>
                    <a:pt x="15336" y="43202"/>
                  </a:cubicBezTo>
                  <a:cubicBezTo>
                    <a:pt x="15336" y="43202"/>
                    <a:pt x="0" y="80588"/>
                    <a:pt x="4865" y="101234"/>
                  </a:cubicBezTo>
                  <a:cubicBezTo>
                    <a:pt x="7907" y="114130"/>
                    <a:pt x="27526" y="125776"/>
                    <a:pt x="45837" y="125776"/>
                  </a:cubicBezTo>
                  <a:cubicBezTo>
                    <a:pt x="59544" y="125776"/>
                    <a:pt x="72519" y="119249"/>
                    <a:pt x="77258" y="101833"/>
                  </a:cubicBezTo>
                  <a:cubicBezTo>
                    <a:pt x="88326" y="61151"/>
                    <a:pt x="63546" y="54822"/>
                    <a:pt x="62301" y="32433"/>
                  </a:cubicBezTo>
                  <a:cubicBezTo>
                    <a:pt x="60805" y="5513"/>
                    <a:pt x="46450" y="1378"/>
                    <a:pt x="35376" y="128"/>
                  </a:cubicBezTo>
                  <a:cubicBezTo>
                    <a:pt x="34619" y="42"/>
                    <a:pt x="33873" y="1"/>
                    <a:pt x="33139" y="1"/>
                  </a:cubicBezTo>
                  <a:close/>
                </a:path>
              </a:pathLst>
            </a:custGeom>
            <a:solidFill>
              <a:srgbClr val="FCA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2"/>
            <p:cNvSpPr/>
            <p:nvPr/>
          </p:nvSpPr>
          <p:spPr>
            <a:xfrm>
              <a:off x="1745267" y="1355631"/>
              <a:ext cx="123030" cy="92174"/>
            </a:xfrm>
            <a:custGeom>
              <a:avLst/>
              <a:gdLst/>
              <a:ahLst/>
              <a:cxnLst/>
              <a:rect l="l" t="t" r="r" b="b"/>
              <a:pathLst>
                <a:path w="10606" h="7946" extrusionOk="0">
                  <a:moveTo>
                    <a:pt x="4746" y="0"/>
                  </a:moveTo>
                  <a:cubicBezTo>
                    <a:pt x="3995" y="0"/>
                    <a:pt x="3202" y="193"/>
                    <a:pt x="2423" y="630"/>
                  </a:cubicBezTo>
                  <a:cubicBezTo>
                    <a:pt x="913" y="1483"/>
                    <a:pt x="1" y="3372"/>
                    <a:pt x="461" y="5048"/>
                  </a:cubicBezTo>
                  <a:cubicBezTo>
                    <a:pt x="671" y="5813"/>
                    <a:pt x="1146" y="6502"/>
                    <a:pt x="1761" y="7009"/>
                  </a:cubicBezTo>
                  <a:cubicBezTo>
                    <a:pt x="2523" y="7636"/>
                    <a:pt x="3508" y="7946"/>
                    <a:pt x="4494" y="7946"/>
                  </a:cubicBezTo>
                  <a:cubicBezTo>
                    <a:pt x="5603" y="7946"/>
                    <a:pt x="6715" y="7554"/>
                    <a:pt x="7515" y="6781"/>
                  </a:cubicBezTo>
                  <a:cubicBezTo>
                    <a:pt x="10606" y="3798"/>
                    <a:pt x="8083" y="0"/>
                    <a:pt x="474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2"/>
            <p:cNvSpPr/>
            <p:nvPr/>
          </p:nvSpPr>
          <p:spPr>
            <a:xfrm>
              <a:off x="1259274" y="1345481"/>
              <a:ext cx="131440" cy="95259"/>
            </a:xfrm>
            <a:custGeom>
              <a:avLst/>
              <a:gdLst/>
              <a:ahLst/>
              <a:cxnLst/>
              <a:rect l="l" t="t" r="r" b="b"/>
              <a:pathLst>
                <a:path w="11331" h="8212" extrusionOk="0">
                  <a:moveTo>
                    <a:pt x="5071" y="0"/>
                  </a:moveTo>
                  <a:cubicBezTo>
                    <a:pt x="4268" y="0"/>
                    <a:pt x="3421" y="200"/>
                    <a:pt x="2588" y="653"/>
                  </a:cubicBezTo>
                  <a:cubicBezTo>
                    <a:pt x="973" y="1533"/>
                    <a:pt x="1" y="3486"/>
                    <a:pt x="494" y="5215"/>
                  </a:cubicBezTo>
                  <a:cubicBezTo>
                    <a:pt x="723" y="6013"/>
                    <a:pt x="1229" y="6721"/>
                    <a:pt x="1886" y="7244"/>
                  </a:cubicBezTo>
                  <a:cubicBezTo>
                    <a:pt x="2699" y="7893"/>
                    <a:pt x="3747" y="8212"/>
                    <a:pt x="4798" y="8212"/>
                  </a:cubicBezTo>
                  <a:cubicBezTo>
                    <a:pt x="5983" y="8212"/>
                    <a:pt x="7171" y="7806"/>
                    <a:pt x="8027" y="7009"/>
                  </a:cubicBezTo>
                  <a:cubicBezTo>
                    <a:pt x="11330" y="3928"/>
                    <a:pt x="8636" y="0"/>
                    <a:pt x="507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2"/>
            <p:cNvSpPr/>
            <p:nvPr/>
          </p:nvSpPr>
          <p:spPr>
            <a:xfrm>
              <a:off x="1717010" y="2317851"/>
              <a:ext cx="305393" cy="369344"/>
            </a:xfrm>
            <a:custGeom>
              <a:avLst/>
              <a:gdLst/>
              <a:ahLst/>
              <a:cxnLst/>
              <a:rect l="l" t="t" r="r" b="b"/>
              <a:pathLst>
                <a:path w="26327" h="31840" extrusionOk="0">
                  <a:moveTo>
                    <a:pt x="15142" y="0"/>
                  </a:moveTo>
                  <a:cubicBezTo>
                    <a:pt x="10052" y="0"/>
                    <a:pt x="3781" y="1827"/>
                    <a:pt x="0" y="9546"/>
                  </a:cubicBezTo>
                  <a:cubicBezTo>
                    <a:pt x="0" y="9546"/>
                    <a:pt x="301" y="25402"/>
                    <a:pt x="899" y="27496"/>
                  </a:cubicBezTo>
                  <a:cubicBezTo>
                    <a:pt x="1364" y="29125"/>
                    <a:pt x="4907" y="31839"/>
                    <a:pt x="10963" y="31839"/>
                  </a:cubicBezTo>
                  <a:cubicBezTo>
                    <a:pt x="12692" y="31839"/>
                    <a:pt x="14627" y="31618"/>
                    <a:pt x="16754" y="31086"/>
                  </a:cubicBezTo>
                  <a:cubicBezTo>
                    <a:pt x="26326" y="28696"/>
                    <a:pt x="23335" y="1475"/>
                    <a:pt x="23335" y="1475"/>
                  </a:cubicBezTo>
                  <a:cubicBezTo>
                    <a:pt x="23335" y="1475"/>
                    <a:pt x="19715" y="0"/>
                    <a:pt x="1514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32"/>
            <p:cNvSpPr/>
            <p:nvPr/>
          </p:nvSpPr>
          <p:spPr>
            <a:xfrm>
              <a:off x="1709226" y="995613"/>
              <a:ext cx="234540" cy="227604"/>
            </a:xfrm>
            <a:custGeom>
              <a:avLst/>
              <a:gdLst/>
              <a:ahLst/>
              <a:cxnLst/>
              <a:rect l="l" t="t" r="r" b="b"/>
              <a:pathLst>
                <a:path w="20219" h="19621" extrusionOk="0">
                  <a:moveTo>
                    <a:pt x="8187" y="0"/>
                  </a:moveTo>
                  <a:cubicBezTo>
                    <a:pt x="6494" y="0"/>
                    <a:pt x="4926" y="355"/>
                    <a:pt x="3742" y="1073"/>
                  </a:cubicBezTo>
                  <a:cubicBezTo>
                    <a:pt x="1" y="3346"/>
                    <a:pt x="1091" y="11850"/>
                    <a:pt x="1091" y="11850"/>
                  </a:cubicBezTo>
                  <a:cubicBezTo>
                    <a:pt x="5152" y="17677"/>
                    <a:pt x="10102" y="19620"/>
                    <a:pt x="10102" y="19620"/>
                  </a:cubicBezTo>
                  <a:cubicBezTo>
                    <a:pt x="10102" y="19620"/>
                    <a:pt x="19351" y="18379"/>
                    <a:pt x="19816" y="10435"/>
                  </a:cubicBezTo>
                  <a:cubicBezTo>
                    <a:pt x="20218" y="3581"/>
                    <a:pt x="13569" y="0"/>
                    <a:pt x="81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32"/>
            <p:cNvSpPr/>
            <p:nvPr/>
          </p:nvSpPr>
          <p:spPr>
            <a:xfrm>
              <a:off x="1564574" y="1213693"/>
              <a:ext cx="198174" cy="176900"/>
            </a:xfrm>
            <a:custGeom>
              <a:avLst/>
              <a:gdLst/>
              <a:ahLst/>
              <a:cxnLst/>
              <a:rect l="l" t="t" r="r" b="b"/>
              <a:pathLst>
                <a:path w="17084" h="15250" extrusionOk="0">
                  <a:moveTo>
                    <a:pt x="6949" y="0"/>
                  </a:moveTo>
                  <a:cubicBezTo>
                    <a:pt x="3337" y="0"/>
                    <a:pt x="1001" y="2725"/>
                    <a:pt x="570" y="5261"/>
                  </a:cubicBezTo>
                  <a:cubicBezTo>
                    <a:pt x="1" y="8623"/>
                    <a:pt x="6243" y="9991"/>
                    <a:pt x="7432" y="10936"/>
                  </a:cubicBezTo>
                  <a:cubicBezTo>
                    <a:pt x="9385" y="12491"/>
                    <a:pt x="10321" y="15249"/>
                    <a:pt x="12929" y="15249"/>
                  </a:cubicBezTo>
                  <a:cubicBezTo>
                    <a:pt x="13198" y="15249"/>
                    <a:pt x="13486" y="15220"/>
                    <a:pt x="13794" y="15156"/>
                  </a:cubicBezTo>
                  <a:cubicBezTo>
                    <a:pt x="17084" y="14477"/>
                    <a:pt x="16668" y="3740"/>
                    <a:pt x="10869" y="971"/>
                  </a:cubicBezTo>
                  <a:cubicBezTo>
                    <a:pt x="9441" y="290"/>
                    <a:pt x="8127" y="0"/>
                    <a:pt x="694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32"/>
            <p:cNvSpPr/>
            <p:nvPr/>
          </p:nvSpPr>
          <p:spPr>
            <a:xfrm>
              <a:off x="1349626" y="1215538"/>
              <a:ext cx="179058" cy="167527"/>
            </a:xfrm>
            <a:custGeom>
              <a:avLst/>
              <a:gdLst/>
              <a:ahLst/>
              <a:cxnLst/>
              <a:rect l="l" t="t" r="r" b="b"/>
              <a:pathLst>
                <a:path w="15436" h="14442" extrusionOk="0">
                  <a:moveTo>
                    <a:pt x="9041" y="0"/>
                  </a:moveTo>
                  <a:cubicBezTo>
                    <a:pt x="7746" y="0"/>
                    <a:pt x="6295" y="425"/>
                    <a:pt x="4764" y="1470"/>
                  </a:cubicBezTo>
                  <a:cubicBezTo>
                    <a:pt x="0" y="4717"/>
                    <a:pt x="1101" y="14285"/>
                    <a:pt x="4107" y="14436"/>
                  </a:cubicBezTo>
                  <a:cubicBezTo>
                    <a:pt x="4177" y="14440"/>
                    <a:pt x="4245" y="14442"/>
                    <a:pt x="4311" y="14442"/>
                  </a:cubicBezTo>
                  <a:cubicBezTo>
                    <a:pt x="7122" y="14442"/>
                    <a:pt x="7391" y="11388"/>
                    <a:pt x="9030" y="9614"/>
                  </a:cubicBezTo>
                  <a:cubicBezTo>
                    <a:pt x="9958" y="8610"/>
                    <a:pt x="15435" y="6767"/>
                    <a:pt x="14473" y="3865"/>
                  </a:cubicBezTo>
                  <a:cubicBezTo>
                    <a:pt x="13820" y="1896"/>
                    <a:pt x="11776" y="0"/>
                    <a:pt x="904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32"/>
            <p:cNvSpPr/>
            <p:nvPr/>
          </p:nvSpPr>
          <p:spPr>
            <a:xfrm>
              <a:off x="1476924" y="1345574"/>
              <a:ext cx="99551" cy="47978"/>
            </a:xfrm>
            <a:custGeom>
              <a:avLst/>
              <a:gdLst/>
              <a:ahLst/>
              <a:cxnLst/>
              <a:rect l="l" t="t" r="r" b="b"/>
              <a:pathLst>
                <a:path w="8582" h="4136" extrusionOk="0">
                  <a:moveTo>
                    <a:pt x="7816" y="1"/>
                  </a:moveTo>
                  <a:cubicBezTo>
                    <a:pt x="7017" y="1"/>
                    <a:pt x="5135" y="1428"/>
                    <a:pt x="3705" y="1428"/>
                  </a:cubicBezTo>
                  <a:cubicBezTo>
                    <a:pt x="2271" y="1428"/>
                    <a:pt x="1206" y="283"/>
                    <a:pt x="659" y="283"/>
                  </a:cubicBezTo>
                  <a:cubicBezTo>
                    <a:pt x="574" y="283"/>
                    <a:pt x="502" y="311"/>
                    <a:pt x="442" y="374"/>
                  </a:cubicBezTo>
                  <a:cubicBezTo>
                    <a:pt x="1" y="844"/>
                    <a:pt x="1866" y="3961"/>
                    <a:pt x="3879" y="4130"/>
                  </a:cubicBezTo>
                  <a:cubicBezTo>
                    <a:pt x="3923" y="4133"/>
                    <a:pt x="3967" y="4135"/>
                    <a:pt x="4012" y="4135"/>
                  </a:cubicBezTo>
                  <a:cubicBezTo>
                    <a:pt x="5966" y="4135"/>
                    <a:pt x="8581" y="709"/>
                    <a:pt x="8109" y="120"/>
                  </a:cubicBezTo>
                  <a:cubicBezTo>
                    <a:pt x="8043" y="37"/>
                    <a:pt x="7943" y="1"/>
                    <a:pt x="78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32"/>
            <p:cNvSpPr/>
            <p:nvPr/>
          </p:nvSpPr>
          <p:spPr>
            <a:xfrm>
              <a:off x="1646876" y="1542518"/>
              <a:ext cx="531674" cy="599790"/>
            </a:xfrm>
            <a:custGeom>
              <a:avLst/>
              <a:gdLst/>
              <a:ahLst/>
              <a:cxnLst/>
              <a:rect l="l" t="t" r="r" b="b"/>
              <a:pathLst>
                <a:path w="45834" h="51706" extrusionOk="0">
                  <a:moveTo>
                    <a:pt x="29143" y="0"/>
                  </a:moveTo>
                  <a:cubicBezTo>
                    <a:pt x="11283" y="238"/>
                    <a:pt x="1" y="17394"/>
                    <a:pt x="5408" y="32200"/>
                  </a:cubicBezTo>
                  <a:cubicBezTo>
                    <a:pt x="10088" y="45017"/>
                    <a:pt x="45834" y="51706"/>
                    <a:pt x="45834" y="51706"/>
                  </a:cubicBezTo>
                  <a:lnTo>
                    <a:pt x="45363" y="47005"/>
                  </a:lnTo>
                  <a:cubicBezTo>
                    <a:pt x="45363" y="47005"/>
                    <a:pt x="9684" y="40495"/>
                    <a:pt x="9874" y="25853"/>
                  </a:cubicBezTo>
                  <a:cubicBezTo>
                    <a:pt x="10111" y="7996"/>
                    <a:pt x="31967" y="4468"/>
                    <a:pt x="31967" y="4468"/>
                  </a:cubicBezTo>
                  <a:lnTo>
                    <a:pt x="2914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32"/>
            <p:cNvSpPr/>
            <p:nvPr/>
          </p:nvSpPr>
          <p:spPr>
            <a:xfrm>
              <a:off x="1676804" y="1700093"/>
              <a:ext cx="344810" cy="445753"/>
            </a:xfrm>
            <a:custGeom>
              <a:avLst/>
              <a:gdLst/>
              <a:ahLst/>
              <a:cxnLst/>
              <a:rect l="l" t="t" r="r" b="b"/>
              <a:pathLst>
                <a:path w="29725" h="38427" extrusionOk="0">
                  <a:moveTo>
                    <a:pt x="22964" y="1"/>
                  </a:moveTo>
                  <a:cubicBezTo>
                    <a:pt x="17450" y="1"/>
                    <a:pt x="12434" y="13308"/>
                    <a:pt x="8384" y="18452"/>
                  </a:cubicBezTo>
                  <a:cubicBezTo>
                    <a:pt x="3405" y="24779"/>
                    <a:pt x="1" y="38427"/>
                    <a:pt x="13708" y="38427"/>
                  </a:cubicBezTo>
                  <a:cubicBezTo>
                    <a:pt x="13713" y="38427"/>
                    <a:pt x="13718" y="38427"/>
                    <a:pt x="13723" y="38427"/>
                  </a:cubicBezTo>
                  <a:cubicBezTo>
                    <a:pt x="27448" y="38418"/>
                    <a:pt x="29725" y="6032"/>
                    <a:pt x="26845" y="2378"/>
                  </a:cubicBezTo>
                  <a:cubicBezTo>
                    <a:pt x="25529" y="706"/>
                    <a:pt x="24233" y="1"/>
                    <a:pt x="2296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32"/>
            <p:cNvSpPr/>
            <p:nvPr/>
          </p:nvSpPr>
          <p:spPr>
            <a:xfrm>
              <a:off x="1392279" y="1272250"/>
              <a:ext cx="56770" cy="51191"/>
            </a:xfrm>
            <a:custGeom>
              <a:avLst/>
              <a:gdLst/>
              <a:ahLst/>
              <a:cxnLst/>
              <a:rect l="l" t="t" r="r" b="b"/>
              <a:pathLst>
                <a:path w="4894" h="4413" extrusionOk="0">
                  <a:moveTo>
                    <a:pt x="2909" y="0"/>
                  </a:moveTo>
                  <a:cubicBezTo>
                    <a:pt x="1375" y="0"/>
                    <a:pt x="0" y="1949"/>
                    <a:pt x="654" y="3388"/>
                  </a:cubicBezTo>
                  <a:cubicBezTo>
                    <a:pt x="860" y="3840"/>
                    <a:pt x="1293" y="4164"/>
                    <a:pt x="1772" y="4309"/>
                  </a:cubicBezTo>
                  <a:cubicBezTo>
                    <a:pt x="2007" y="4382"/>
                    <a:pt x="2252" y="4413"/>
                    <a:pt x="2499" y="4413"/>
                  </a:cubicBezTo>
                  <a:cubicBezTo>
                    <a:pt x="2750" y="4413"/>
                    <a:pt x="3002" y="4381"/>
                    <a:pt x="3246" y="4328"/>
                  </a:cubicBezTo>
                  <a:cubicBezTo>
                    <a:pt x="3456" y="4282"/>
                    <a:pt x="3666" y="4223"/>
                    <a:pt x="3840" y="4095"/>
                  </a:cubicBezTo>
                  <a:cubicBezTo>
                    <a:pt x="3994" y="3981"/>
                    <a:pt x="4113" y="3817"/>
                    <a:pt x="4214" y="3652"/>
                  </a:cubicBezTo>
                  <a:cubicBezTo>
                    <a:pt x="4601" y="3040"/>
                    <a:pt x="4893" y="2315"/>
                    <a:pt x="4771" y="1599"/>
                  </a:cubicBezTo>
                  <a:cubicBezTo>
                    <a:pt x="4653" y="891"/>
                    <a:pt x="4105" y="276"/>
                    <a:pt x="3420" y="74"/>
                  </a:cubicBezTo>
                  <a:cubicBezTo>
                    <a:pt x="3250" y="24"/>
                    <a:pt x="3078" y="0"/>
                    <a:pt x="29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32"/>
            <p:cNvSpPr/>
            <p:nvPr/>
          </p:nvSpPr>
          <p:spPr>
            <a:xfrm>
              <a:off x="1626820" y="1274466"/>
              <a:ext cx="56747" cy="51202"/>
            </a:xfrm>
            <a:custGeom>
              <a:avLst/>
              <a:gdLst/>
              <a:ahLst/>
              <a:cxnLst/>
              <a:rect l="l" t="t" r="r" b="b"/>
              <a:pathLst>
                <a:path w="4892" h="4414" extrusionOk="0">
                  <a:moveTo>
                    <a:pt x="2904" y="0"/>
                  </a:moveTo>
                  <a:cubicBezTo>
                    <a:pt x="1372" y="0"/>
                    <a:pt x="0" y="1952"/>
                    <a:pt x="653" y="3389"/>
                  </a:cubicBezTo>
                  <a:cubicBezTo>
                    <a:pt x="858" y="3840"/>
                    <a:pt x="1291" y="4164"/>
                    <a:pt x="1770" y="4311"/>
                  </a:cubicBezTo>
                  <a:cubicBezTo>
                    <a:pt x="2005" y="4382"/>
                    <a:pt x="2250" y="4413"/>
                    <a:pt x="2496" y="4413"/>
                  </a:cubicBezTo>
                  <a:cubicBezTo>
                    <a:pt x="2747" y="4413"/>
                    <a:pt x="3000" y="4381"/>
                    <a:pt x="3244" y="4328"/>
                  </a:cubicBezTo>
                  <a:cubicBezTo>
                    <a:pt x="3454" y="4282"/>
                    <a:pt x="3664" y="4223"/>
                    <a:pt x="3839" y="4095"/>
                  </a:cubicBezTo>
                  <a:cubicBezTo>
                    <a:pt x="3994" y="3981"/>
                    <a:pt x="4112" y="3817"/>
                    <a:pt x="4212" y="3653"/>
                  </a:cubicBezTo>
                  <a:cubicBezTo>
                    <a:pt x="4599" y="3042"/>
                    <a:pt x="4891" y="2316"/>
                    <a:pt x="4769" y="1599"/>
                  </a:cubicBezTo>
                  <a:cubicBezTo>
                    <a:pt x="4651" y="893"/>
                    <a:pt x="4103" y="276"/>
                    <a:pt x="3419" y="76"/>
                  </a:cubicBezTo>
                  <a:cubicBezTo>
                    <a:pt x="3247" y="24"/>
                    <a:pt x="3074" y="0"/>
                    <a:pt x="29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32"/>
            <p:cNvSpPr/>
            <p:nvPr/>
          </p:nvSpPr>
          <p:spPr>
            <a:xfrm>
              <a:off x="1512490" y="1377532"/>
              <a:ext cx="19175" cy="76398"/>
            </a:xfrm>
            <a:custGeom>
              <a:avLst/>
              <a:gdLst/>
              <a:ahLst/>
              <a:cxnLst/>
              <a:rect l="l" t="t" r="r" b="b"/>
              <a:pathLst>
                <a:path w="1653" h="6586" extrusionOk="0">
                  <a:moveTo>
                    <a:pt x="728" y="1"/>
                  </a:moveTo>
                  <a:cubicBezTo>
                    <a:pt x="720" y="1"/>
                    <a:pt x="712" y="1"/>
                    <a:pt x="703" y="1"/>
                  </a:cubicBezTo>
                  <a:cubicBezTo>
                    <a:pt x="308" y="18"/>
                    <a:pt x="0" y="351"/>
                    <a:pt x="14" y="745"/>
                  </a:cubicBezTo>
                  <a:lnTo>
                    <a:pt x="206" y="5897"/>
                  </a:lnTo>
                  <a:cubicBezTo>
                    <a:pt x="220" y="6281"/>
                    <a:pt x="535" y="6586"/>
                    <a:pt x="919" y="6586"/>
                  </a:cubicBezTo>
                  <a:cubicBezTo>
                    <a:pt x="920" y="6586"/>
                    <a:pt x="921" y="6586"/>
                    <a:pt x="922" y="6586"/>
                  </a:cubicBezTo>
                  <a:lnTo>
                    <a:pt x="949" y="6586"/>
                  </a:lnTo>
                  <a:cubicBezTo>
                    <a:pt x="1345" y="6570"/>
                    <a:pt x="1653" y="6238"/>
                    <a:pt x="1638" y="5842"/>
                  </a:cubicBezTo>
                  <a:lnTo>
                    <a:pt x="1447" y="690"/>
                  </a:lnTo>
                  <a:cubicBezTo>
                    <a:pt x="1429" y="307"/>
                    <a:pt x="1131" y="1"/>
                    <a:pt x="7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3EB444C6-EE15-4385-BF70-3994FB87E3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1249" y="415103"/>
            <a:ext cx="2783880" cy="21355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FF101A3-14D6-4DD5-9400-9A272809FD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9123" y="415104"/>
            <a:ext cx="3203273" cy="213551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8692480-7BAC-414F-9EF0-9D4D87266A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06110" y="3013964"/>
            <a:ext cx="2366354" cy="179893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C0A800F-9808-4D80-B20D-F50E9C3AFB9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79893" y="3030496"/>
            <a:ext cx="2024242" cy="179820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33"/>
          <p:cNvSpPr txBox="1">
            <a:spLocks noGrp="1"/>
          </p:cNvSpPr>
          <p:nvPr>
            <p:ph type="title"/>
          </p:nvPr>
        </p:nvSpPr>
        <p:spPr>
          <a:xfrm>
            <a:off x="842700" y="445025"/>
            <a:ext cx="3133877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5"/>
                </a:solidFill>
                <a:latin typeface="UTM Showcard" panose="02040603050506020204" pitchFamily="18" charset="0"/>
              </a:rPr>
              <a:t>Ứ</a:t>
            </a:r>
            <a:r>
              <a:rPr lang="en" dirty="0">
                <a:solidFill>
                  <a:schemeClr val="accent5"/>
                </a:solidFill>
                <a:latin typeface="UTM Showcard" panose="02040603050506020204" pitchFamily="18" charset="0"/>
              </a:rPr>
              <a:t>ng dụng canva</a:t>
            </a:r>
            <a:endParaRPr dirty="0">
              <a:solidFill>
                <a:schemeClr val="accent5"/>
              </a:solidFill>
              <a:latin typeface="UTM Showcard" panose="020406030505060202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DEAC0F5-3D47-4938-84B2-89B45EB6A1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166" y="1240465"/>
            <a:ext cx="6797293" cy="36393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12" name="Google Shape;665;p37">
            <a:extLst>
              <a:ext uri="{FF2B5EF4-FFF2-40B4-BE49-F238E27FC236}">
                <a16:creationId xmlns:a16="http://schemas.microsoft.com/office/drawing/2014/main" id="{2CD85C3C-3CE8-41AE-A243-4DE4B6AB9230}"/>
              </a:ext>
            </a:extLst>
          </p:cNvPr>
          <p:cNvGrpSpPr/>
          <p:nvPr/>
        </p:nvGrpSpPr>
        <p:grpSpPr>
          <a:xfrm>
            <a:off x="7144623" y="3111795"/>
            <a:ext cx="1824665" cy="1768054"/>
            <a:chOff x="2272635" y="1670814"/>
            <a:chExt cx="1261138" cy="1301759"/>
          </a:xfrm>
        </p:grpSpPr>
        <p:grpSp>
          <p:nvGrpSpPr>
            <p:cNvPr id="13" name="Google Shape;666;p37">
              <a:extLst>
                <a:ext uri="{FF2B5EF4-FFF2-40B4-BE49-F238E27FC236}">
                  <a16:creationId xmlns:a16="http://schemas.microsoft.com/office/drawing/2014/main" id="{3D262ED4-1801-4A3F-84B1-6910EDCD20D0}"/>
                </a:ext>
              </a:extLst>
            </p:cNvPr>
            <p:cNvGrpSpPr/>
            <p:nvPr/>
          </p:nvGrpSpPr>
          <p:grpSpPr>
            <a:xfrm>
              <a:off x="2272635" y="1670814"/>
              <a:ext cx="1261138" cy="1301759"/>
              <a:chOff x="2405064" y="3024825"/>
              <a:chExt cx="1379046" cy="1422842"/>
            </a:xfrm>
          </p:grpSpPr>
          <p:sp>
            <p:nvSpPr>
              <p:cNvPr id="15" name="Google Shape;667;p37">
                <a:extLst>
                  <a:ext uri="{FF2B5EF4-FFF2-40B4-BE49-F238E27FC236}">
                    <a16:creationId xmlns:a16="http://schemas.microsoft.com/office/drawing/2014/main" id="{9680DF56-0BC5-4F0C-BCBE-027210D49299}"/>
                  </a:ext>
                </a:extLst>
              </p:cNvPr>
              <p:cNvSpPr/>
              <p:nvPr/>
            </p:nvSpPr>
            <p:spPr>
              <a:xfrm>
                <a:off x="2405064" y="3768076"/>
                <a:ext cx="521037" cy="99186"/>
              </a:xfrm>
              <a:custGeom>
                <a:avLst/>
                <a:gdLst/>
                <a:ahLst/>
                <a:cxnLst/>
                <a:rect l="l" t="t" r="r" b="b"/>
                <a:pathLst>
                  <a:path w="53167" h="10121" extrusionOk="0">
                    <a:moveTo>
                      <a:pt x="51081" y="0"/>
                    </a:moveTo>
                    <a:cubicBezTo>
                      <a:pt x="50996" y="0"/>
                      <a:pt x="50911" y="6"/>
                      <a:pt x="50825" y="17"/>
                    </a:cubicBezTo>
                    <a:lnTo>
                      <a:pt x="1843" y="6196"/>
                    </a:lnTo>
                    <a:cubicBezTo>
                      <a:pt x="764" y="6335"/>
                      <a:pt x="1" y="7320"/>
                      <a:pt x="136" y="8398"/>
                    </a:cubicBezTo>
                    <a:cubicBezTo>
                      <a:pt x="261" y="9390"/>
                      <a:pt x="1114" y="10121"/>
                      <a:pt x="2089" y="10121"/>
                    </a:cubicBezTo>
                    <a:cubicBezTo>
                      <a:pt x="2171" y="10121"/>
                      <a:pt x="2254" y="10115"/>
                      <a:pt x="2338" y="10105"/>
                    </a:cubicBezTo>
                    <a:lnTo>
                      <a:pt x="51325" y="3925"/>
                    </a:lnTo>
                    <a:cubicBezTo>
                      <a:pt x="52403" y="3788"/>
                      <a:pt x="53167" y="2803"/>
                      <a:pt x="53031" y="1723"/>
                    </a:cubicBezTo>
                    <a:lnTo>
                      <a:pt x="53033" y="1723"/>
                    </a:lnTo>
                    <a:cubicBezTo>
                      <a:pt x="52906" y="728"/>
                      <a:pt x="52058" y="0"/>
                      <a:pt x="5108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668;p37">
                <a:extLst>
                  <a:ext uri="{FF2B5EF4-FFF2-40B4-BE49-F238E27FC236}">
                    <a16:creationId xmlns:a16="http://schemas.microsoft.com/office/drawing/2014/main" id="{25E5A4CC-D30B-47D5-B7C6-299206BF0446}"/>
                  </a:ext>
                </a:extLst>
              </p:cNvPr>
              <p:cNvSpPr/>
              <p:nvPr/>
            </p:nvSpPr>
            <p:spPr>
              <a:xfrm>
                <a:off x="2418010" y="3870183"/>
                <a:ext cx="520988" cy="99196"/>
              </a:xfrm>
              <a:custGeom>
                <a:avLst/>
                <a:gdLst/>
                <a:ahLst/>
                <a:cxnLst/>
                <a:rect l="l" t="t" r="r" b="b"/>
                <a:pathLst>
                  <a:path w="53162" h="10122" extrusionOk="0">
                    <a:moveTo>
                      <a:pt x="51074" y="1"/>
                    </a:moveTo>
                    <a:cubicBezTo>
                      <a:pt x="50992" y="1"/>
                      <a:pt x="50909" y="6"/>
                      <a:pt x="50825" y="16"/>
                    </a:cubicBezTo>
                    <a:lnTo>
                      <a:pt x="1843" y="6196"/>
                    </a:lnTo>
                    <a:cubicBezTo>
                      <a:pt x="764" y="6335"/>
                      <a:pt x="1" y="7319"/>
                      <a:pt x="136" y="8398"/>
                    </a:cubicBezTo>
                    <a:cubicBezTo>
                      <a:pt x="263" y="9394"/>
                      <a:pt x="1112" y="10121"/>
                      <a:pt x="2092" y="10121"/>
                    </a:cubicBezTo>
                    <a:cubicBezTo>
                      <a:pt x="2173" y="10121"/>
                      <a:pt x="2255" y="10116"/>
                      <a:pt x="2338" y="10106"/>
                    </a:cubicBezTo>
                    <a:lnTo>
                      <a:pt x="51318" y="3926"/>
                    </a:lnTo>
                    <a:cubicBezTo>
                      <a:pt x="52393" y="3789"/>
                      <a:pt x="53161" y="2799"/>
                      <a:pt x="53026" y="1724"/>
                    </a:cubicBezTo>
                    <a:lnTo>
                      <a:pt x="53027" y="1723"/>
                    </a:lnTo>
                    <a:cubicBezTo>
                      <a:pt x="52899" y="728"/>
                      <a:pt x="52051" y="1"/>
                      <a:pt x="5107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669;p37">
                <a:extLst>
                  <a:ext uri="{FF2B5EF4-FFF2-40B4-BE49-F238E27FC236}">
                    <a16:creationId xmlns:a16="http://schemas.microsoft.com/office/drawing/2014/main" id="{F42860C4-3BE7-470C-AF78-5E3B3F6292C0}"/>
                  </a:ext>
                </a:extLst>
              </p:cNvPr>
              <p:cNvSpPr/>
              <p:nvPr/>
            </p:nvSpPr>
            <p:spPr>
              <a:xfrm>
                <a:off x="2427977" y="3806492"/>
                <a:ext cx="488109" cy="124411"/>
              </a:xfrm>
              <a:custGeom>
                <a:avLst/>
                <a:gdLst/>
                <a:ahLst/>
                <a:cxnLst/>
                <a:rect l="l" t="t" r="r" b="b"/>
                <a:pathLst>
                  <a:path w="49807" h="12695" extrusionOk="0">
                    <a:moveTo>
                      <a:pt x="48987" y="1"/>
                    </a:moveTo>
                    <a:lnTo>
                      <a:pt x="0" y="6185"/>
                    </a:lnTo>
                    <a:lnTo>
                      <a:pt x="825" y="12695"/>
                    </a:lnTo>
                    <a:lnTo>
                      <a:pt x="49807" y="6515"/>
                    </a:lnTo>
                    <a:lnTo>
                      <a:pt x="48987" y="1"/>
                    </a:lnTo>
                    <a:close/>
                  </a:path>
                </a:pathLst>
              </a:custGeom>
              <a:solidFill>
                <a:srgbClr val="F7F7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670;p37">
                <a:extLst>
                  <a:ext uri="{FF2B5EF4-FFF2-40B4-BE49-F238E27FC236}">
                    <a16:creationId xmlns:a16="http://schemas.microsoft.com/office/drawing/2014/main" id="{61E8EACB-EE9C-445E-8F24-147109EA0D8C}"/>
                  </a:ext>
                </a:extLst>
              </p:cNvPr>
              <p:cNvSpPr/>
              <p:nvPr/>
            </p:nvSpPr>
            <p:spPr>
              <a:xfrm>
                <a:off x="2471567" y="3628946"/>
                <a:ext cx="413844" cy="86593"/>
              </a:xfrm>
              <a:custGeom>
                <a:avLst/>
                <a:gdLst/>
                <a:ahLst/>
                <a:cxnLst/>
                <a:rect l="l" t="t" r="r" b="b"/>
                <a:pathLst>
                  <a:path w="42229" h="8836" extrusionOk="0">
                    <a:moveTo>
                      <a:pt x="40452" y="1"/>
                    </a:moveTo>
                    <a:cubicBezTo>
                      <a:pt x="40400" y="1"/>
                      <a:pt x="40347" y="4"/>
                      <a:pt x="40294" y="11"/>
                    </a:cubicBezTo>
                    <a:lnTo>
                      <a:pt x="1442" y="4915"/>
                    </a:lnTo>
                    <a:cubicBezTo>
                      <a:pt x="587" y="5024"/>
                      <a:pt x="1" y="5985"/>
                      <a:pt x="138" y="7067"/>
                    </a:cubicBezTo>
                    <a:cubicBezTo>
                      <a:pt x="266" y="8076"/>
                      <a:pt x="985" y="8835"/>
                      <a:pt x="1779" y="8835"/>
                    </a:cubicBezTo>
                    <a:cubicBezTo>
                      <a:pt x="1831" y="8835"/>
                      <a:pt x="1883" y="8832"/>
                      <a:pt x="1935" y="8825"/>
                    </a:cubicBezTo>
                    <a:lnTo>
                      <a:pt x="40789" y="3921"/>
                    </a:lnTo>
                    <a:cubicBezTo>
                      <a:pt x="41642" y="3812"/>
                      <a:pt x="42229" y="2851"/>
                      <a:pt x="42091" y="1769"/>
                    </a:cubicBezTo>
                    <a:cubicBezTo>
                      <a:pt x="41964" y="755"/>
                      <a:pt x="41250" y="1"/>
                      <a:pt x="4045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671;p37">
                <a:extLst>
                  <a:ext uri="{FF2B5EF4-FFF2-40B4-BE49-F238E27FC236}">
                    <a16:creationId xmlns:a16="http://schemas.microsoft.com/office/drawing/2014/main" id="{856BA9F7-A36E-43BB-BCA5-5ADD649DCE7C}"/>
                  </a:ext>
                </a:extLst>
              </p:cNvPr>
              <p:cNvSpPr/>
              <p:nvPr/>
            </p:nvSpPr>
            <p:spPr>
              <a:xfrm>
                <a:off x="2484454" y="3731111"/>
                <a:ext cx="413834" cy="86583"/>
              </a:xfrm>
              <a:custGeom>
                <a:avLst/>
                <a:gdLst/>
                <a:ahLst/>
                <a:cxnLst/>
                <a:rect l="l" t="t" r="r" b="b"/>
                <a:pathLst>
                  <a:path w="42228" h="8835" extrusionOk="0">
                    <a:moveTo>
                      <a:pt x="40452" y="0"/>
                    </a:moveTo>
                    <a:cubicBezTo>
                      <a:pt x="40399" y="0"/>
                      <a:pt x="40346" y="3"/>
                      <a:pt x="40293" y="10"/>
                    </a:cubicBezTo>
                    <a:lnTo>
                      <a:pt x="1440" y="4915"/>
                    </a:lnTo>
                    <a:cubicBezTo>
                      <a:pt x="587" y="5023"/>
                      <a:pt x="1" y="5985"/>
                      <a:pt x="137" y="7066"/>
                    </a:cubicBezTo>
                    <a:cubicBezTo>
                      <a:pt x="265" y="8076"/>
                      <a:pt x="980" y="8835"/>
                      <a:pt x="1778" y="8835"/>
                    </a:cubicBezTo>
                    <a:cubicBezTo>
                      <a:pt x="1830" y="8835"/>
                      <a:pt x="1883" y="8831"/>
                      <a:pt x="1936" y="8825"/>
                    </a:cubicBezTo>
                    <a:lnTo>
                      <a:pt x="40788" y="3920"/>
                    </a:lnTo>
                    <a:cubicBezTo>
                      <a:pt x="41641" y="3812"/>
                      <a:pt x="42227" y="2844"/>
                      <a:pt x="42092" y="1769"/>
                    </a:cubicBezTo>
                    <a:cubicBezTo>
                      <a:pt x="41963" y="754"/>
                      <a:pt x="41250" y="0"/>
                      <a:pt x="4045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672;p37">
                <a:extLst>
                  <a:ext uri="{FF2B5EF4-FFF2-40B4-BE49-F238E27FC236}">
                    <a16:creationId xmlns:a16="http://schemas.microsoft.com/office/drawing/2014/main" id="{EB26611A-9A26-496C-958B-DA7A83672D5B}"/>
                  </a:ext>
                </a:extLst>
              </p:cNvPr>
              <p:cNvSpPr/>
              <p:nvPr/>
            </p:nvSpPr>
            <p:spPr>
              <a:xfrm>
                <a:off x="2490315" y="3667430"/>
                <a:ext cx="388815" cy="111896"/>
              </a:xfrm>
              <a:custGeom>
                <a:avLst/>
                <a:gdLst/>
                <a:ahLst/>
                <a:cxnLst/>
                <a:rect l="l" t="t" r="r" b="b"/>
                <a:pathLst>
                  <a:path w="39675" h="11418" extrusionOk="0">
                    <a:moveTo>
                      <a:pt x="38853" y="1"/>
                    </a:moveTo>
                    <a:lnTo>
                      <a:pt x="1" y="4901"/>
                    </a:lnTo>
                    <a:lnTo>
                      <a:pt x="824" y="11417"/>
                    </a:lnTo>
                    <a:lnTo>
                      <a:pt x="39674" y="6515"/>
                    </a:lnTo>
                    <a:lnTo>
                      <a:pt x="38853" y="1"/>
                    </a:lnTo>
                    <a:close/>
                  </a:path>
                </a:pathLst>
              </a:custGeom>
              <a:solidFill>
                <a:srgbClr val="F7F7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673;p37">
                <a:extLst>
                  <a:ext uri="{FF2B5EF4-FFF2-40B4-BE49-F238E27FC236}">
                    <a16:creationId xmlns:a16="http://schemas.microsoft.com/office/drawing/2014/main" id="{04853E08-E539-411F-9BB9-33FDEEABE7F6}"/>
                  </a:ext>
                </a:extLst>
              </p:cNvPr>
              <p:cNvSpPr/>
              <p:nvPr/>
            </p:nvSpPr>
            <p:spPr>
              <a:xfrm>
                <a:off x="2595645" y="3567882"/>
                <a:ext cx="157721" cy="98029"/>
              </a:xfrm>
              <a:custGeom>
                <a:avLst/>
                <a:gdLst/>
                <a:ahLst/>
                <a:cxnLst/>
                <a:rect l="l" t="t" r="r" b="b"/>
                <a:pathLst>
                  <a:path w="16094" h="10003" extrusionOk="0">
                    <a:moveTo>
                      <a:pt x="15513" y="0"/>
                    </a:moveTo>
                    <a:lnTo>
                      <a:pt x="1" y="1656"/>
                    </a:lnTo>
                    <a:cubicBezTo>
                      <a:pt x="645" y="4438"/>
                      <a:pt x="1378" y="7221"/>
                      <a:pt x="2032" y="10003"/>
                    </a:cubicBezTo>
                    <a:lnTo>
                      <a:pt x="16030" y="8507"/>
                    </a:lnTo>
                    <a:cubicBezTo>
                      <a:pt x="15894" y="5632"/>
                      <a:pt x="16094" y="2709"/>
                      <a:pt x="1551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674;p37">
                <a:extLst>
                  <a:ext uri="{FF2B5EF4-FFF2-40B4-BE49-F238E27FC236}">
                    <a16:creationId xmlns:a16="http://schemas.microsoft.com/office/drawing/2014/main" id="{D13B1E3A-075B-4285-B9FD-FB4BCE8A6A9D}"/>
                  </a:ext>
                </a:extLst>
              </p:cNvPr>
              <p:cNvSpPr/>
              <p:nvPr/>
            </p:nvSpPr>
            <p:spPr>
              <a:xfrm>
                <a:off x="2747721" y="3566588"/>
                <a:ext cx="21139" cy="84613"/>
              </a:xfrm>
              <a:custGeom>
                <a:avLst/>
                <a:gdLst/>
                <a:ahLst/>
                <a:cxnLst/>
                <a:rect l="l" t="t" r="r" b="b"/>
                <a:pathLst>
                  <a:path w="2157" h="8634" extrusionOk="0">
                    <a:moveTo>
                      <a:pt x="1133" y="1"/>
                    </a:moveTo>
                    <a:lnTo>
                      <a:pt x="1" y="126"/>
                    </a:lnTo>
                    <a:cubicBezTo>
                      <a:pt x="580" y="2841"/>
                      <a:pt x="382" y="5760"/>
                      <a:pt x="518" y="8633"/>
                    </a:cubicBezTo>
                    <a:lnTo>
                      <a:pt x="2157" y="8457"/>
                    </a:lnTo>
                    <a:cubicBezTo>
                      <a:pt x="1934" y="5640"/>
                      <a:pt x="1565" y="2823"/>
                      <a:pt x="113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675;p37">
                <a:extLst>
                  <a:ext uri="{FF2B5EF4-FFF2-40B4-BE49-F238E27FC236}">
                    <a16:creationId xmlns:a16="http://schemas.microsoft.com/office/drawing/2014/main" id="{CB5B8B11-220D-42FB-94C5-03DE9EAB822E}"/>
                  </a:ext>
                </a:extLst>
              </p:cNvPr>
              <p:cNvSpPr/>
              <p:nvPr/>
            </p:nvSpPr>
            <p:spPr>
              <a:xfrm>
                <a:off x="2758874" y="3556730"/>
                <a:ext cx="101724" cy="92796"/>
              </a:xfrm>
              <a:custGeom>
                <a:avLst/>
                <a:gdLst/>
                <a:ahLst/>
                <a:cxnLst/>
                <a:rect l="l" t="t" r="r" b="b"/>
                <a:pathLst>
                  <a:path w="10380" h="9469" extrusionOk="0">
                    <a:moveTo>
                      <a:pt x="9475" y="0"/>
                    </a:moveTo>
                    <a:lnTo>
                      <a:pt x="1" y="1012"/>
                    </a:lnTo>
                    <a:cubicBezTo>
                      <a:pt x="434" y="3829"/>
                      <a:pt x="802" y="6646"/>
                      <a:pt x="1024" y="9469"/>
                    </a:cubicBezTo>
                    <a:lnTo>
                      <a:pt x="10379" y="8467"/>
                    </a:lnTo>
                    <a:lnTo>
                      <a:pt x="947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676;p37">
                <a:extLst>
                  <a:ext uri="{FF2B5EF4-FFF2-40B4-BE49-F238E27FC236}">
                    <a16:creationId xmlns:a16="http://schemas.microsoft.com/office/drawing/2014/main" id="{91E62B7D-3315-4FA4-AA6C-EA1D904A8DEE}"/>
                  </a:ext>
                </a:extLst>
              </p:cNvPr>
              <p:cNvSpPr/>
              <p:nvPr/>
            </p:nvSpPr>
            <p:spPr>
              <a:xfrm>
                <a:off x="2577476" y="3584111"/>
                <a:ext cx="38142" cy="83094"/>
              </a:xfrm>
              <a:custGeom>
                <a:avLst/>
                <a:gdLst/>
                <a:ahLst/>
                <a:cxnLst/>
                <a:rect l="l" t="t" r="r" b="b"/>
                <a:pathLst>
                  <a:path w="3892" h="8479" extrusionOk="0">
                    <a:moveTo>
                      <a:pt x="1860" y="0"/>
                    </a:moveTo>
                    <a:lnTo>
                      <a:pt x="1" y="199"/>
                    </a:lnTo>
                    <a:cubicBezTo>
                      <a:pt x="825" y="2959"/>
                      <a:pt x="1821" y="5718"/>
                      <a:pt x="2657" y="8478"/>
                    </a:cubicBezTo>
                    <a:lnTo>
                      <a:pt x="3892" y="8347"/>
                    </a:lnTo>
                    <a:cubicBezTo>
                      <a:pt x="3238" y="5565"/>
                      <a:pt x="2503" y="2782"/>
                      <a:pt x="186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677;p37">
                <a:extLst>
                  <a:ext uri="{FF2B5EF4-FFF2-40B4-BE49-F238E27FC236}">
                    <a16:creationId xmlns:a16="http://schemas.microsoft.com/office/drawing/2014/main" id="{E6229E18-C42C-4628-8B24-3169002CF7F9}"/>
                  </a:ext>
                </a:extLst>
              </p:cNvPr>
              <p:cNvSpPr/>
              <p:nvPr/>
            </p:nvSpPr>
            <p:spPr>
              <a:xfrm>
                <a:off x="2522155" y="3586061"/>
                <a:ext cx="81369" cy="88896"/>
              </a:xfrm>
              <a:custGeom>
                <a:avLst/>
                <a:gdLst/>
                <a:ahLst/>
                <a:cxnLst/>
                <a:rect l="l" t="t" r="r" b="b"/>
                <a:pathLst>
                  <a:path w="8303" h="9071" extrusionOk="0">
                    <a:moveTo>
                      <a:pt x="5646" y="0"/>
                    </a:moveTo>
                    <a:lnTo>
                      <a:pt x="0" y="602"/>
                    </a:lnTo>
                    <a:lnTo>
                      <a:pt x="906" y="9070"/>
                    </a:lnTo>
                    <a:lnTo>
                      <a:pt x="8302" y="8279"/>
                    </a:lnTo>
                    <a:cubicBezTo>
                      <a:pt x="7466" y="5519"/>
                      <a:pt x="6470" y="2760"/>
                      <a:pt x="564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678;p37">
                <a:extLst>
                  <a:ext uri="{FF2B5EF4-FFF2-40B4-BE49-F238E27FC236}">
                    <a16:creationId xmlns:a16="http://schemas.microsoft.com/office/drawing/2014/main" id="{970DF381-87E5-40F6-B1C1-E4D6A5D6FAAF}"/>
                  </a:ext>
                </a:extLst>
              </p:cNvPr>
              <p:cNvSpPr/>
              <p:nvPr/>
            </p:nvSpPr>
            <p:spPr>
              <a:xfrm>
                <a:off x="3104677" y="4347991"/>
                <a:ext cx="275743" cy="99676"/>
              </a:xfrm>
              <a:custGeom>
                <a:avLst/>
                <a:gdLst/>
                <a:ahLst/>
                <a:cxnLst/>
                <a:rect l="l" t="t" r="r" b="b"/>
                <a:pathLst>
                  <a:path w="28137" h="10171" extrusionOk="0">
                    <a:moveTo>
                      <a:pt x="17948" y="1"/>
                    </a:moveTo>
                    <a:cubicBezTo>
                      <a:pt x="16224" y="1"/>
                      <a:pt x="14858" y="117"/>
                      <a:pt x="14858" y="117"/>
                    </a:cubicBezTo>
                    <a:cubicBezTo>
                      <a:pt x="14858" y="117"/>
                      <a:pt x="1" y="6018"/>
                      <a:pt x="1752" y="8521"/>
                    </a:cubicBezTo>
                    <a:cubicBezTo>
                      <a:pt x="2458" y="9529"/>
                      <a:pt x="4792" y="10171"/>
                      <a:pt x="7820" y="10171"/>
                    </a:cubicBezTo>
                    <a:cubicBezTo>
                      <a:pt x="12312" y="10171"/>
                      <a:pt x="18332" y="8759"/>
                      <a:pt x="22835" y="5037"/>
                    </a:cubicBezTo>
                    <a:cubicBezTo>
                      <a:pt x="28137" y="652"/>
                      <a:pt x="22035" y="1"/>
                      <a:pt x="179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679;p37">
                <a:extLst>
                  <a:ext uri="{FF2B5EF4-FFF2-40B4-BE49-F238E27FC236}">
                    <a16:creationId xmlns:a16="http://schemas.microsoft.com/office/drawing/2014/main" id="{9C95E842-9390-4FF7-9CB7-D504E94409C8}"/>
                  </a:ext>
                </a:extLst>
              </p:cNvPr>
              <p:cNvSpPr/>
              <p:nvPr/>
            </p:nvSpPr>
            <p:spPr>
              <a:xfrm>
                <a:off x="3010812" y="4298188"/>
                <a:ext cx="275782" cy="99686"/>
              </a:xfrm>
              <a:custGeom>
                <a:avLst/>
                <a:gdLst/>
                <a:ahLst/>
                <a:cxnLst/>
                <a:rect l="l" t="t" r="r" b="b"/>
                <a:pathLst>
                  <a:path w="28141" h="10172" extrusionOk="0">
                    <a:moveTo>
                      <a:pt x="17944" y="1"/>
                    </a:moveTo>
                    <a:cubicBezTo>
                      <a:pt x="16221" y="1"/>
                      <a:pt x="14857" y="116"/>
                      <a:pt x="14857" y="116"/>
                    </a:cubicBezTo>
                    <a:cubicBezTo>
                      <a:pt x="14857" y="116"/>
                      <a:pt x="0" y="6019"/>
                      <a:pt x="1753" y="8521"/>
                    </a:cubicBezTo>
                    <a:cubicBezTo>
                      <a:pt x="2459" y="9529"/>
                      <a:pt x="4794" y="10171"/>
                      <a:pt x="7823" y="10171"/>
                    </a:cubicBezTo>
                    <a:cubicBezTo>
                      <a:pt x="12314" y="10171"/>
                      <a:pt x="18333" y="8760"/>
                      <a:pt x="22836" y="5038"/>
                    </a:cubicBezTo>
                    <a:cubicBezTo>
                      <a:pt x="28140" y="651"/>
                      <a:pt x="22032" y="1"/>
                      <a:pt x="1794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680;p37">
                <a:extLst>
                  <a:ext uri="{FF2B5EF4-FFF2-40B4-BE49-F238E27FC236}">
                    <a16:creationId xmlns:a16="http://schemas.microsoft.com/office/drawing/2014/main" id="{3C63C4D8-4BD8-4FA4-BA48-64C11F801160}"/>
                  </a:ext>
                </a:extLst>
              </p:cNvPr>
              <p:cNvSpPr/>
              <p:nvPr/>
            </p:nvSpPr>
            <p:spPr>
              <a:xfrm>
                <a:off x="2988282" y="4244739"/>
                <a:ext cx="257760" cy="127096"/>
              </a:xfrm>
              <a:custGeom>
                <a:avLst/>
                <a:gdLst/>
                <a:ahLst/>
                <a:cxnLst/>
                <a:rect l="l" t="t" r="r" b="b"/>
                <a:pathLst>
                  <a:path w="26302" h="12969" extrusionOk="0">
                    <a:moveTo>
                      <a:pt x="26251" y="0"/>
                    </a:moveTo>
                    <a:lnTo>
                      <a:pt x="26251" y="0"/>
                    </a:lnTo>
                    <a:cubicBezTo>
                      <a:pt x="21043" y="1216"/>
                      <a:pt x="15720" y="1873"/>
                      <a:pt x="10457" y="1873"/>
                    </a:cubicBezTo>
                    <a:cubicBezTo>
                      <a:pt x="6926" y="1873"/>
                      <a:pt x="3423" y="1577"/>
                      <a:pt x="1" y="956"/>
                    </a:cubicBezTo>
                    <a:lnTo>
                      <a:pt x="1" y="956"/>
                    </a:lnTo>
                    <a:cubicBezTo>
                      <a:pt x="4222" y="5247"/>
                      <a:pt x="10067" y="8849"/>
                      <a:pt x="18085" y="11181"/>
                    </a:cubicBezTo>
                    <a:cubicBezTo>
                      <a:pt x="20675" y="11938"/>
                      <a:pt x="23309" y="12535"/>
                      <a:pt x="25972" y="12969"/>
                    </a:cubicBezTo>
                    <a:cubicBezTo>
                      <a:pt x="26193" y="8673"/>
                      <a:pt x="26302" y="4336"/>
                      <a:pt x="2625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681;p37">
                <a:extLst>
                  <a:ext uri="{FF2B5EF4-FFF2-40B4-BE49-F238E27FC236}">
                    <a16:creationId xmlns:a16="http://schemas.microsoft.com/office/drawing/2014/main" id="{FF0992F0-B848-4E13-AFF2-613564F06BB6}"/>
                  </a:ext>
                </a:extLst>
              </p:cNvPr>
              <p:cNvSpPr/>
              <p:nvPr/>
            </p:nvSpPr>
            <p:spPr>
              <a:xfrm>
                <a:off x="2866331" y="3631170"/>
                <a:ext cx="379201" cy="631953"/>
              </a:xfrm>
              <a:custGeom>
                <a:avLst/>
                <a:gdLst/>
                <a:ahLst/>
                <a:cxnLst/>
                <a:rect l="l" t="t" r="r" b="b"/>
                <a:pathLst>
                  <a:path w="38694" h="64485" extrusionOk="0">
                    <a:moveTo>
                      <a:pt x="12684" y="0"/>
                    </a:moveTo>
                    <a:cubicBezTo>
                      <a:pt x="11489" y="1958"/>
                      <a:pt x="6180" y="11079"/>
                      <a:pt x="3744" y="22577"/>
                    </a:cubicBezTo>
                    <a:cubicBezTo>
                      <a:pt x="1685" y="32286"/>
                      <a:pt x="0" y="50916"/>
                      <a:pt x="12445" y="63565"/>
                    </a:cubicBezTo>
                    <a:cubicBezTo>
                      <a:pt x="15865" y="64188"/>
                      <a:pt x="19367" y="64485"/>
                      <a:pt x="22896" y="64485"/>
                    </a:cubicBezTo>
                    <a:cubicBezTo>
                      <a:pt x="28162" y="64485"/>
                      <a:pt x="33488" y="63825"/>
                      <a:pt x="38694" y="62608"/>
                    </a:cubicBezTo>
                    <a:cubicBezTo>
                      <a:pt x="38392" y="38221"/>
                      <a:pt x="32889" y="14112"/>
                      <a:pt x="1268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682;p37">
                <a:extLst>
                  <a:ext uri="{FF2B5EF4-FFF2-40B4-BE49-F238E27FC236}">
                    <a16:creationId xmlns:a16="http://schemas.microsoft.com/office/drawing/2014/main" id="{E44F0551-F2C4-4E37-97F8-38A58A08726C}"/>
                  </a:ext>
                </a:extLst>
              </p:cNvPr>
              <p:cNvSpPr/>
              <p:nvPr/>
            </p:nvSpPr>
            <p:spPr>
              <a:xfrm>
                <a:off x="2990614" y="3574458"/>
                <a:ext cx="732040" cy="670291"/>
              </a:xfrm>
              <a:custGeom>
                <a:avLst/>
                <a:gdLst/>
                <a:ahLst/>
                <a:cxnLst/>
                <a:rect l="l" t="t" r="r" b="b"/>
                <a:pathLst>
                  <a:path w="74698" h="68397" extrusionOk="0">
                    <a:moveTo>
                      <a:pt x="38462" y="0"/>
                    </a:moveTo>
                    <a:lnTo>
                      <a:pt x="252" y="5383"/>
                    </a:lnTo>
                    <a:cubicBezTo>
                      <a:pt x="252" y="5383"/>
                      <a:pt x="161" y="5532"/>
                      <a:pt x="1" y="5787"/>
                    </a:cubicBezTo>
                    <a:cubicBezTo>
                      <a:pt x="20207" y="19899"/>
                      <a:pt x="25710" y="44008"/>
                      <a:pt x="26012" y="68396"/>
                    </a:cubicBezTo>
                    <a:cubicBezTo>
                      <a:pt x="34888" y="66320"/>
                      <a:pt x="43419" y="62627"/>
                      <a:pt x="50684" y="57778"/>
                    </a:cubicBezTo>
                    <a:cubicBezTo>
                      <a:pt x="62583" y="49994"/>
                      <a:pt x="70095" y="39621"/>
                      <a:pt x="74698" y="27956"/>
                    </a:cubicBezTo>
                    <a:cubicBezTo>
                      <a:pt x="74631" y="27952"/>
                      <a:pt x="74564" y="27951"/>
                      <a:pt x="74496" y="27951"/>
                    </a:cubicBezTo>
                    <a:cubicBezTo>
                      <a:pt x="73914" y="27951"/>
                      <a:pt x="73287" y="28080"/>
                      <a:pt x="72604" y="28360"/>
                    </a:cubicBezTo>
                    <a:cubicBezTo>
                      <a:pt x="65768" y="31181"/>
                      <a:pt x="61353" y="35256"/>
                      <a:pt x="56841" y="35256"/>
                    </a:cubicBezTo>
                    <a:cubicBezTo>
                      <a:pt x="55892" y="35256"/>
                      <a:pt x="54938" y="35076"/>
                      <a:pt x="53957" y="34665"/>
                    </a:cubicBezTo>
                    <a:cubicBezTo>
                      <a:pt x="48312" y="32303"/>
                      <a:pt x="38462" y="0"/>
                      <a:pt x="3846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683;p37">
                <a:extLst>
                  <a:ext uri="{FF2B5EF4-FFF2-40B4-BE49-F238E27FC236}">
                    <a16:creationId xmlns:a16="http://schemas.microsoft.com/office/drawing/2014/main" id="{0BA4046E-F8FE-48C1-BB2D-BCC05907005A}"/>
                  </a:ext>
                </a:extLst>
              </p:cNvPr>
              <p:cNvSpPr/>
              <p:nvPr/>
            </p:nvSpPr>
            <p:spPr>
              <a:xfrm>
                <a:off x="3242788" y="3848417"/>
                <a:ext cx="541323" cy="530474"/>
              </a:xfrm>
              <a:custGeom>
                <a:avLst/>
                <a:gdLst/>
                <a:ahLst/>
                <a:cxnLst/>
                <a:rect l="l" t="t" r="r" b="b"/>
                <a:pathLst>
                  <a:path w="55237" h="54130" extrusionOk="0">
                    <a:moveTo>
                      <a:pt x="48966" y="1"/>
                    </a:moveTo>
                    <a:cubicBezTo>
                      <a:pt x="44363" y="11666"/>
                      <a:pt x="36851" y="22039"/>
                      <a:pt x="24953" y="29817"/>
                    </a:cubicBezTo>
                    <a:cubicBezTo>
                      <a:pt x="17687" y="34666"/>
                      <a:pt x="9156" y="38359"/>
                      <a:pt x="280" y="40435"/>
                    </a:cubicBezTo>
                    <a:cubicBezTo>
                      <a:pt x="332" y="44765"/>
                      <a:pt x="223" y="49107"/>
                      <a:pt x="1" y="53404"/>
                    </a:cubicBezTo>
                    <a:cubicBezTo>
                      <a:pt x="3049" y="53899"/>
                      <a:pt x="5943" y="54130"/>
                      <a:pt x="8690" y="54130"/>
                    </a:cubicBezTo>
                    <a:cubicBezTo>
                      <a:pt x="29972" y="54130"/>
                      <a:pt x="42390" y="40317"/>
                      <a:pt x="48448" y="29163"/>
                    </a:cubicBezTo>
                    <a:cubicBezTo>
                      <a:pt x="55236" y="16651"/>
                      <a:pt x="55213" y="349"/>
                      <a:pt x="4896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684;p37">
                <a:extLst>
                  <a:ext uri="{FF2B5EF4-FFF2-40B4-BE49-F238E27FC236}">
                    <a16:creationId xmlns:a16="http://schemas.microsoft.com/office/drawing/2014/main" id="{5A0BC198-B0A8-4694-90F0-E11B60638EAE}"/>
                  </a:ext>
                </a:extLst>
              </p:cNvPr>
              <p:cNvSpPr/>
              <p:nvPr/>
            </p:nvSpPr>
            <p:spPr>
              <a:xfrm>
                <a:off x="2888910" y="3024825"/>
                <a:ext cx="541264" cy="619458"/>
              </a:xfrm>
              <a:custGeom>
                <a:avLst/>
                <a:gdLst/>
                <a:ahLst/>
                <a:cxnLst/>
                <a:rect l="l" t="t" r="r" b="b"/>
                <a:pathLst>
                  <a:path w="55231" h="63210" extrusionOk="0">
                    <a:moveTo>
                      <a:pt x="27338" y="1"/>
                    </a:moveTo>
                    <a:cubicBezTo>
                      <a:pt x="24282" y="1"/>
                      <a:pt x="20919" y="342"/>
                      <a:pt x="17202" y="1067"/>
                    </a:cubicBezTo>
                    <a:cubicBezTo>
                      <a:pt x="10390" y="2392"/>
                      <a:pt x="5435" y="5805"/>
                      <a:pt x="1839" y="9795"/>
                    </a:cubicBezTo>
                    <a:cubicBezTo>
                      <a:pt x="2584" y="9020"/>
                      <a:pt x="5755" y="6047"/>
                      <a:pt x="10845" y="6047"/>
                    </a:cubicBezTo>
                    <a:cubicBezTo>
                      <a:pt x="12784" y="6047"/>
                      <a:pt x="15002" y="6478"/>
                      <a:pt x="17470" y="7628"/>
                    </a:cubicBezTo>
                    <a:cubicBezTo>
                      <a:pt x="27052" y="12093"/>
                      <a:pt x="25476" y="29688"/>
                      <a:pt x="25476" y="29688"/>
                    </a:cubicBezTo>
                    <a:cubicBezTo>
                      <a:pt x="25476" y="29688"/>
                      <a:pt x="31251" y="35333"/>
                      <a:pt x="30334" y="41768"/>
                    </a:cubicBezTo>
                    <a:cubicBezTo>
                      <a:pt x="29589" y="47009"/>
                      <a:pt x="20710" y="58953"/>
                      <a:pt x="9582" y="58953"/>
                    </a:cubicBezTo>
                    <a:cubicBezTo>
                      <a:pt x="7045" y="58953"/>
                      <a:pt x="4392" y="58332"/>
                      <a:pt x="1691" y="56871"/>
                    </a:cubicBezTo>
                    <a:cubicBezTo>
                      <a:pt x="1105" y="56552"/>
                      <a:pt x="548" y="56250"/>
                      <a:pt x="1" y="55954"/>
                    </a:cubicBezTo>
                    <a:lnTo>
                      <a:pt x="1" y="55954"/>
                    </a:lnTo>
                    <a:cubicBezTo>
                      <a:pt x="3256" y="59203"/>
                      <a:pt x="6636" y="61559"/>
                      <a:pt x="10067" y="63209"/>
                    </a:cubicBezTo>
                    <a:cubicBezTo>
                      <a:pt x="33135" y="63107"/>
                      <a:pt x="50053" y="41097"/>
                      <a:pt x="55230" y="18695"/>
                    </a:cubicBezTo>
                    <a:cubicBezTo>
                      <a:pt x="55077" y="18377"/>
                      <a:pt x="54924" y="18052"/>
                      <a:pt x="54752" y="17744"/>
                    </a:cubicBezTo>
                    <a:cubicBezTo>
                      <a:pt x="49032" y="7277"/>
                      <a:pt x="41448" y="1"/>
                      <a:pt x="2733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685;p37">
                <a:extLst>
                  <a:ext uri="{FF2B5EF4-FFF2-40B4-BE49-F238E27FC236}">
                    <a16:creationId xmlns:a16="http://schemas.microsoft.com/office/drawing/2014/main" id="{2AC1E1A3-EB60-4895-BF93-E9DF4D72AFBD}"/>
                  </a:ext>
                </a:extLst>
              </p:cNvPr>
              <p:cNvSpPr/>
              <p:nvPr/>
            </p:nvSpPr>
            <p:spPr>
              <a:xfrm>
                <a:off x="2987508" y="3208026"/>
                <a:ext cx="503847" cy="467666"/>
              </a:xfrm>
              <a:custGeom>
                <a:avLst/>
                <a:gdLst/>
                <a:ahLst/>
                <a:cxnLst/>
                <a:rect l="l" t="t" r="r" b="b"/>
                <a:pathLst>
                  <a:path w="51413" h="47721" extrusionOk="0">
                    <a:moveTo>
                      <a:pt x="45169" y="1"/>
                    </a:moveTo>
                    <a:lnTo>
                      <a:pt x="45169" y="1"/>
                    </a:lnTo>
                    <a:cubicBezTo>
                      <a:pt x="39992" y="22403"/>
                      <a:pt x="23068" y="44413"/>
                      <a:pt x="0" y="44521"/>
                    </a:cubicBezTo>
                    <a:cubicBezTo>
                      <a:pt x="4741" y="46801"/>
                      <a:pt x="9575" y="47721"/>
                      <a:pt x="14300" y="47721"/>
                    </a:cubicBezTo>
                    <a:cubicBezTo>
                      <a:pt x="20884" y="47721"/>
                      <a:pt x="27258" y="45934"/>
                      <a:pt x="32872" y="43548"/>
                    </a:cubicBezTo>
                    <a:cubicBezTo>
                      <a:pt x="46462" y="37784"/>
                      <a:pt x="51412" y="13031"/>
                      <a:pt x="4516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686;p37">
                <a:extLst>
                  <a:ext uri="{FF2B5EF4-FFF2-40B4-BE49-F238E27FC236}">
                    <a16:creationId xmlns:a16="http://schemas.microsoft.com/office/drawing/2014/main" id="{FCFB0F17-80E8-4049-BC00-E19D39BF7158}"/>
                  </a:ext>
                </a:extLst>
              </p:cNvPr>
              <p:cNvSpPr/>
              <p:nvPr/>
            </p:nvSpPr>
            <p:spPr>
              <a:xfrm>
                <a:off x="2770242" y="3084125"/>
                <a:ext cx="475516" cy="543322"/>
              </a:xfrm>
              <a:custGeom>
                <a:avLst/>
                <a:gdLst/>
                <a:ahLst/>
                <a:cxnLst/>
                <a:rect l="l" t="t" r="r" b="b"/>
                <a:pathLst>
                  <a:path w="48522" h="55441" extrusionOk="0">
                    <a:moveTo>
                      <a:pt x="22952" y="1"/>
                    </a:moveTo>
                    <a:cubicBezTo>
                      <a:pt x="17864" y="1"/>
                      <a:pt x="14694" y="2972"/>
                      <a:pt x="13948" y="3750"/>
                    </a:cubicBezTo>
                    <a:cubicBezTo>
                      <a:pt x="6510" y="11995"/>
                      <a:pt x="4889" y="22727"/>
                      <a:pt x="4889" y="22727"/>
                    </a:cubicBezTo>
                    <a:cubicBezTo>
                      <a:pt x="4889" y="22727"/>
                      <a:pt x="0" y="34723"/>
                      <a:pt x="7648" y="44788"/>
                    </a:cubicBezTo>
                    <a:cubicBezTo>
                      <a:pt x="9099" y="46699"/>
                      <a:pt x="12081" y="51207"/>
                      <a:pt x="13800" y="52486"/>
                    </a:cubicBezTo>
                    <a:cubicBezTo>
                      <a:pt x="14048" y="52672"/>
                      <a:pt x="19545" y="55441"/>
                      <a:pt x="25984" y="55441"/>
                    </a:cubicBezTo>
                    <a:cubicBezTo>
                      <a:pt x="32408" y="55441"/>
                      <a:pt x="39770" y="52685"/>
                      <a:pt x="43793" y="41858"/>
                    </a:cubicBezTo>
                    <a:cubicBezTo>
                      <a:pt x="48522" y="29128"/>
                      <a:pt x="37585" y="23643"/>
                      <a:pt x="37585" y="23643"/>
                    </a:cubicBezTo>
                    <a:cubicBezTo>
                      <a:pt x="37585" y="23643"/>
                      <a:pt x="39161" y="6050"/>
                      <a:pt x="29579" y="1582"/>
                    </a:cubicBezTo>
                    <a:cubicBezTo>
                      <a:pt x="27110" y="433"/>
                      <a:pt x="24892" y="1"/>
                      <a:pt x="2295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687;p37">
                <a:extLst>
                  <a:ext uri="{FF2B5EF4-FFF2-40B4-BE49-F238E27FC236}">
                    <a16:creationId xmlns:a16="http://schemas.microsoft.com/office/drawing/2014/main" id="{350848A7-A1B9-4C80-B180-C021DEFFB8AA}"/>
                  </a:ext>
                </a:extLst>
              </p:cNvPr>
              <p:cNvSpPr/>
              <p:nvPr/>
            </p:nvSpPr>
            <p:spPr>
              <a:xfrm>
                <a:off x="2731385" y="3302028"/>
                <a:ext cx="125910" cy="87475"/>
              </a:xfrm>
              <a:custGeom>
                <a:avLst/>
                <a:gdLst/>
                <a:ahLst/>
                <a:cxnLst/>
                <a:rect l="l" t="t" r="r" b="b"/>
                <a:pathLst>
                  <a:path w="12848" h="8926" extrusionOk="0">
                    <a:moveTo>
                      <a:pt x="9178" y="0"/>
                    </a:moveTo>
                    <a:cubicBezTo>
                      <a:pt x="5496" y="0"/>
                      <a:pt x="0" y="806"/>
                      <a:pt x="0" y="806"/>
                    </a:cubicBezTo>
                    <a:cubicBezTo>
                      <a:pt x="0" y="806"/>
                      <a:pt x="4535" y="8094"/>
                      <a:pt x="8194" y="8868"/>
                    </a:cubicBezTo>
                    <a:cubicBezTo>
                      <a:pt x="8378" y="8907"/>
                      <a:pt x="8556" y="8925"/>
                      <a:pt x="8727" y="8925"/>
                    </a:cubicBezTo>
                    <a:cubicBezTo>
                      <a:pt x="11952" y="8925"/>
                      <a:pt x="12848" y="2303"/>
                      <a:pt x="12416" y="719"/>
                    </a:cubicBezTo>
                    <a:cubicBezTo>
                      <a:pt x="12269" y="182"/>
                      <a:pt x="10929" y="0"/>
                      <a:pt x="917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688;p37">
                <a:extLst>
                  <a:ext uri="{FF2B5EF4-FFF2-40B4-BE49-F238E27FC236}">
                    <a16:creationId xmlns:a16="http://schemas.microsoft.com/office/drawing/2014/main" id="{09A7AADF-D657-47BA-B5AE-3DE20F0A033E}"/>
                  </a:ext>
                </a:extLst>
              </p:cNvPr>
              <p:cNvSpPr/>
              <p:nvPr/>
            </p:nvSpPr>
            <p:spPr>
              <a:xfrm>
                <a:off x="2683032" y="3257320"/>
                <a:ext cx="172441" cy="88406"/>
              </a:xfrm>
              <a:custGeom>
                <a:avLst/>
                <a:gdLst/>
                <a:ahLst/>
                <a:cxnLst/>
                <a:rect l="l" t="t" r="r" b="b"/>
                <a:pathLst>
                  <a:path w="17596" h="9021" extrusionOk="0">
                    <a:moveTo>
                      <a:pt x="12451" y="1"/>
                    </a:moveTo>
                    <a:cubicBezTo>
                      <a:pt x="11871" y="1"/>
                      <a:pt x="11224" y="58"/>
                      <a:pt x="10505" y="189"/>
                    </a:cubicBezTo>
                    <a:cubicBezTo>
                      <a:pt x="4729" y="1241"/>
                      <a:pt x="1" y="4524"/>
                      <a:pt x="4991" y="6886"/>
                    </a:cubicBezTo>
                    <a:cubicBezTo>
                      <a:pt x="7826" y="8228"/>
                      <a:pt x="11340" y="9021"/>
                      <a:pt x="13893" y="9021"/>
                    </a:cubicBezTo>
                    <a:cubicBezTo>
                      <a:pt x="15834" y="9021"/>
                      <a:pt x="17220" y="8563"/>
                      <a:pt x="17333" y="7541"/>
                    </a:cubicBezTo>
                    <a:cubicBezTo>
                      <a:pt x="17595" y="5184"/>
                      <a:pt x="17333" y="2818"/>
                      <a:pt x="17333" y="2818"/>
                    </a:cubicBezTo>
                    <a:cubicBezTo>
                      <a:pt x="17333" y="2818"/>
                      <a:pt x="16526" y="1"/>
                      <a:pt x="1245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689;p37">
                <a:extLst>
                  <a:ext uri="{FF2B5EF4-FFF2-40B4-BE49-F238E27FC236}">
                    <a16:creationId xmlns:a16="http://schemas.microsoft.com/office/drawing/2014/main" id="{CF5F484E-1061-4259-90D8-0C486D930401}"/>
                  </a:ext>
                </a:extLst>
              </p:cNvPr>
              <p:cNvSpPr/>
              <p:nvPr/>
            </p:nvSpPr>
            <p:spPr>
              <a:xfrm>
                <a:off x="2941565" y="3598487"/>
                <a:ext cx="468528" cy="434385"/>
              </a:xfrm>
              <a:custGeom>
                <a:avLst/>
                <a:gdLst/>
                <a:ahLst/>
                <a:cxnLst/>
                <a:rect l="l" t="t" r="r" b="b"/>
                <a:pathLst>
                  <a:path w="47809" h="44325" extrusionOk="0">
                    <a:moveTo>
                      <a:pt x="35428" y="0"/>
                    </a:moveTo>
                    <a:cubicBezTo>
                      <a:pt x="35427" y="0"/>
                      <a:pt x="11278" y="1316"/>
                      <a:pt x="4859" y="14493"/>
                    </a:cubicBezTo>
                    <a:cubicBezTo>
                      <a:pt x="1" y="24463"/>
                      <a:pt x="9542" y="44324"/>
                      <a:pt x="27759" y="44324"/>
                    </a:cubicBezTo>
                    <a:cubicBezTo>
                      <a:pt x="33610" y="44324"/>
                      <a:pt x="40357" y="42275"/>
                      <a:pt x="47808" y="37192"/>
                    </a:cubicBezTo>
                    <a:lnTo>
                      <a:pt x="42557" y="30995"/>
                    </a:lnTo>
                    <a:cubicBezTo>
                      <a:pt x="42557" y="30995"/>
                      <a:pt x="35546" y="35280"/>
                      <a:pt x="28856" y="35280"/>
                    </a:cubicBezTo>
                    <a:cubicBezTo>
                      <a:pt x="26576" y="35280"/>
                      <a:pt x="24334" y="34783"/>
                      <a:pt x="22419" y="33448"/>
                    </a:cubicBezTo>
                    <a:cubicBezTo>
                      <a:pt x="14896" y="28195"/>
                      <a:pt x="13667" y="19176"/>
                      <a:pt x="18566" y="13969"/>
                    </a:cubicBezTo>
                    <a:cubicBezTo>
                      <a:pt x="23465" y="8763"/>
                      <a:pt x="33936" y="7102"/>
                      <a:pt x="33936" y="7102"/>
                    </a:cubicBezTo>
                    <a:lnTo>
                      <a:pt x="3542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690;p37">
                <a:extLst>
                  <a:ext uri="{FF2B5EF4-FFF2-40B4-BE49-F238E27FC236}">
                    <a16:creationId xmlns:a16="http://schemas.microsoft.com/office/drawing/2014/main" id="{8FF8C2E9-3183-4513-9718-B05006595210}"/>
                  </a:ext>
                </a:extLst>
              </p:cNvPr>
              <p:cNvSpPr/>
              <p:nvPr/>
            </p:nvSpPr>
            <p:spPr>
              <a:xfrm>
                <a:off x="2661511" y="3635982"/>
                <a:ext cx="577445" cy="347420"/>
              </a:xfrm>
              <a:custGeom>
                <a:avLst/>
                <a:gdLst/>
                <a:ahLst/>
                <a:cxnLst/>
                <a:rect l="l" t="t" r="r" b="b"/>
                <a:pathLst>
                  <a:path w="58923" h="35451" extrusionOk="0">
                    <a:moveTo>
                      <a:pt x="54956" y="1"/>
                    </a:moveTo>
                    <a:cubicBezTo>
                      <a:pt x="54709" y="1"/>
                      <a:pt x="54455" y="10"/>
                      <a:pt x="54194" y="28"/>
                    </a:cubicBezTo>
                    <a:cubicBezTo>
                      <a:pt x="54194" y="28"/>
                      <a:pt x="40275" y="3311"/>
                      <a:pt x="32663" y="11453"/>
                    </a:cubicBezTo>
                    <a:cubicBezTo>
                      <a:pt x="25050" y="19596"/>
                      <a:pt x="19267" y="23009"/>
                      <a:pt x="5480" y="26685"/>
                    </a:cubicBezTo>
                    <a:cubicBezTo>
                      <a:pt x="2100" y="27585"/>
                      <a:pt x="1" y="31311"/>
                      <a:pt x="1663" y="34958"/>
                    </a:cubicBezTo>
                    <a:cubicBezTo>
                      <a:pt x="3961" y="35289"/>
                      <a:pt x="6288" y="35450"/>
                      <a:pt x="8621" y="35450"/>
                    </a:cubicBezTo>
                    <a:cubicBezTo>
                      <a:pt x="28316" y="35450"/>
                      <a:pt x="48513" y="23975"/>
                      <a:pt x="56949" y="6331"/>
                    </a:cubicBezTo>
                    <a:cubicBezTo>
                      <a:pt x="57750" y="4573"/>
                      <a:pt x="58388" y="2810"/>
                      <a:pt x="58922" y="1051"/>
                    </a:cubicBezTo>
                    <a:cubicBezTo>
                      <a:pt x="57881" y="385"/>
                      <a:pt x="56577" y="1"/>
                      <a:pt x="5495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691;p37">
                <a:extLst>
                  <a:ext uri="{FF2B5EF4-FFF2-40B4-BE49-F238E27FC236}">
                    <a16:creationId xmlns:a16="http://schemas.microsoft.com/office/drawing/2014/main" id="{18301D8B-F65D-4F57-912D-948E55658C3E}"/>
                  </a:ext>
                </a:extLst>
              </p:cNvPr>
              <p:cNvSpPr/>
              <p:nvPr/>
            </p:nvSpPr>
            <p:spPr>
              <a:xfrm>
                <a:off x="2677798" y="3646282"/>
                <a:ext cx="628807" cy="410532"/>
              </a:xfrm>
              <a:custGeom>
                <a:avLst/>
                <a:gdLst/>
                <a:ahLst/>
                <a:cxnLst/>
                <a:rect l="l" t="t" r="r" b="b"/>
                <a:pathLst>
                  <a:path w="64164" h="41891" extrusionOk="0">
                    <a:moveTo>
                      <a:pt x="57262" y="0"/>
                    </a:moveTo>
                    <a:lnTo>
                      <a:pt x="57262" y="0"/>
                    </a:lnTo>
                    <a:cubicBezTo>
                      <a:pt x="56726" y="1759"/>
                      <a:pt x="56089" y="3522"/>
                      <a:pt x="55287" y="5280"/>
                    </a:cubicBezTo>
                    <a:cubicBezTo>
                      <a:pt x="46851" y="22925"/>
                      <a:pt x="26647" y="34400"/>
                      <a:pt x="6955" y="34400"/>
                    </a:cubicBezTo>
                    <a:cubicBezTo>
                      <a:pt x="4623" y="34400"/>
                      <a:pt x="2298" y="34239"/>
                      <a:pt x="1" y="33909"/>
                    </a:cubicBezTo>
                    <a:lnTo>
                      <a:pt x="1" y="33909"/>
                    </a:lnTo>
                    <a:cubicBezTo>
                      <a:pt x="1519" y="37242"/>
                      <a:pt x="6180" y="40520"/>
                      <a:pt x="15899" y="41522"/>
                    </a:cubicBezTo>
                    <a:cubicBezTo>
                      <a:pt x="18325" y="41772"/>
                      <a:pt x="20625" y="41890"/>
                      <a:pt x="22804" y="41890"/>
                    </a:cubicBezTo>
                    <a:cubicBezTo>
                      <a:pt x="38901" y="41890"/>
                      <a:pt x="48409" y="35461"/>
                      <a:pt x="53841" y="28519"/>
                    </a:cubicBezTo>
                    <a:cubicBezTo>
                      <a:pt x="59104" y="21805"/>
                      <a:pt x="64163" y="4427"/>
                      <a:pt x="5726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692;p37">
                <a:extLst>
                  <a:ext uri="{FF2B5EF4-FFF2-40B4-BE49-F238E27FC236}">
                    <a16:creationId xmlns:a16="http://schemas.microsoft.com/office/drawing/2014/main" id="{C9911D1C-2F28-47DD-85B0-FF3DEDE447BC}"/>
                  </a:ext>
                </a:extLst>
              </p:cNvPr>
              <p:cNvSpPr/>
              <p:nvPr/>
            </p:nvSpPr>
            <p:spPr>
              <a:xfrm>
                <a:off x="3265887" y="3558337"/>
                <a:ext cx="236660" cy="419705"/>
              </a:xfrm>
              <a:custGeom>
                <a:avLst/>
                <a:gdLst/>
                <a:ahLst/>
                <a:cxnLst/>
                <a:rect l="l" t="t" r="r" b="b"/>
                <a:pathLst>
                  <a:path w="24149" h="42827" extrusionOk="0">
                    <a:moveTo>
                      <a:pt x="8269" y="0"/>
                    </a:moveTo>
                    <a:cubicBezTo>
                      <a:pt x="7856" y="0"/>
                      <a:pt x="7463" y="149"/>
                      <a:pt x="7095" y="467"/>
                    </a:cubicBezTo>
                    <a:cubicBezTo>
                      <a:pt x="7095" y="467"/>
                      <a:pt x="1217" y="3033"/>
                      <a:pt x="608" y="7922"/>
                    </a:cubicBezTo>
                    <a:cubicBezTo>
                      <a:pt x="0" y="12815"/>
                      <a:pt x="8274" y="41720"/>
                      <a:pt x="14186" y="42694"/>
                    </a:cubicBezTo>
                    <a:cubicBezTo>
                      <a:pt x="14734" y="42784"/>
                      <a:pt x="15262" y="42827"/>
                      <a:pt x="15769" y="42827"/>
                    </a:cubicBezTo>
                    <a:cubicBezTo>
                      <a:pt x="20722" y="42827"/>
                      <a:pt x="23662" y="38719"/>
                      <a:pt x="23905" y="34573"/>
                    </a:cubicBezTo>
                    <a:cubicBezTo>
                      <a:pt x="24149" y="30310"/>
                      <a:pt x="14155" y="0"/>
                      <a:pt x="826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693;p37">
                <a:extLst>
                  <a:ext uri="{FF2B5EF4-FFF2-40B4-BE49-F238E27FC236}">
                    <a16:creationId xmlns:a16="http://schemas.microsoft.com/office/drawing/2014/main" id="{1F0B7B5D-DAA9-4ADF-846F-03E76A99A8BD}"/>
                  </a:ext>
                </a:extLst>
              </p:cNvPr>
              <p:cNvSpPr/>
              <p:nvPr/>
            </p:nvSpPr>
            <p:spPr>
              <a:xfrm>
                <a:off x="3351098" y="3540001"/>
                <a:ext cx="245755" cy="422909"/>
              </a:xfrm>
              <a:custGeom>
                <a:avLst/>
                <a:gdLst/>
                <a:ahLst/>
                <a:cxnLst/>
                <a:rect l="l" t="t" r="r" b="b"/>
                <a:pathLst>
                  <a:path w="25077" h="43154" extrusionOk="0">
                    <a:moveTo>
                      <a:pt x="7464" y="0"/>
                    </a:moveTo>
                    <a:cubicBezTo>
                      <a:pt x="4099" y="0"/>
                      <a:pt x="0" y="1781"/>
                      <a:pt x="0" y="1781"/>
                    </a:cubicBezTo>
                    <a:lnTo>
                      <a:pt x="11636" y="43154"/>
                    </a:lnTo>
                    <a:cubicBezTo>
                      <a:pt x="11636" y="43154"/>
                      <a:pt x="16893" y="42295"/>
                      <a:pt x="20985" y="39569"/>
                    </a:cubicBezTo>
                    <a:cubicBezTo>
                      <a:pt x="25077" y="36843"/>
                      <a:pt x="23535" y="32758"/>
                      <a:pt x="22385" y="28285"/>
                    </a:cubicBezTo>
                    <a:cubicBezTo>
                      <a:pt x="21235" y="23812"/>
                      <a:pt x="13639" y="4056"/>
                      <a:pt x="10903" y="1149"/>
                    </a:cubicBezTo>
                    <a:cubicBezTo>
                      <a:pt x="10104" y="301"/>
                      <a:pt x="8846" y="0"/>
                      <a:pt x="746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694;p37">
                <a:extLst>
                  <a:ext uri="{FF2B5EF4-FFF2-40B4-BE49-F238E27FC236}">
                    <a16:creationId xmlns:a16="http://schemas.microsoft.com/office/drawing/2014/main" id="{DE29BDAB-336E-4ACC-8284-E61FAA2BC4D8}"/>
                  </a:ext>
                </a:extLst>
              </p:cNvPr>
              <p:cNvSpPr/>
              <p:nvPr/>
            </p:nvSpPr>
            <p:spPr>
              <a:xfrm>
                <a:off x="3456369" y="3682562"/>
                <a:ext cx="119746" cy="105536"/>
              </a:xfrm>
              <a:custGeom>
                <a:avLst/>
                <a:gdLst/>
                <a:ahLst/>
                <a:cxnLst/>
                <a:rect l="l" t="t" r="r" b="b"/>
                <a:pathLst>
                  <a:path w="12219" h="10769" extrusionOk="0">
                    <a:moveTo>
                      <a:pt x="9243" y="1"/>
                    </a:moveTo>
                    <a:cubicBezTo>
                      <a:pt x="7040" y="1"/>
                      <a:pt x="0" y="4862"/>
                      <a:pt x="0" y="4862"/>
                    </a:cubicBezTo>
                    <a:lnTo>
                      <a:pt x="1975" y="10768"/>
                    </a:lnTo>
                    <a:cubicBezTo>
                      <a:pt x="1975" y="10768"/>
                      <a:pt x="11427" y="6433"/>
                      <a:pt x="11820" y="5908"/>
                    </a:cubicBezTo>
                    <a:cubicBezTo>
                      <a:pt x="12218" y="5386"/>
                      <a:pt x="11427" y="133"/>
                      <a:pt x="9327" y="3"/>
                    </a:cubicBezTo>
                    <a:cubicBezTo>
                      <a:pt x="9300" y="1"/>
                      <a:pt x="9272" y="1"/>
                      <a:pt x="924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695;p37">
                <a:extLst>
                  <a:ext uri="{FF2B5EF4-FFF2-40B4-BE49-F238E27FC236}">
                    <a16:creationId xmlns:a16="http://schemas.microsoft.com/office/drawing/2014/main" id="{BCB895E5-DF95-420E-8240-C44FDFF0C0AD}"/>
                  </a:ext>
                </a:extLst>
              </p:cNvPr>
              <p:cNvSpPr/>
              <p:nvPr/>
            </p:nvSpPr>
            <p:spPr>
              <a:xfrm>
                <a:off x="3475724" y="3740460"/>
                <a:ext cx="135122" cy="151077"/>
              </a:xfrm>
              <a:custGeom>
                <a:avLst/>
                <a:gdLst/>
                <a:ahLst/>
                <a:cxnLst/>
                <a:rect l="l" t="t" r="r" b="b"/>
                <a:pathLst>
                  <a:path w="13788" h="15416" extrusionOk="0">
                    <a:moveTo>
                      <a:pt x="9850" y="0"/>
                    </a:moveTo>
                    <a:lnTo>
                      <a:pt x="0" y="4860"/>
                    </a:lnTo>
                    <a:cubicBezTo>
                      <a:pt x="0" y="4860"/>
                      <a:pt x="1804" y="14842"/>
                      <a:pt x="3988" y="15364"/>
                    </a:cubicBezTo>
                    <a:cubicBezTo>
                      <a:pt x="4135" y="15399"/>
                      <a:pt x="4290" y="15416"/>
                      <a:pt x="4453" y="15416"/>
                    </a:cubicBezTo>
                    <a:cubicBezTo>
                      <a:pt x="6726" y="15416"/>
                      <a:pt x="10487" y="12192"/>
                      <a:pt x="12081" y="10806"/>
                    </a:cubicBezTo>
                    <a:cubicBezTo>
                      <a:pt x="13788" y="9322"/>
                      <a:pt x="9850" y="0"/>
                      <a:pt x="985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696;p37">
                <a:extLst>
                  <a:ext uri="{FF2B5EF4-FFF2-40B4-BE49-F238E27FC236}">
                    <a16:creationId xmlns:a16="http://schemas.microsoft.com/office/drawing/2014/main" id="{283142DC-2878-4A8C-9B67-A3D7DF849DCE}"/>
                  </a:ext>
                </a:extLst>
              </p:cNvPr>
              <p:cNvSpPr/>
              <p:nvPr/>
            </p:nvSpPr>
            <p:spPr>
              <a:xfrm>
                <a:off x="2899739" y="3393609"/>
                <a:ext cx="151792" cy="67600"/>
              </a:xfrm>
              <a:custGeom>
                <a:avLst/>
                <a:gdLst/>
                <a:ahLst/>
                <a:cxnLst/>
                <a:rect l="l" t="t" r="r" b="b"/>
                <a:pathLst>
                  <a:path w="15489" h="6898" extrusionOk="0">
                    <a:moveTo>
                      <a:pt x="7745" y="1"/>
                    </a:moveTo>
                    <a:cubicBezTo>
                      <a:pt x="3471" y="1"/>
                      <a:pt x="0" y="1543"/>
                      <a:pt x="0" y="3449"/>
                    </a:cubicBezTo>
                    <a:cubicBezTo>
                      <a:pt x="0" y="5350"/>
                      <a:pt x="3465" y="6898"/>
                      <a:pt x="7745" y="6898"/>
                    </a:cubicBezTo>
                    <a:cubicBezTo>
                      <a:pt x="12023" y="6898"/>
                      <a:pt x="15488" y="5356"/>
                      <a:pt x="15488" y="3449"/>
                    </a:cubicBezTo>
                    <a:cubicBezTo>
                      <a:pt x="15488" y="1549"/>
                      <a:pt x="12017" y="1"/>
                      <a:pt x="7745" y="1"/>
                    </a:cubicBezTo>
                    <a:close/>
                  </a:path>
                </a:pathLst>
              </a:custGeom>
              <a:solidFill>
                <a:srgbClr val="F9AE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" name="Google Shape;697;p37">
              <a:extLst>
                <a:ext uri="{FF2B5EF4-FFF2-40B4-BE49-F238E27FC236}">
                  <a16:creationId xmlns:a16="http://schemas.microsoft.com/office/drawing/2014/main" id="{81EA4E7E-D3B3-4B0F-9CCC-147CAE0E0135}"/>
                </a:ext>
              </a:extLst>
            </p:cNvPr>
            <p:cNvSpPr/>
            <p:nvPr/>
          </p:nvSpPr>
          <p:spPr>
            <a:xfrm rot="10466444">
              <a:off x="2746096" y="1844452"/>
              <a:ext cx="61432" cy="55406"/>
            </a:xfrm>
            <a:custGeom>
              <a:avLst/>
              <a:gdLst/>
              <a:ahLst/>
              <a:cxnLst/>
              <a:rect l="l" t="t" r="r" b="b"/>
              <a:pathLst>
                <a:path w="4761" h="4294" extrusionOk="0">
                  <a:moveTo>
                    <a:pt x="2830" y="0"/>
                  </a:moveTo>
                  <a:cubicBezTo>
                    <a:pt x="1338" y="0"/>
                    <a:pt x="0" y="1896"/>
                    <a:pt x="636" y="3296"/>
                  </a:cubicBezTo>
                  <a:cubicBezTo>
                    <a:pt x="837" y="3736"/>
                    <a:pt x="1258" y="4050"/>
                    <a:pt x="1724" y="4192"/>
                  </a:cubicBezTo>
                  <a:cubicBezTo>
                    <a:pt x="1953" y="4263"/>
                    <a:pt x="2192" y="4293"/>
                    <a:pt x="2432" y="4293"/>
                  </a:cubicBezTo>
                  <a:cubicBezTo>
                    <a:pt x="2676" y="4293"/>
                    <a:pt x="2921" y="4262"/>
                    <a:pt x="3158" y="4210"/>
                  </a:cubicBezTo>
                  <a:cubicBezTo>
                    <a:pt x="3363" y="4167"/>
                    <a:pt x="3567" y="4108"/>
                    <a:pt x="3735" y="3984"/>
                  </a:cubicBezTo>
                  <a:cubicBezTo>
                    <a:pt x="3887" y="3873"/>
                    <a:pt x="4002" y="3713"/>
                    <a:pt x="4099" y="3553"/>
                  </a:cubicBezTo>
                  <a:cubicBezTo>
                    <a:pt x="4477" y="2958"/>
                    <a:pt x="4760" y="2252"/>
                    <a:pt x="4641" y="1555"/>
                  </a:cubicBezTo>
                  <a:cubicBezTo>
                    <a:pt x="4526" y="867"/>
                    <a:pt x="3993" y="268"/>
                    <a:pt x="3327" y="73"/>
                  </a:cubicBezTo>
                  <a:cubicBezTo>
                    <a:pt x="3161" y="23"/>
                    <a:pt x="2994" y="0"/>
                    <a:pt x="28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Elementary School Newsletter">
  <a:themeElements>
    <a:clrScheme name="Simple Light">
      <a:dk1>
        <a:srgbClr val="000000"/>
      </a:dk1>
      <a:lt1>
        <a:srgbClr val="FFFFFF"/>
      </a:lt1>
      <a:dk2>
        <a:srgbClr val="434343"/>
      </a:dk2>
      <a:lt2>
        <a:srgbClr val="EEEEEE"/>
      </a:lt2>
      <a:accent1>
        <a:srgbClr val="F7F7F7"/>
      </a:accent1>
      <a:accent2>
        <a:srgbClr val="3F3F3F"/>
      </a:accent2>
      <a:accent3>
        <a:srgbClr val="FCAED3"/>
      </a:accent3>
      <a:accent4>
        <a:srgbClr val="FC70A2"/>
      </a:accent4>
      <a:accent5>
        <a:srgbClr val="F06952"/>
      </a:accent5>
      <a:accent6>
        <a:srgbClr val="FFAC5A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249</Words>
  <Application>Microsoft Office PowerPoint</Application>
  <PresentationFormat>On-screen Show (16:9)</PresentationFormat>
  <Paragraphs>24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UTM Showcard</vt:lpstr>
      <vt:lpstr>UTM Essendine Caps</vt:lpstr>
      <vt:lpstr>Barrio</vt:lpstr>
      <vt:lpstr>Didact Gothic</vt:lpstr>
      <vt:lpstr>Wingdings</vt:lpstr>
      <vt:lpstr>UTM Azuki</vt:lpstr>
      <vt:lpstr>Arial</vt:lpstr>
      <vt:lpstr>Elementary School Newsletter</vt:lpstr>
      <vt:lpstr>Lớp học  Thiết kế đồ họa</vt:lpstr>
      <vt:lpstr>PowerPoint Presentation</vt:lpstr>
      <vt:lpstr>Thiết kế đồ họa </vt:lpstr>
      <vt:lpstr>Các Ứng dụng  của  thiết kế đồ họa</vt:lpstr>
      <vt:lpstr>Logo</vt:lpstr>
      <vt:lpstr>PowerPoint Presentation</vt:lpstr>
      <vt:lpstr>poster</vt:lpstr>
      <vt:lpstr>PowerPoint Presentation</vt:lpstr>
      <vt:lpstr>Ứng dụng canva</vt:lpstr>
      <vt:lpstr>Cùng nhau tìm hiểu thôi nào</vt:lpstr>
      <vt:lpstr>Xin chào và hẹn gặp lại các bạn trong buổi học tiếp theo nhé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Lớp học  Thiết kế đồ họa</dc:title>
  <dc:creator>Tieu Ngoc</dc:creator>
  <cp:lastModifiedBy>Tieu Ngoc</cp:lastModifiedBy>
  <cp:revision>1</cp:revision>
  <dcterms:modified xsi:type="dcterms:W3CDTF">2021-10-09T06:43:13Z</dcterms:modified>
</cp:coreProperties>
</file>