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14" r:id="rId4"/>
    <p:sldMasterId id="2147483715" r:id="rId5"/>
    <p:sldMasterId id="2147483716" r:id="rId6"/>
    <p:sldMasterId id="2147483717" r:id="rId7"/>
    <p:sldMasterId id="2147483718" r:id="rId8"/>
    <p:sldMasterId id="214748371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</p:sldIdLst>
  <p:sldSz cy="9144000" cx="16256000"/>
  <p:notesSz cx="6858000" cy="9144000"/>
  <p:embeddedFontLst>
    <p:embeddedFont>
      <p:font typeface="Merriweather Sans"/>
      <p:regular r:id="rId42"/>
      <p:bold r:id="rId43"/>
      <p:italic r:id="rId44"/>
      <p:boldItalic r:id="rId45"/>
    </p:embeddedFont>
    <p:embeddedFont>
      <p:font typeface="Cabin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4C5007B-3C42-460C-9942-530314FA84B9}">
  <a:tblStyle styleId="{04C5007B-3C42-460C-9942-530314FA84B9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font" Target="fonts/MerriweatherSans-regular.fntdata"/><Relationship Id="rId41" Type="http://schemas.openxmlformats.org/officeDocument/2006/relationships/slide" Target="slides/slide31.xml"/><Relationship Id="rId44" Type="http://schemas.openxmlformats.org/officeDocument/2006/relationships/font" Target="fonts/MerriweatherSans-italic.fntdata"/><Relationship Id="rId43" Type="http://schemas.openxmlformats.org/officeDocument/2006/relationships/font" Target="fonts/MerriweatherSans-bold.fntdata"/><Relationship Id="rId46" Type="http://schemas.openxmlformats.org/officeDocument/2006/relationships/font" Target="fonts/Cabin-regular.fntdata"/><Relationship Id="rId45" Type="http://schemas.openxmlformats.org/officeDocument/2006/relationships/font" Target="fonts/MerriweatherSans-boldItalic.fntdata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font" Target="fonts/Cabin-italic.fntdata"/><Relationship Id="rId47" Type="http://schemas.openxmlformats.org/officeDocument/2006/relationships/font" Target="fonts/Cabin-bold.fntdata"/><Relationship Id="rId49" Type="http://schemas.openxmlformats.org/officeDocument/2006/relationships/font" Target="fonts/Cabin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Merriweather Sans"/>
              <a:buNone/>
            </a:pPr>
            <a:r>
              <a:rPr b="0" i="0" lang="en-US" sz="20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0" name="Shape 210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3" name="Shape 223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24" name="Shape 224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8" name="Shape 228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37" name="Shape 237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7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hyperlink" Target="www.pythonlearn.com" TargetMode="External"/><Relationship Id="rId5" Type="http://schemas.openxmlformats.org/officeDocument/2006/relationships/hyperlink" Target="www.pythonlearn.com" TargetMode="External"/><Relationship Id="rId6" Type="http://schemas.openxmlformats.org/officeDocument/2006/relationships/image" Target="../media/image01.png"/><Relationship Id="rId7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8.jpg"/><Relationship Id="rId6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02.jpg"/><Relationship Id="rId6" Type="http://schemas.openxmlformats.org/officeDocument/2006/relationships/image" Target="../media/image0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759700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</a:t>
            </a:r>
            <a:r>
              <a:rPr lang="en-US" sz="3200" u="sng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pythonlearn</a:t>
            </a: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.com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00662" y="80640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4598450" y="2362200"/>
            <a:ext cx="7965300" cy="585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2417350" y="355600"/>
            <a:ext cx="124050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Think about begin/end blocks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4598450" y="5314525"/>
            <a:ext cx="7704000" cy="2421299"/>
          </a:xfrm>
          <a:prstGeom prst="rect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4576700" y="2863786"/>
            <a:ext cx="7704000" cy="1509299"/>
          </a:xfrm>
          <a:prstGeom prst="rect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6756400" y="520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9817100" y="2019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'More than one'</a:t>
            </a:r>
          </a:p>
        </p:txBody>
      </p:sp>
      <p:sp>
        <p:nvSpPr>
          <p:cNvPr id="371" name="Shape 371"/>
          <p:cNvSpPr/>
          <p:nvPr/>
        </p:nvSpPr>
        <p:spPr>
          <a:xfrm>
            <a:off x="9474200" y="3733800"/>
            <a:ext cx="4152899" cy="1473199"/>
          </a:xfrm>
          <a:prstGeom prst="diamond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420600" y="51562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'Less than 100'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794500" y="76073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cxnSp>
        <p:nvCxnSpPr>
          <p:cNvPr id="374" name="Shape 374"/>
          <p:cNvCxnSpPr/>
          <p:nvPr/>
        </p:nvCxnSpPr>
        <p:spPr>
          <a:xfrm flipH="1" rot="10800000">
            <a:off x="10287000" y="1239712"/>
            <a:ext cx="1350900" cy="32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5" name="Shape 375"/>
          <p:cNvCxnSpPr/>
          <p:nvPr/>
        </p:nvCxnSpPr>
        <p:spPr>
          <a:xfrm flipH="1" rot="10800000">
            <a:off x="11626850" y="1239575"/>
            <a:ext cx="11100" cy="7574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6" name="Shape 376"/>
          <p:cNvCxnSpPr/>
          <p:nvPr/>
        </p:nvCxnSpPr>
        <p:spPr>
          <a:xfrm flipH="1" rot="10800000">
            <a:off x="8491536" y="1979612"/>
            <a:ext cx="36512" cy="5614987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7" name="Shape 377"/>
          <p:cNvCxnSpPr/>
          <p:nvPr/>
        </p:nvCxnSpPr>
        <p:spPr>
          <a:xfrm>
            <a:off x="13601700" y="4445000"/>
            <a:ext cx="731837" cy="14287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8" name="Shape 378"/>
          <p:cNvCxnSpPr/>
          <p:nvPr/>
        </p:nvCxnSpPr>
        <p:spPr>
          <a:xfrm flipH="1" rot="10800000">
            <a:off x="14293850" y="4508974"/>
            <a:ext cx="8100" cy="6504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9" name="Shape 379"/>
          <p:cNvCxnSpPr>
            <a:endCxn id="370" idx="2"/>
          </p:cNvCxnSpPr>
          <p:nvPr/>
        </p:nvCxnSpPr>
        <p:spPr>
          <a:xfrm rot="10800000">
            <a:off x="11550649" y="3289300"/>
            <a:ext cx="0" cy="4350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80" name="Shape 380"/>
          <p:cNvCxnSpPr/>
          <p:nvPr/>
        </p:nvCxnSpPr>
        <p:spPr>
          <a:xfrm>
            <a:off x="8566150" y="7035800"/>
            <a:ext cx="5692775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8512150" y="98074"/>
            <a:ext cx="15899" cy="4893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2" name="Shape 382"/>
          <p:cNvSpPr txBox="1"/>
          <p:nvPr/>
        </p:nvSpPr>
        <p:spPr>
          <a:xfrm>
            <a:off x="10798175" y="5778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655675" y="38036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1571286" y="5243512"/>
            <a:ext cx="0" cy="1792286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5" name="Shape 385"/>
          <p:cNvSpPr txBox="1"/>
          <p:nvPr/>
        </p:nvSpPr>
        <p:spPr>
          <a:xfrm>
            <a:off x="10831511" y="51752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7847011" y="21526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97475" y="3210450"/>
            <a:ext cx="6747900" cy="3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'More than one'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'Less than 100'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168400" y="558800"/>
            <a:ext cx="48132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</p:txBody>
      </p:sp>
      <p:cxnSp>
        <p:nvCxnSpPr>
          <p:cNvPr id="389" name="Shape 389"/>
          <p:cNvCxnSpPr/>
          <p:nvPr/>
        </p:nvCxnSpPr>
        <p:spPr>
          <a:xfrm flipH="1" rot="10800000">
            <a:off x="14293850" y="6490174"/>
            <a:ext cx="8100" cy="6504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165100" y="241300"/>
            <a:ext cx="6565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</a:t>
            </a:r>
            <a:r>
              <a:rPr lang="en-US" sz="6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-w</a:t>
            </a:r>
            <a:r>
              <a:rPr b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711200" y="2603500"/>
            <a:ext cx="54863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do one thing if a logical expression is true and something else if the expression is false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fork in the road - we must choose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the other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372600" y="28829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433300" y="43815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398" name="Shape 398"/>
          <p:cNvCxnSpPr/>
          <p:nvPr/>
        </p:nvCxnSpPr>
        <p:spPr>
          <a:xfrm flipH="1" rot="10800000">
            <a:off x="12903200" y="35941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99" name="Shape 399"/>
          <p:cNvCxnSpPr/>
          <p:nvPr/>
        </p:nvCxnSpPr>
        <p:spPr>
          <a:xfrm flipH="1" rot="10800000">
            <a:off x="142430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00" name="Shape 400"/>
          <p:cNvCxnSpPr/>
          <p:nvPr/>
        </p:nvCxnSpPr>
        <p:spPr>
          <a:xfrm flipH="1" rot="10800000">
            <a:off x="11182350" y="6127749"/>
            <a:ext cx="3081337" cy="3175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01" name="Shape 401"/>
          <p:cNvSpPr txBox="1"/>
          <p:nvPr/>
        </p:nvSpPr>
        <p:spPr>
          <a:xfrm>
            <a:off x="134143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89138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235112" y="56388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164887" y="22367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05" name="Shape 405"/>
          <p:cNvSpPr txBox="1"/>
          <p:nvPr/>
        </p:nvSpPr>
        <p:spPr>
          <a:xfrm>
            <a:off x="9461500" y="12573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flipH="1" rot="10800000">
            <a:off x="8089900" y="36195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7" name="Shape 407"/>
          <p:cNvCxnSpPr/>
          <p:nvPr/>
        </p:nvCxnSpPr>
        <p:spPr>
          <a:xfrm flipH="1" rot="10800000">
            <a:off x="80708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08" name="Shape 408"/>
          <p:cNvSpPr txBox="1"/>
          <p:nvPr/>
        </p:nvSpPr>
        <p:spPr>
          <a:xfrm>
            <a:off x="6400800" y="43561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'Not bigger'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066086" y="6137275"/>
            <a:ext cx="3117849" cy="3174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037511" y="56515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1" name="Shape 411"/>
          <p:cNvCxnSpPr/>
          <p:nvPr/>
        </p:nvCxnSpPr>
        <p:spPr>
          <a:xfrm flipH="1" rot="10800000">
            <a:off x="11195050" y="6203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12" name="Shape 412"/>
          <p:cNvSpPr txBox="1"/>
          <p:nvPr/>
        </p:nvSpPr>
        <p:spPr>
          <a:xfrm>
            <a:off x="9410700" y="6921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558800" y="457200"/>
            <a:ext cx="51098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528621" y="3067050"/>
            <a:ext cx="4814099" cy="5079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000" u="none" cap="none" strike="noStrike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19" name="Shape 419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2153900" y="43815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421" name="Shape 421"/>
          <p:cNvCxnSpPr/>
          <p:nvPr/>
        </p:nvCxnSpPr>
        <p:spPr>
          <a:xfrm flipH="1" rot="10800000">
            <a:off x="12623800" y="35941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2" name="Shape 422"/>
          <p:cNvCxnSpPr/>
          <p:nvPr/>
        </p:nvCxnSpPr>
        <p:spPr>
          <a:xfrm flipH="1" rot="10800000">
            <a:off x="139636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23" name="Shape 423"/>
          <p:cNvCxnSpPr/>
          <p:nvPr/>
        </p:nvCxnSpPr>
        <p:spPr>
          <a:xfrm flipH="1" rot="10800000">
            <a:off x="10902950" y="6127749"/>
            <a:ext cx="3081337" cy="3175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24" name="Shape 424"/>
          <p:cNvSpPr txBox="1"/>
          <p:nvPr/>
        </p:nvSpPr>
        <p:spPr>
          <a:xfrm>
            <a:off x="131349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86344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26" name="Shape 426"/>
          <p:cNvCxnSpPr/>
          <p:nvPr/>
        </p:nvCxnSpPr>
        <p:spPr>
          <a:xfrm rot="10800000">
            <a:off x="13955712" y="56388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7" name="Shape 427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28" name="Shape 428"/>
          <p:cNvSpPr txBox="1"/>
          <p:nvPr/>
        </p:nvSpPr>
        <p:spPr>
          <a:xfrm>
            <a:off x="9182100" y="12573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429" name="Shape 429"/>
          <p:cNvCxnSpPr/>
          <p:nvPr/>
        </p:nvCxnSpPr>
        <p:spPr>
          <a:xfrm flipH="1" rot="10800000">
            <a:off x="7810500" y="36195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30" name="Shape 430"/>
          <p:cNvCxnSpPr/>
          <p:nvPr/>
        </p:nvCxnSpPr>
        <p:spPr>
          <a:xfrm flipH="1" rot="10800000">
            <a:off x="77914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31" name="Shape 431"/>
          <p:cNvSpPr txBox="1"/>
          <p:nvPr/>
        </p:nvSpPr>
        <p:spPr>
          <a:xfrm>
            <a:off x="6121400" y="43561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432" name="Shape 432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33" name="Shape 433"/>
          <p:cNvCxnSpPr/>
          <p:nvPr/>
        </p:nvCxnSpPr>
        <p:spPr>
          <a:xfrm rot="10800000">
            <a:off x="7758111" y="56515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34" name="Shape 434"/>
          <p:cNvCxnSpPr/>
          <p:nvPr/>
        </p:nvCxnSpPr>
        <p:spPr>
          <a:xfrm flipH="1" rot="10800000">
            <a:off x="10915650" y="6203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35" name="Shape 435"/>
          <p:cNvSpPr txBox="1"/>
          <p:nvPr/>
        </p:nvSpPr>
        <p:spPr>
          <a:xfrm>
            <a:off x="9131300" y="6921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/>
        </p:nvSpPr>
        <p:spPr>
          <a:xfrm>
            <a:off x="5854700" y="2895600"/>
            <a:ext cx="10045700" cy="33782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12153900" y="43815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443" name="Shape 443"/>
          <p:cNvCxnSpPr/>
          <p:nvPr/>
        </p:nvCxnSpPr>
        <p:spPr>
          <a:xfrm flipH="1" rot="10800000">
            <a:off x="12623800" y="35941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4" name="Shape 444"/>
          <p:cNvCxnSpPr/>
          <p:nvPr/>
        </p:nvCxnSpPr>
        <p:spPr>
          <a:xfrm flipH="1" rot="10800000">
            <a:off x="139636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45" name="Shape 445"/>
          <p:cNvCxnSpPr/>
          <p:nvPr/>
        </p:nvCxnSpPr>
        <p:spPr>
          <a:xfrm flipH="1" rot="10800000">
            <a:off x="10902950" y="6127749"/>
            <a:ext cx="3081337" cy="3175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46" name="Shape 446"/>
          <p:cNvSpPr txBox="1"/>
          <p:nvPr/>
        </p:nvSpPr>
        <p:spPr>
          <a:xfrm>
            <a:off x="13134975" y="2940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8634411" y="2940050"/>
            <a:ext cx="541337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48" name="Shape 448"/>
          <p:cNvCxnSpPr/>
          <p:nvPr/>
        </p:nvCxnSpPr>
        <p:spPr>
          <a:xfrm rot="10800000">
            <a:off x="13955712" y="56388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9" name="Shape 449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50" name="Shape 450"/>
          <p:cNvSpPr txBox="1"/>
          <p:nvPr/>
        </p:nvSpPr>
        <p:spPr>
          <a:xfrm>
            <a:off x="9182100" y="12573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4</a:t>
            </a:r>
          </a:p>
        </p:txBody>
      </p:sp>
      <p:cxnSp>
        <p:nvCxnSpPr>
          <p:cNvPr id="451" name="Shape 451"/>
          <p:cNvCxnSpPr/>
          <p:nvPr/>
        </p:nvCxnSpPr>
        <p:spPr>
          <a:xfrm flipH="1" rot="10800000">
            <a:off x="7810500" y="3619500"/>
            <a:ext cx="1395411" cy="12699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2" name="Shape 452"/>
          <p:cNvCxnSpPr/>
          <p:nvPr/>
        </p:nvCxnSpPr>
        <p:spPr>
          <a:xfrm flipH="1" rot="10800000">
            <a:off x="7791450" y="36131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53" name="Shape 453"/>
          <p:cNvSpPr txBox="1"/>
          <p:nvPr/>
        </p:nvSpPr>
        <p:spPr>
          <a:xfrm>
            <a:off x="6121400" y="43561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454" name="Shape 454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55" name="Shape 455"/>
          <p:cNvCxnSpPr/>
          <p:nvPr/>
        </p:nvCxnSpPr>
        <p:spPr>
          <a:xfrm rot="10800000">
            <a:off x="7758111" y="5651500"/>
            <a:ext cx="9524" cy="461961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6" name="Shape 456"/>
          <p:cNvCxnSpPr/>
          <p:nvPr/>
        </p:nvCxnSpPr>
        <p:spPr>
          <a:xfrm flipH="1" rot="10800000">
            <a:off x="10915650" y="6203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57" name="Shape 457"/>
          <p:cNvSpPr txBox="1"/>
          <p:nvPr/>
        </p:nvSpPr>
        <p:spPr>
          <a:xfrm>
            <a:off x="9131300" y="6921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406400" y="4445000"/>
            <a:ext cx="4560600" cy="22986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528621" y="3067050"/>
            <a:ext cx="48140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60" name="Shape 460"/>
          <p:cNvSpPr txBox="1"/>
          <p:nvPr>
            <p:ph type="title"/>
          </p:nvPr>
        </p:nvSpPr>
        <p:spPr>
          <a:xfrm>
            <a:off x="558800" y="457200"/>
            <a:ext cx="51098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6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'All done'</a:t>
            </a:r>
          </a:p>
        </p:txBody>
      </p:sp>
      <p:sp>
        <p:nvSpPr>
          <p:cNvPr id="467" name="Shape 467"/>
          <p:cNvSpPr/>
          <p:nvPr/>
        </p:nvSpPr>
        <p:spPr>
          <a:xfrm>
            <a:off x="6972300" y="1790700"/>
            <a:ext cx="3555899" cy="1473300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226800" y="18923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585436" y="25304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70" name="Shape 470"/>
          <p:cNvCxnSpPr/>
          <p:nvPr/>
        </p:nvCxnSpPr>
        <p:spPr>
          <a:xfrm flipH="1" rot="10800000">
            <a:off x="8820150" y="7008799"/>
            <a:ext cx="6488099" cy="1032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1" name="Shape 471"/>
          <p:cNvSpPr txBox="1"/>
          <p:nvPr/>
        </p:nvSpPr>
        <p:spPr>
          <a:xfrm>
            <a:off x="9909175" y="16954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948611" y="3168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289212" y="2547961"/>
            <a:ext cx="38099" cy="44798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8764549" y="1144674"/>
            <a:ext cx="4799" cy="6873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75" name="Shape 475"/>
          <p:cNvCxnSpPr/>
          <p:nvPr/>
        </p:nvCxnSpPr>
        <p:spPr>
          <a:xfrm flipH="1" rot="10800000">
            <a:off x="8769350" y="6838975"/>
            <a:ext cx="18900" cy="7460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6" name="Shape 476"/>
          <p:cNvSpPr txBox="1"/>
          <p:nvPr/>
        </p:nvSpPr>
        <p:spPr>
          <a:xfrm>
            <a:off x="6985000" y="7556500"/>
            <a:ext cx="3467099" cy="9651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477" name="Shape 477"/>
          <p:cNvSpPr/>
          <p:nvPr/>
        </p:nvSpPr>
        <p:spPr>
          <a:xfrm>
            <a:off x="6959600" y="3733800"/>
            <a:ext cx="3555899" cy="1473300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214100" y="38354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572736" y="44735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0" name="Shape 480"/>
          <p:cNvSpPr txBox="1"/>
          <p:nvPr/>
        </p:nvSpPr>
        <p:spPr>
          <a:xfrm>
            <a:off x="10061575" y="37020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738337" y="25304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700237" y="4460875"/>
            <a:ext cx="598499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8718636" y="3254237"/>
            <a:ext cx="1500" cy="5637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4" name="Shape 484"/>
          <p:cNvSpPr txBox="1"/>
          <p:nvPr/>
        </p:nvSpPr>
        <p:spPr>
          <a:xfrm>
            <a:off x="6997700" y="5562600"/>
            <a:ext cx="3467099" cy="12698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485" name="Shape 485"/>
          <p:cNvCxnSpPr/>
          <p:nvPr/>
        </p:nvCxnSpPr>
        <p:spPr>
          <a:xfrm flipH="1" rot="10800000">
            <a:off x="8770936" y="5199137"/>
            <a:ext cx="4799" cy="4095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6" name="Shape 486"/>
          <p:cNvSpPr txBox="1"/>
          <p:nvPr/>
        </p:nvSpPr>
        <p:spPr>
          <a:xfrm>
            <a:off x="7745411" y="4946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985825" y="3067050"/>
            <a:ext cx="4797900" cy="447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493" name="Shape 493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495" name="Shape 495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96" name="Shape 496"/>
          <p:cNvCxnSpPr/>
          <p:nvPr/>
        </p:nvCxnSpPr>
        <p:spPr>
          <a:xfrm flipH="1" rot="10800000">
            <a:off x="8591550" y="7389812"/>
            <a:ext cx="6488111" cy="103186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7" name="Shape 497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499" name="Shape 499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00" name="Shape 500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1" name="Shape 501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</a:p>
        </p:txBody>
      </p:sp>
      <p:cxnSp>
        <p:nvCxnSpPr>
          <p:cNvPr id="502" name="Shape 502"/>
          <p:cNvCxnSpPr/>
          <p:nvPr/>
        </p:nvCxnSpPr>
        <p:spPr>
          <a:xfrm flipH="1" rot="10800000">
            <a:off x="8540750" y="7219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3" name="Shape 503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04" name="Shape 504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06" name="Shape 506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7" name="Shape 507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508" name="Shape 508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09" name="Shape 509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10" name="Shape 510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11" name="Shape 511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12" name="Shape 512"/>
          <p:cNvCxnSpPr/>
          <p:nvPr/>
        </p:nvCxnSpPr>
        <p:spPr>
          <a:xfrm flipH="1" rot="10800000">
            <a:off x="8542336" y="5580062"/>
            <a:ext cx="4762" cy="40957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13" name="Shape 513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985896" y="2752825"/>
            <a:ext cx="49704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20" name="Shape 520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522" name="Shape 522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3" name="Shape 523"/>
          <p:cNvCxnSpPr/>
          <p:nvPr/>
        </p:nvCxnSpPr>
        <p:spPr>
          <a:xfrm flipH="1" rot="10800000">
            <a:off x="8591550" y="7389812"/>
            <a:ext cx="6488111" cy="103186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24" name="Shape 524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28" name="Shape 528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= 5</a:t>
            </a:r>
          </a:p>
        </p:txBody>
      </p:sp>
      <p:cxnSp>
        <p:nvCxnSpPr>
          <p:cNvPr id="529" name="Shape 529"/>
          <p:cNvCxnSpPr/>
          <p:nvPr/>
        </p:nvCxnSpPr>
        <p:spPr>
          <a:xfrm flipH="1" rot="10800000">
            <a:off x="8540750" y="7219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30" name="Shape 530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31" name="Shape 531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33" name="Shape 533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34" name="Shape 534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535" name="Shape 535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36" name="Shape 536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37" name="Shape 537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38" name="Shape 538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39" name="Shape 539"/>
          <p:cNvCxnSpPr/>
          <p:nvPr/>
        </p:nvCxnSpPr>
        <p:spPr>
          <a:xfrm flipH="1" rot="10800000">
            <a:off x="8542336" y="5580062"/>
            <a:ext cx="4762" cy="40957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40" name="Shape 540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41" name="Shape 541"/>
          <p:cNvCxnSpPr/>
          <p:nvPr/>
        </p:nvCxnSpPr>
        <p:spPr>
          <a:xfrm flipH="1" rot="10800000">
            <a:off x="15060612" y="2911475"/>
            <a:ext cx="19049" cy="1865312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985821" y="3067050"/>
            <a:ext cx="50465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48" name="Shape 548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0998200" y="22733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mall'</a:t>
            </a:r>
          </a:p>
        </p:txBody>
      </p:sp>
      <p:cxnSp>
        <p:nvCxnSpPr>
          <p:cNvPr id="550" name="Shape 550"/>
          <p:cNvCxnSpPr/>
          <p:nvPr/>
        </p:nvCxnSpPr>
        <p:spPr>
          <a:xfrm rot="10800000">
            <a:off x="10356849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51" name="Shape 551"/>
          <p:cNvCxnSpPr/>
          <p:nvPr/>
        </p:nvCxnSpPr>
        <p:spPr>
          <a:xfrm flipH="1" rot="10800000">
            <a:off x="8591550" y="7389812"/>
            <a:ext cx="6488111" cy="103186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52" name="Shape 552"/>
          <p:cNvSpPr txBox="1"/>
          <p:nvPr/>
        </p:nvSpPr>
        <p:spPr>
          <a:xfrm>
            <a:off x="9680575" y="20764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7720011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54" name="Shape 554"/>
          <p:cNvCxnSpPr/>
          <p:nvPr/>
        </p:nvCxnSpPr>
        <p:spPr>
          <a:xfrm rot="10800000">
            <a:off x="15060612" y="2928936"/>
            <a:ext cx="38099" cy="4479924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55" name="Shape 555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56" name="Shape 556"/>
          <p:cNvSpPr txBox="1"/>
          <p:nvPr/>
        </p:nvSpPr>
        <p:spPr>
          <a:xfrm>
            <a:off x="6832600" y="5461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= 20</a:t>
            </a:r>
          </a:p>
        </p:txBody>
      </p:sp>
      <p:cxnSp>
        <p:nvCxnSpPr>
          <p:cNvPr id="557" name="Shape 557"/>
          <p:cNvCxnSpPr/>
          <p:nvPr/>
        </p:nvCxnSpPr>
        <p:spPr>
          <a:xfrm flipH="1" rot="10800000">
            <a:off x="8540750" y="7219949"/>
            <a:ext cx="19049" cy="746125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58" name="Shape 558"/>
          <p:cNvSpPr txBox="1"/>
          <p:nvPr/>
        </p:nvSpPr>
        <p:spPr>
          <a:xfrm>
            <a:off x="6756400" y="7937500"/>
            <a:ext cx="3467099" cy="965199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559" name="Shape 559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10985500" y="42164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561" name="Shape 561"/>
          <p:cNvCxnSpPr/>
          <p:nvPr/>
        </p:nvCxnSpPr>
        <p:spPr>
          <a:xfrm rot="10800000">
            <a:off x="10344149" y="48545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62" name="Shape 562"/>
          <p:cNvSpPr txBox="1"/>
          <p:nvPr/>
        </p:nvSpPr>
        <p:spPr>
          <a:xfrm>
            <a:off x="9832975" y="4083050"/>
            <a:ext cx="635000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563" name="Shape 563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64" name="Shape 564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65" name="Shape 565"/>
          <p:cNvCxnSpPr/>
          <p:nvPr/>
        </p:nvCxnSpPr>
        <p:spPr>
          <a:xfrm rot="10800000">
            <a:off x="8489949" y="3635375"/>
            <a:ext cx="1587" cy="563562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66" name="Shape 566"/>
          <p:cNvSpPr txBox="1"/>
          <p:nvPr/>
        </p:nvSpPr>
        <p:spPr>
          <a:xfrm>
            <a:off x="6769100" y="5943600"/>
            <a:ext cx="3467099" cy="12700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567" name="Shape 567"/>
          <p:cNvCxnSpPr/>
          <p:nvPr/>
        </p:nvCxnSpPr>
        <p:spPr>
          <a:xfrm flipH="1" rot="10800000">
            <a:off x="8542336" y="5580062"/>
            <a:ext cx="4762" cy="409575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68" name="Shape 568"/>
          <p:cNvSpPr txBox="1"/>
          <p:nvPr/>
        </p:nvSpPr>
        <p:spPr>
          <a:xfrm>
            <a:off x="7516811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569" name="Shape 569"/>
          <p:cNvCxnSpPr/>
          <p:nvPr/>
        </p:nvCxnSpPr>
        <p:spPr>
          <a:xfrm flipH="1" rot="10800000">
            <a:off x="15060612" y="2911475"/>
            <a:ext cx="19049" cy="1865312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354120" y="2305050"/>
            <a:ext cx="5311799" cy="50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882650"/>
            <a:ext cx="6437700" cy="756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40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'Huge'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'Ginormous'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5880100" y="241300"/>
            <a:ext cx="92076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Conditional Steps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3314362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Smaller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7899400" y="2514600"/>
            <a:ext cx="3001961" cy="5540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x &lt; 10: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'Smaller’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x &gt; 20: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 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'Bigger'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'Finis'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244600" y="9779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</p:txBody>
      </p:sp>
      <p:cxnSp>
        <p:nvCxnSpPr>
          <p:cNvPr id="255" name="Shape 255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56" name="Shape 256"/>
          <p:cNvCxnSpPr/>
          <p:nvPr/>
        </p:nvCxnSpPr>
        <p:spPr>
          <a:xfrm rot="10800000">
            <a:off x="11234736" y="4903787"/>
            <a:ext cx="1881186" cy="38099"/>
          </a:xfrm>
          <a:prstGeom prst="straightConnector1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7" name="Shape 257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 ?</a:t>
            </a:r>
          </a:p>
        </p:txBody>
      </p:sp>
      <p:cxnSp>
        <p:nvCxnSpPr>
          <p:cNvPr id="258" name="Shape 258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59" name="Shape 259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260" name="Shape 260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1" name="Shape 261"/>
          <p:cNvCxnSpPr/>
          <p:nvPr/>
        </p:nvCxnSpPr>
        <p:spPr>
          <a:xfrm flipH="1" rot="10800000">
            <a:off x="4783137" y="27495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62" name="Shape 262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3" name="Shape 263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4" name="Shape 264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20 ?</a:t>
            </a:r>
          </a:p>
        </p:txBody>
      </p:sp>
      <p:cxnSp>
        <p:nvCxnSpPr>
          <p:cNvPr id="265" name="Shape 265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6" name="Shape 266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8" name="Shape 268"/>
          <p:cNvCxnSpPr/>
          <p:nvPr/>
        </p:nvCxnSpPr>
        <p:spPr>
          <a:xfrm flipH="1" rot="10800000">
            <a:off x="4783137" y="54927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69" name="Shape 269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0" name="Shape 270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71" name="Shape 271"/>
          <p:cNvCxnSpPr/>
          <p:nvPr/>
        </p:nvCxnSpPr>
        <p:spPr>
          <a:xfrm flipH="1">
            <a:off x="10109200" y="5492750"/>
            <a:ext cx="3082924" cy="2279650"/>
          </a:xfrm>
          <a:prstGeom prst="straightConnector1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72" name="Shape 272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'Finis'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414837" y="4864100"/>
            <a:ext cx="725486" cy="622299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795562" y="3440950"/>
            <a:ext cx="725399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795562" y="6107950"/>
            <a:ext cx="725399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577850" y="237025"/>
            <a:ext cx="15100200" cy="220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724425" y="3028950"/>
            <a:ext cx="6410699" cy="45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10'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1404925" y="3854450"/>
            <a:ext cx="6113400" cy="3835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&gt;= 2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'Two or more'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1404936" y="2835337"/>
            <a:ext cx="44340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Which will never print?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surround a dangerous section of code with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works - the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skipped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fails - it jumps to the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1350600" y="2633700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64500" y="2946400"/>
            <a:ext cx="72516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597" name="Shape 597"/>
          <p:cNvCxnSpPr/>
          <p:nvPr/>
        </p:nvCxnSpPr>
        <p:spPr>
          <a:xfrm>
            <a:off x="12031450" y="6431250"/>
            <a:ext cx="1921199" cy="3000"/>
          </a:xfrm>
          <a:prstGeom prst="straightConnector1">
            <a:avLst/>
          </a:prstGeom>
          <a:noFill/>
          <a:ln cap="rnd" cmpd="sng" w="76200">
            <a:solidFill>
              <a:srgbClr val="E06666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98" name="Shape 598"/>
          <p:cNvSpPr txBox="1"/>
          <p:nvPr/>
        </p:nvSpPr>
        <p:spPr>
          <a:xfrm>
            <a:off x="13154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8140700" y="2946400"/>
            <a:ext cx="72516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b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604" name="Shape 604"/>
          <p:cNvCxnSpPr/>
          <p:nvPr/>
        </p:nvCxnSpPr>
        <p:spPr>
          <a:xfrm rot="10800000">
            <a:off x="1037274" y="4120125"/>
            <a:ext cx="1217400" cy="13499"/>
          </a:xfrm>
          <a:prstGeom prst="straightConnector1">
            <a:avLst/>
          </a:prstGeom>
          <a:noFill/>
          <a:ln cap="rnd" cmpd="sng" w="76200">
            <a:solidFill>
              <a:srgbClr val="E06666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05" name="Shape 605"/>
          <p:cNvSpPr txBox="1"/>
          <p:nvPr/>
        </p:nvSpPr>
        <p:spPr>
          <a:xfrm>
            <a:off x="274325" y="4576775"/>
            <a:ext cx="1904999" cy="21843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The program stops here</a:t>
            </a:r>
          </a:p>
        </p:txBody>
      </p:sp>
      <p:cxnSp>
        <p:nvCxnSpPr>
          <p:cNvPr id="606" name="Shape 606"/>
          <p:cNvCxnSpPr/>
          <p:nvPr/>
        </p:nvCxnSpPr>
        <p:spPr>
          <a:xfrm>
            <a:off x="12440125" y="6431250"/>
            <a:ext cx="1893299" cy="3000"/>
          </a:xfrm>
          <a:prstGeom prst="straightConnector1">
            <a:avLst/>
          </a:prstGeom>
          <a:noFill/>
          <a:ln cap="rnd" cmpd="sng" w="76200">
            <a:solidFill>
              <a:srgbClr val="E06666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07" name="Shape 607"/>
          <p:cNvSpPr txBox="1"/>
          <p:nvPr/>
        </p:nvSpPr>
        <p:spPr>
          <a:xfrm>
            <a:off x="13535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2389200" y="2632675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2254677" y="4402650"/>
            <a:ext cx="4819500" cy="2720699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041400"/>
            <a:ext cx="3454399" cy="6489699"/>
          </a:xfrm>
          <a:prstGeom prst="rect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320800"/>
            <a:ext cx="2184399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1892300"/>
            <a:ext cx="2133599" cy="19811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Central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Processing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4927600"/>
            <a:ext cx="2171700" cy="21335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4902200"/>
            <a:ext cx="2184399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098800"/>
            <a:ext cx="2184399" cy="21843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447925"/>
            <a:ext cx="1058862" cy="17461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3902074"/>
            <a:ext cx="0" cy="97155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3919537"/>
            <a:ext cx="0" cy="919162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3" name="Shape 623"/>
          <p:cNvCxnSpPr/>
          <p:nvPr/>
        </p:nvCxnSpPr>
        <p:spPr>
          <a:xfrm flipH="1" rot="10800000">
            <a:off x="5024437" y="5943600"/>
            <a:ext cx="989012" cy="19049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541712"/>
            <a:ext cx="1562099" cy="17461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546600"/>
            <a:ext cx="1579562" cy="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69215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Generic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400425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cap="rnd" cmpd="sng" w="76200">
              <a:solidFill>
                <a:schemeClr val="lt1"/>
              </a:solidFill>
              <a:prstDash val="solid"/>
              <a:miter/>
              <a:headEnd len="med" w="med" type="stealth"/>
              <a:tailEnd len="med" w="med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349250"/>
            <a:ext cx="5204399" cy="843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tryexcept.py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8877300" y="3714750"/>
            <a:ext cx="5204399" cy="1689000"/>
          </a:xfrm>
          <a:prstGeom prst="rect">
            <a:avLst/>
          </a:prstGeom>
          <a:noFill/>
          <a:ln cap="rnd" cmpd="sng" w="127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tryexcept.py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When the first conversion fails - 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552724" y="2565411"/>
            <a:ext cx="1241400" cy="18900"/>
          </a:xfrm>
          <a:prstGeom prst="straightConnector1">
            <a:avLst/>
          </a:prstGeom>
          <a:noFill/>
          <a:ln cap="rnd" cmpd="sng" w="762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38" name="Shape 638"/>
          <p:cNvSpPr txBox="1"/>
          <p:nvPr/>
        </p:nvSpPr>
        <p:spPr>
          <a:xfrm>
            <a:off x="8836025" y="63119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When the second conversion succeeds - 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cap="rnd" cmpd="sng" w="762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41" name="Shape 641"/>
          <p:cNvCxnSpPr/>
          <p:nvPr/>
        </p:nvCxnSpPr>
        <p:spPr>
          <a:xfrm flipH="1" rot="10800000">
            <a:off x="7643025" y="8017811"/>
            <a:ext cx="969900" cy="1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1155700" y="241300"/>
            <a:ext cx="57657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astr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dash"/>
            <a:miter/>
            <a:headEnd len="med" w="med" type="stealth"/>
            <a:tailEnd len="med" w="med" type="none"/>
          </a:ln>
        </p:spPr>
      </p:cxnSp>
      <p:sp>
        <p:nvSpPr>
          <p:cNvPr id="649" name="Shape 649"/>
          <p:cNvSpPr txBox="1"/>
          <p:nvPr/>
        </p:nvSpPr>
        <p:spPr>
          <a:xfrm>
            <a:off x="1968500" y="2863850"/>
            <a:ext cx="5171100" cy="5245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'Hello'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int(astr)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'There'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'Done', istr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'Hello'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'There'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int(astr)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'Done', istr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55" name="Shape 655"/>
          <p:cNvCxnSpPr/>
          <p:nvPr/>
        </p:nvCxnSpPr>
        <p:spPr>
          <a:xfrm flipH="1" rot="10800000">
            <a:off x="9947275" y="4618036"/>
            <a:ext cx="22225" cy="439736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-1</a:t>
            </a:r>
          </a:p>
        </p:txBody>
      </p:sp>
      <p:cxnSp>
        <p:nvCxnSpPr>
          <p:cNvPr id="657" name="Shape 657"/>
          <p:cNvCxnSpPr/>
          <p:nvPr/>
        </p:nvCxnSpPr>
        <p:spPr>
          <a:xfrm flipH="1" rot="10800000">
            <a:off x="9942675" y="5940375"/>
            <a:ext cx="4799" cy="1550399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dash"/>
            <a:miter/>
            <a:headEnd len="med" w="med" type="stealth"/>
            <a:tailEnd len="med" w="med" type="none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dash"/>
            <a:miter/>
            <a:headEnd len="med" w="med" type="stealth"/>
            <a:tailEnd len="med" w="med" type="none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dash"/>
            <a:miter/>
            <a:headEnd len="med" w="med" type="stealth"/>
            <a:tailEnd len="med" w="med" type="none"/>
          </a:ln>
        </p:spPr>
      </p:cxnSp>
      <p:cxnSp>
        <p:nvCxnSpPr>
          <p:cNvPr id="662" name="Shape 662"/>
          <p:cNvCxnSpPr/>
          <p:nvPr/>
        </p:nvCxnSpPr>
        <p:spPr>
          <a:xfrm flipH="1" rot="10800000">
            <a:off x="9927550" y="6737349"/>
            <a:ext cx="2351700" cy="4053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dash"/>
            <a:miter/>
            <a:headEnd len="med" w="med" type="stealth"/>
            <a:tailEnd len="med" w="med" type="none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Safety net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579425" y="4200450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 = raw_input('Enter a number:')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ival = int(rawstr)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ival = 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ival &gt; 0 :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'Nice work'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a number'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0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computation to give the employee 1.5 times the hourly rate for hours worked above 40 hours.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program using try and except so that your program handles non-numeric input gracefully.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20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nine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forty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1155700" y="241300"/>
            <a:ext cx="13931900" cy="18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958175" y="2324100"/>
            <a:ext cx="6389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Boolean expressions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ask a question and produce a Yes or No result which we use to control program flow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Boolean expressions</a:t>
            </a:r>
            <a:r>
              <a:rPr b="0" i="0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using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evaluate to - True / False - Yes / No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141773" y="8269675"/>
            <a:ext cx="9042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177375" y="6959600"/>
            <a:ext cx="7227900" cy="54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Remember:  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/>
        </p:nvGraphicFramePr>
        <p:xfrm>
          <a:off x="7988300" y="269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{04C5007B-3C42-460C-9942-530314FA84B9}</a:tableStyleId>
              </a:tblPr>
              <a:tblGrid>
                <a:gridCol w="3708400"/>
                <a:gridCol w="3708400"/>
              </a:tblGrid>
              <a:tr h="579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3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Python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300" u="none">
                          <a:solidFill>
                            <a:srgbClr val="FFFF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Meaning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&lt;=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 or Equal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== 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Equal to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&gt;=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 or Equal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9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!=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b="0" i="0" lang="en-US" sz="3100" u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Not equal</a:t>
                      </a:r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1155700" y="2540000"/>
            <a:ext cx="6359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3789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Comparison operators 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==   &lt;=   &gt;=   &gt;   &lt;   !   =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Logical operators: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and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-w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ay Decision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Two-way decisions:</a:t>
            </a:r>
            <a:b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if: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and 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else:</a:t>
            </a:r>
          </a:p>
        </p:txBody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x="8186275" y="2554475"/>
            <a:ext cx="6359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3789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Multi-way decisions using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elif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360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xcept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compensate for errors</a:t>
            </a: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Short circuit evaluations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697" name="Shape 6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Shape 6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Shape 699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06525" y="302000"/>
            <a:ext cx="10663199" cy="17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665050" y="1628850"/>
            <a:ext cx="8378999" cy="664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'Equals 5'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print 'Greater than 4</a:t>
            </a:r>
            <a:r>
              <a:rPr lang="en-US" sz="3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'Greater than or Equals 5'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print 'Less than 6'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'Less than or Equals 5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equal 6'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0513900" y="3602025"/>
            <a:ext cx="47742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Equals 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Greater than 4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Greater than or Equals 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CCCCCC"/>
                </a:solidFill>
                <a:latin typeface="Cabin"/>
                <a:ea typeface="Cabin"/>
                <a:cs typeface="Cabin"/>
                <a:sym typeface="Cabin"/>
              </a:rPr>
              <a:t>Less than 6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Less than or Equals 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8903449" y="5618350"/>
            <a:ext cx="1310099" cy="10500"/>
          </a:xfrm>
          <a:prstGeom prst="straightConnector1">
            <a:avLst/>
          </a:prstGeom>
          <a:noFill/>
          <a:ln cap="rnd" cmpd="sng" w="76200">
            <a:solidFill>
              <a:srgbClr val="CCCCCC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2120900" y="186025"/>
            <a:ext cx="94869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1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2028925" y="1615337"/>
            <a:ext cx="5712000" cy="72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5</a:t>
            </a:r>
            <a:r>
              <a:rPr lang="en-US" sz="3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5</a:t>
            </a:r>
            <a:r>
              <a:rPr lang="en-US" sz="3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5</a:t>
            </a:r>
            <a:r>
              <a:rPr lang="en-US" sz="3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5</a:t>
            </a:r>
            <a:r>
              <a:rPr lang="en-US" sz="32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5’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6’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6</a:t>
            </a:r>
            <a:r>
              <a:rPr lang="en-US" sz="3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i="0" lang="en-US" sz="32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6'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661550" y="2972649"/>
            <a:ext cx="2457300" cy="387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Before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 Still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Third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Afterwards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Before 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rot="10800000">
            <a:off x="7779750" y="3816637"/>
            <a:ext cx="640499" cy="339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2" name="Shape 302"/>
          <p:cNvCxnSpPr/>
          <p:nvPr/>
        </p:nvCxnSpPr>
        <p:spPr>
          <a:xfrm flipH="1">
            <a:off x="6325711" y="6285762"/>
            <a:ext cx="2264400" cy="4985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982336" y="12557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04" name="Shape 304"/>
          <p:cNvSpPr/>
          <p:nvPr/>
        </p:nvSpPr>
        <p:spPr>
          <a:xfrm>
            <a:off x="10566400" y="18161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1982461" y="3033737"/>
            <a:ext cx="49200" cy="4060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424024" y="2444749"/>
            <a:ext cx="724500" cy="57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7" name="Shape 307"/>
          <p:cNvCxnSpPr/>
          <p:nvPr/>
        </p:nvCxnSpPr>
        <p:spPr>
          <a:xfrm flipH="1" rot="10800000">
            <a:off x="14168437" y="2444874"/>
            <a:ext cx="15899" cy="644400"/>
          </a:xfrm>
          <a:prstGeom prst="straightConnector1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8" name="Shape 308"/>
          <p:cNvCxnSpPr/>
          <p:nvPr/>
        </p:nvCxnSpPr>
        <p:spPr>
          <a:xfrm>
            <a:off x="12039486" y="6285775"/>
            <a:ext cx="2149499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09" name="Shape 309"/>
          <p:cNvSpPr txBox="1"/>
          <p:nvPr/>
        </p:nvSpPr>
        <p:spPr>
          <a:xfrm>
            <a:off x="13261012" y="1607350"/>
            <a:ext cx="725399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712700" y="41529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'Still 5'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712700" y="52578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'Third 5'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0883900" y="3111500"/>
            <a:ext cx="723900" cy="622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712700" y="30480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'Is 5'</a:t>
            </a: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flipH="1" rot="10800000">
            <a:off x="14163049" y="3797399"/>
            <a:ext cx="10200" cy="355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15" name="Shape 315"/>
          <p:cNvCxnSpPr/>
          <p:nvPr/>
        </p:nvCxnSpPr>
        <p:spPr>
          <a:xfrm flipH="1" rot="10800000">
            <a:off x="14163050" y="4940037"/>
            <a:ext cx="10200" cy="355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16" name="Shape 316"/>
          <p:cNvCxnSpPr/>
          <p:nvPr/>
        </p:nvCxnSpPr>
        <p:spPr>
          <a:xfrm flipH="1" rot="10800000">
            <a:off x="14171287" y="6006474"/>
            <a:ext cx="10200" cy="355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Increase indent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 after an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or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(after : )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Maintain indent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indicate the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scope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block (which lines are affected by the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Reduce indent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back to</a:t>
            </a:r>
            <a:r>
              <a:rPr b="0" i="0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level of the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or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to indicate the end of the block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Blank lines</a:t>
            </a:r>
            <a:r>
              <a:rPr b="0" i="0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are ignored - they do not affect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Comments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on a line by themselves are ignored w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ith regard to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Warning: </a:t>
            </a:r>
            <a:r>
              <a:rPr b="0" i="0" lang="en-US" sz="7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Turn </a:t>
            </a:r>
            <a:r>
              <a:rPr b="0" i="0" lang="en-US" sz="7600" u="sng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Off</a:t>
            </a:r>
            <a:r>
              <a:rPr b="0" i="0" lang="en-US" sz="7600" u="none" cap="none" strike="noStrike">
                <a:solidFill>
                  <a:srgbClr val="E06666"/>
                </a:solidFill>
                <a:latin typeface="Cabin"/>
                <a:ea typeface="Cabin"/>
                <a:cs typeface="Cabin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1155700" y="224155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text editors can turn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into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make sure to enable this feature</a:t>
            </a:r>
          </a:p>
          <a:p>
            <a:pPr indent="-3456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NotePad++:  Settings -&gt; Preferences -&gt; Language Menu/</a:t>
            </a:r>
            <a:r>
              <a:rPr b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Tab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Settings</a:t>
            </a:r>
          </a:p>
          <a:p>
            <a:pPr indent="-3456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TextWrangler:  TextWrangler -&gt; Preferences -&gt; Editor Defaults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cares a *lot* about how far a line is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indented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If you mix </a:t>
            </a:r>
            <a:r>
              <a:rPr b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you may get 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2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indentation errors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even if everything looks fine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931324" y="8311450"/>
            <a:ext cx="12033299" cy="54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Please do this now while you are thinking about it so we can all stay sane...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" y="0"/>
            <a:ext cx="8756649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5300" y="3759200"/>
            <a:ext cx="9182099" cy="5308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219200" y="1308100"/>
            <a:ext cx="1270000" cy="1270000"/>
          </a:xfrm>
          <a:prstGeom prst="rightArrow">
            <a:avLst>
              <a:gd fmla="val 41925" name="adj1"/>
              <a:gd fmla="val 23141" name="adj2"/>
            </a:avLst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264900" y="7188200"/>
            <a:ext cx="1270000" cy="1270000"/>
          </a:xfrm>
          <a:prstGeom prst="rightArrow">
            <a:avLst>
              <a:gd fmla="val 28791" name="adj1"/>
              <a:gd fmla="val 26088" name="adj2"/>
            </a:avLst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4598450" y="2438400"/>
            <a:ext cx="7183500" cy="5854799"/>
          </a:xfrm>
          <a:prstGeom prst="rect">
            <a:avLst/>
          </a:prstGeom>
          <a:noFill/>
          <a:ln cap="rnd" cmpd="sng" w="127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44962" y="355600"/>
            <a:ext cx="7183437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increase /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maintain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after if or for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t/>
            </a:r>
            <a:endParaRPr sz="120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decrease </a:t>
            </a:r>
            <a:r>
              <a:rPr b="0" i="0" lang="en-US" sz="3600" u="none" cap="none" strike="noStrike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rPr>
              <a:t>to indicate end of block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t/>
            </a:r>
            <a:endParaRPr/>
          </a:p>
        </p:txBody>
      </p:sp>
      <p:cxnSp>
        <p:nvCxnSpPr>
          <p:cNvPr id="345" name="Shape 345"/>
          <p:cNvCxnSpPr/>
          <p:nvPr/>
        </p:nvCxnSpPr>
        <p:spPr>
          <a:xfrm>
            <a:off x="3884075" y="4787900"/>
            <a:ext cx="568200" cy="0"/>
          </a:xfrm>
          <a:prstGeom prst="straightConnector1">
            <a:avLst/>
          </a:prstGeom>
          <a:noFill/>
          <a:ln cap="rnd" cmpd="sng" w="762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30000" y="37210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3830000" y="71881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8" name="Shape 348"/>
          <p:cNvCxnSpPr/>
          <p:nvPr/>
        </p:nvCxnSpPr>
        <p:spPr>
          <a:xfrm>
            <a:off x="3884075" y="7620000"/>
            <a:ext cx="568200" cy="0"/>
          </a:xfrm>
          <a:prstGeom prst="straightConnector1">
            <a:avLst/>
          </a:prstGeom>
          <a:noFill/>
          <a:ln cap="rnd" cmpd="sng" w="762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830000" y="57276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830000" y="27050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830000" y="31876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5" name="Shape 355"/>
          <p:cNvCxnSpPr/>
          <p:nvPr/>
        </p:nvCxnSpPr>
        <p:spPr>
          <a:xfrm>
            <a:off x="3884075" y="8077200"/>
            <a:ext cx="568200" cy="0"/>
          </a:xfrm>
          <a:prstGeom prst="straightConnector1">
            <a:avLst/>
          </a:prstGeom>
          <a:noFill/>
          <a:ln cap="rnd" cmpd="sng" w="76200">
            <a:solidFill>
              <a:srgbClr val="FF99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