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9144000" cx="16256000"/>
  <p:notesSz cx="6858000" cy="9144000"/>
  <p:embeddedFontLst>
    <p:embeddedFont>
      <p:font typeface="Cab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regular.fntdata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Cabin-italic.fntdata"/><Relationship Id="rId12" Type="http://schemas.openxmlformats.org/officeDocument/2006/relationships/slide" Target="slides/slide4.xml"/><Relationship Id="rId34" Type="http://schemas.openxmlformats.org/officeDocument/2006/relationships/font" Target="fonts/Cabin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Cabin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2.jpg"/><Relationship Id="rId6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87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b="0" i="1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1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1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b="0" i="0" lang="en-US" sz="7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cmpd="sng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10056975" y="3373299"/>
            <a:ext cx="1049100" cy="107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b="0" i="0" lang="en-US" sz="7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7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3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‘Fun’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flipH="1" rot="10800000">
            <a:off x="3527425" y="4723637"/>
            <a:ext cx="2100300" cy="893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6" name="Shape 226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 that we define ourselves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7057075" y="971575"/>
            <a:ext cx="1388399" cy="767699"/>
          </a:xfrm>
          <a:prstGeom prst="straightConnector1">
            <a:avLst/>
          </a:prstGeom>
          <a:noFill/>
          <a:ln cap="rnd" cmpd="sng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