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9144000" cx="16256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2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5.jp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6116450" y="3362449"/>
            <a:ext cx="1877699" cy="17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