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y="9144000" cx="16256000"/>
  <p:notesSz cx="6858000" cy="9144000"/>
  <p:embeddedFontLst>
    <p:embeddedFont>
      <p:font typeface="Cabin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Cabin-bold.fntdata"/><Relationship Id="rId21" Type="http://schemas.openxmlformats.org/officeDocument/2006/relationships/slide" Target="slides/slide13.xml"/><Relationship Id="rId43" Type="http://schemas.openxmlformats.org/officeDocument/2006/relationships/font" Target="fonts/Cabin-regular.fntdata"/><Relationship Id="rId24" Type="http://schemas.openxmlformats.org/officeDocument/2006/relationships/slide" Target="slides/slide16.xml"/><Relationship Id="rId46" Type="http://schemas.openxmlformats.org/officeDocument/2006/relationships/font" Target="fonts/Cabin-boldItalic.fntdata"/><Relationship Id="rId23" Type="http://schemas.openxmlformats.org/officeDocument/2006/relationships/slide" Target="slides/slide15.xml"/><Relationship Id="rId45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4.jpg"/><Relationship Id="rId6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7759700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325" y="7440700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0" lang="en-US" sz="6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4" name="Shape 304"/>
          <p:cNvSpPr txBox="1"/>
          <p:nvPr>
            <p:ph idx="1" type="body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flipH="1" rot="10800000">
            <a:off x="14238475" y="5797550"/>
            <a:ext cx="357000" cy="632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692825" y="5950850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flipH="1" rot="10800000">
            <a:off x="12652975" y="4997449"/>
            <a:ext cx="799499" cy="793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flipH="1" rot="10800000">
            <a:off x="12316299" y="4772250"/>
            <a:ext cx="547800" cy="809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517100"/>
            <a:ext cx="384600" cy="975900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b="1" lang="en-US" sz="7600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separately determine which portion of the match is to be extracted by using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b="0" i="0" lang="en-US" sz="3600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b="1" lang="en-US" sz="7600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7" name="Shape 387"/>
          <p:cNvSpPr txBox="1"/>
          <p:nvPr/>
        </p:nvSpPr>
        <p:spPr>
          <a:xfrm>
            <a:off x="944250" y="54650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1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466725" y="36893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2420650" y="414225"/>
            <a:ext cx="11168699" cy="18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79700" y="7993050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4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b="0" i="0" lang="en-US" sz="4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03086" y="8102600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1" name="Shape 521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rot="10800000">
            <a:off x="14180460" y="5880099"/>
            <a:ext cx="86399" cy="919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3576400" y="914475"/>
            <a:ext cx="1269899" cy="660300"/>
          </a:xfrm>
          <a:prstGeom prst="rightArrow">
            <a:avLst>
              <a:gd fmla="val 42844" name="adj1"/>
              <a:gd fmla="val 43131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programming with characters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sng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700125" y="241300"/>
            <a:ext cx="15041699" cy="15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method for strings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