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61" r:id="rId4"/>
    <p:sldId id="259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58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787"/>
    <a:srgbClr val="E9BBB0"/>
    <a:srgbClr val="DBC838"/>
    <a:srgbClr val="D5A948"/>
    <a:srgbClr val="C11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40467" y="1450051"/>
            <a:ext cx="5453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 b="1">
                <a:solidFill>
                  <a:srgbClr val="F5CDB2"/>
                </a:solidFill>
                <a:latin typeface="Poiret One" panose="020B060402020202020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99933" y="4186851"/>
            <a:ext cx="331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941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"/>
          <p:cNvSpPr txBox="1">
            <a:spLocks noGrp="1"/>
          </p:cNvSpPr>
          <p:nvPr>
            <p:ph type="title" hasCustomPrompt="1"/>
          </p:nvPr>
        </p:nvSpPr>
        <p:spPr>
          <a:xfrm>
            <a:off x="2469800" y="2452033"/>
            <a:ext cx="7252400" cy="13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47" name="Google Shape;447;p11"/>
          <p:cNvSpPr txBox="1">
            <a:spLocks noGrp="1"/>
          </p:cNvSpPr>
          <p:nvPr>
            <p:ph type="subTitle" idx="1"/>
          </p:nvPr>
        </p:nvSpPr>
        <p:spPr>
          <a:xfrm>
            <a:off x="3863100" y="3896484"/>
            <a:ext cx="4466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448" name="Google Shape;448;p11"/>
          <p:cNvCxnSpPr/>
          <p:nvPr/>
        </p:nvCxnSpPr>
        <p:spPr>
          <a:xfrm>
            <a:off x="254000" y="-165100"/>
            <a:ext cx="1790800" cy="75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11"/>
          <p:cNvCxnSpPr/>
          <p:nvPr/>
        </p:nvCxnSpPr>
        <p:spPr>
          <a:xfrm rot="10800000" flipH="1">
            <a:off x="-1879600" y="-508100"/>
            <a:ext cx="10032800" cy="37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11"/>
          <p:cNvGrpSpPr/>
          <p:nvPr/>
        </p:nvGrpSpPr>
        <p:grpSpPr>
          <a:xfrm>
            <a:off x="8831900" y="5583913"/>
            <a:ext cx="3207704" cy="1121683"/>
            <a:chOff x="6623925" y="4187935"/>
            <a:chExt cx="2405778" cy="841262"/>
          </a:xfrm>
        </p:grpSpPr>
        <p:sp>
          <p:nvSpPr>
            <p:cNvPr id="451" name="Google Shape;451;p11"/>
            <p:cNvSpPr/>
            <p:nvPr/>
          </p:nvSpPr>
          <p:spPr>
            <a:xfrm rot="5400000">
              <a:off x="8976272" y="4192115"/>
              <a:ext cx="57610" cy="4925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1"/>
            <p:cNvSpPr/>
            <p:nvPr/>
          </p:nvSpPr>
          <p:spPr>
            <a:xfrm rot="5400000">
              <a:off x="8976256" y="4453202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1"/>
            <p:cNvSpPr/>
            <p:nvPr/>
          </p:nvSpPr>
          <p:spPr>
            <a:xfrm rot="5400000">
              <a:off x="8975943" y="4714367"/>
              <a:ext cx="58049" cy="4947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79"/>
                    <a:pt x="1058" y="1579"/>
                  </a:cubicBezTo>
                  <a:cubicBezTo>
                    <a:pt x="1465" y="1579"/>
                    <a:pt x="1854" y="1265"/>
                    <a:pt x="1854" y="781"/>
                  </a:cubicBezTo>
                  <a:cubicBezTo>
                    <a:pt x="1854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1"/>
            <p:cNvSpPr/>
            <p:nvPr/>
          </p:nvSpPr>
          <p:spPr>
            <a:xfrm rot="5400000">
              <a:off x="8975959" y="4975453"/>
              <a:ext cx="58017" cy="49470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1"/>
            <p:cNvSpPr/>
            <p:nvPr/>
          </p:nvSpPr>
          <p:spPr>
            <a:xfrm rot="5400000">
              <a:off x="8714387" y="4192115"/>
              <a:ext cx="57610" cy="4925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1"/>
            <p:cNvSpPr/>
            <p:nvPr/>
          </p:nvSpPr>
          <p:spPr>
            <a:xfrm rot="5400000">
              <a:off x="8714371" y="4453202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1"/>
            <p:cNvSpPr/>
            <p:nvPr/>
          </p:nvSpPr>
          <p:spPr>
            <a:xfrm rot="5400000">
              <a:off x="8714168" y="4714476"/>
              <a:ext cx="58049" cy="49251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1"/>
            <p:cNvSpPr/>
            <p:nvPr/>
          </p:nvSpPr>
          <p:spPr>
            <a:xfrm rot="5400000">
              <a:off x="8714230" y="4975610"/>
              <a:ext cx="57924" cy="49251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1"/>
            <p:cNvSpPr/>
            <p:nvPr/>
          </p:nvSpPr>
          <p:spPr>
            <a:xfrm rot="5400000">
              <a:off x="8452471" y="4192115"/>
              <a:ext cx="57610" cy="4925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1"/>
            <p:cNvSpPr/>
            <p:nvPr/>
          </p:nvSpPr>
          <p:spPr>
            <a:xfrm rot="5400000">
              <a:off x="8452455" y="4453202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1"/>
            <p:cNvSpPr/>
            <p:nvPr/>
          </p:nvSpPr>
          <p:spPr>
            <a:xfrm rot="5400000">
              <a:off x="8452267" y="4714461"/>
              <a:ext cx="58049" cy="49282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1"/>
            <p:cNvSpPr/>
            <p:nvPr/>
          </p:nvSpPr>
          <p:spPr>
            <a:xfrm rot="5400000">
              <a:off x="8452486" y="4975751"/>
              <a:ext cx="57610" cy="49282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1"/>
            <p:cNvSpPr/>
            <p:nvPr/>
          </p:nvSpPr>
          <p:spPr>
            <a:xfrm rot="5400000">
              <a:off x="8190867" y="4191990"/>
              <a:ext cx="57610" cy="49501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1"/>
            <p:cNvSpPr/>
            <p:nvPr/>
          </p:nvSpPr>
          <p:spPr>
            <a:xfrm rot="5400000">
              <a:off x="8190852" y="4453077"/>
              <a:ext cx="57642" cy="49501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1"/>
            <p:cNvSpPr/>
            <p:nvPr/>
          </p:nvSpPr>
          <p:spPr>
            <a:xfrm rot="5400000">
              <a:off x="8190554" y="4714257"/>
              <a:ext cx="58049" cy="49689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1"/>
            <p:cNvSpPr/>
            <p:nvPr/>
          </p:nvSpPr>
          <p:spPr>
            <a:xfrm rot="5400000">
              <a:off x="8190570" y="4975344"/>
              <a:ext cx="58017" cy="49689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1"/>
            <p:cNvSpPr/>
            <p:nvPr/>
          </p:nvSpPr>
          <p:spPr>
            <a:xfrm rot="5400000">
              <a:off x="7928967" y="4192006"/>
              <a:ext cx="57610" cy="4947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1"/>
            <p:cNvSpPr/>
            <p:nvPr/>
          </p:nvSpPr>
          <p:spPr>
            <a:xfrm rot="5400000">
              <a:off x="7928951" y="4453092"/>
              <a:ext cx="57642" cy="4947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1"/>
            <p:cNvSpPr/>
            <p:nvPr/>
          </p:nvSpPr>
          <p:spPr>
            <a:xfrm rot="5400000">
              <a:off x="7928747" y="4714367"/>
              <a:ext cx="58049" cy="4947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1"/>
            <p:cNvSpPr/>
            <p:nvPr/>
          </p:nvSpPr>
          <p:spPr>
            <a:xfrm rot="5400000">
              <a:off x="7928763" y="4975453"/>
              <a:ext cx="58017" cy="49470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1"/>
            <p:cNvSpPr/>
            <p:nvPr/>
          </p:nvSpPr>
          <p:spPr>
            <a:xfrm rot="5400000">
              <a:off x="7667160" y="4192115"/>
              <a:ext cx="57610" cy="4925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1"/>
            <p:cNvSpPr/>
            <p:nvPr/>
          </p:nvSpPr>
          <p:spPr>
            <a:xfrm rot="5400000">
              <a:off x="7667144" y="4453202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1"/>
            <p:cNvSpPr/>
            <p:nvPr/>
          </p:nvSpPr>
          <p:spPr>
            <a:xfrm rot="5400000">
              <a:off x="7666878" y="4714414"/>
              <a:ext cx="58049" cy="49376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1"/>
            <p:cNvSpPr/>
            <p:nvPr/>
          </p:nvSpPr>
          <p:spPr>
            <a:xfrm rot="5400000">
              <a:off x="7666894" y="4975500"/>
              <a:ext cx="58017" cy="49376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1"/>
            <p:cNvSpPr/>
            <p:nvPr/>
          </p:nvSpPr>
          <p:spPr>
            <a:xfrm rot="5400000">
              <a:off x="7405196" y="4192037"/>
              <a:ext cx="57610" cy="49407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59" y="1"/>
                  </a:moveTo>
                  <a:cubicBezTo>
                    <a:pt x="344" y="1"/>
                    <a:pt x="0" y="848"/>
                    <a:pt x="503" y="1351"/>
                  </a:cubicBezTo>
                  <a:cubicBezTo>
                    <a:pt x="660" y="1507"/>
                    <a:pt x="852" y="1577"/>
                    <a:pt x="1042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1"/>
            <p:cNvSpPr/>
            <p:nvPr/>
          </p:nvSpPr>
          <p:spPr>
            <a:xfrm rot="5400000">
              <a:off x="7405040" y="4453265"/>
              <a:ext cx="57924" cy="49407"/>
            </a:xfrm>
            <a:custGeom>
              <a:avLst/>
              <a:gdLst/>
              <a:ahLst/>
              <a:cxnLst/>
              <a:rect l="l" t="t" r="r" b="b"/>
              <a:pathLst>
                <a:path w="1850" h="1578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0" y="1507"/>
                    <a:pt x="854" y="1577"/>
                    <a:pt x="1045" y="1577"/>
                  </a:cubicBezTo>
                  <a:cubicBezTo>
                    <a:pt x="1454" y="1577"/>
                    <a:pt x="1849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1"/>
            <p:cNvSpPr/>
            <p:nvPr/>
          </p:nvSpPr>
          <p:spPr>
            <a:xfrm rot="5400000">
              <a:off x="7404977" y="4714398"/>
              <a:ext cx="58049" cy="49407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1"/>
            <p:cNvSpPr/>
            <p:nvPr/>
          </p:nvSpPr>
          <p:spPr>
            <a:xfrm rot="5400000">
              <a:off x="7405196" y="4975688"/>
              <a:ext cx="57610" cy="49407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61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1"/>
            <p:cNvSpPr/>
            <p:nvPr/>
          </p:nvSpPr>
          <p:spPr>
            <a:xfrm rot="5400000">
              <a:off x="7143656" y="4192006"/>
              <a:ext cx="57610" cy="4947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1"/>
            <p:cNvSpPr/>
            <p:nvPr/>
          </p:nvSpPr>
          <p:spPr>
            <a:xfrm rot="5400000">
              <a:off x="7143640" y="4453092"/>
              <a:ext cx="57642" cy="4947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1"/>
            <p:cNvSpPr/>
            <p:nvPr/>
          </p:nvSpPr>
          <p:spPr>
            <a:xfrm rot="5400000">
              <a:off x="7143343" y="4714273"/>
              <a:ext cx="58049" cy="49658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60" y="0"/>
                  </a:moveTo>
                  <a:cubicBezTo>
                    <a:pt x="358" y="0"/>
                    <a:pt x="1" y="860"/>
                    <a:pt x="504" y="1350"/>
                  </a:cubicBezTo>
                  <a:cubicBezTo>
                    <a:pt x="667" y="1513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1"/>
            <p:cNvSpPr/>
            <p:nvPr/>
          </p:nvSpPr>
          <p:spPr>
            <a:xfrm rot="5400000">
              <a:off x="7143358" y="4975360"/>
              <a:ext cx="58017" cy="49658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1"/>
            <p:cNvSpPr/>
            <p:nvPr/>
          </p:nvSpPr>
          <p:spPr>
            <a:xfrm rot="5400000">
              <a:off x="6881755" y="4191990"/>
              <a:ext cx="57610" cy="49501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1"/>
            <p:cNvSpPr/>
            <p:nvPr/>
          </p:nvSpPr>
          <p:spPr>
            <a:xfrm rot="5400000">
              <a:off x="6881739" y="4453077"/>
              <a:ext cx="57642" cy="49501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1"/>
            <p:cNvSpPr/>
            <p:nvPr/>
          </p:nvSpPr>
          <p:spPr>
            <a:xfrm rot="5400000">
              <a:off x="6881536" y="4714351"/>
              <a:ext cx="58049" cy="49501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1"/>
            <p:cNvSpPr/>
            <p:nvPr/>
          </p:nvSpPr>
          <p:spPr>
            <a:xfrm rot="5400000">
              <a:off x="6881458" y="4975344"/>
              <a:ext cx="58017" cy="49689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1"/>
            <p:cNvSpPr/>
            <p:nvPr/>
          </p:nvSpPr>
          <p:spPr>
            <a:xfrm rot="5400000">
              <a:off x="6619964" y="4192115"/>
              <a:ext cx="57610" cy="4925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1"/>
            <p:cNvSpPr/>
            <p:nvPr/>
          </p:nvSpPr>
          <p:spPr>
            <a:xfrm rot="5400000">
              <a:off x="6619948" y="4453202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1"/>
            <p:cNvSpPr/>
            <p:nvPr/>
          </p:nvSpPr>
          <p:spPr>
            <a:xfrm rot="5400000">
              <a:off x="6619635" y="4714367"/>
              <a:ext cx="58049" cy="4947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80"/>
                    <a:pt x="1058" y="1580"/>
                  </a:cubicBezTo>
                  <a:cubicBezTo>
                    <a:pt x="1465" y="1580"/>
                    <a:pt x="1854" y="1265"/>
                    <a:pt x="1854" y="781"/>
                  </a:cubicBezTo>
                  <a:cubicBezTo>
                    <a:pt x="1854" y="345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1"/>
            <p:cNvSpPr/>
            <p:nvPr/>
          </p:nvSpPr>
          <p:spPr>
            <a:xfrm rot="5400000">
              <a:off x="6619651" y="4975453"/>
              <a:ext cx="58017" cy="49470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9326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">
  <p:cSld name="Small number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2"/>
          <p:cNvSpPr txBox="1">
            <a:spLocks noGrp="1"/>
          </p:cNvSpPr>
          <p:nvPr>
            <p:ph type="title" hasCustomPrompt="1"/>
          </p:nvPr>
        </p:nvSpPr>
        <p:spPr>
          <a:xfrm>
            <a:off x="825867" y="1029633"/>
            <a:ext cx="7252400" cy="13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3" name="Google Shape;493;p12"/>
          <p:cNvSpPr txBox="1">
            <a:spLocks noGrp="1"/>
          </p:cNvSpPr>
          <p:nvPr>
            <p:ph type="subTitle" idx="1"/>
          </p:nvPr>
        </p:nvSpPr>
        <p:spPr>
          <a:xfrm>
            <a:off x="2219167" y="2474084"/>
            <a:ext cx="4466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94" name="Google Shape;494;p12"/>
          <p:cNvSpPr txBox="1">
            <a:spLocks noGrp="1"/>
          </p:cNvSpPr>
          <p:nvPr>
            <p:ph type="title" idx="2" hasCustomPrompt="1"/>
          </p:nvPr>
        </p:nvSpPr>
        <p:spPr>
          <a:xfrm>
            <a:off x="7433267" y="4090633"/>
            <a:ext cx="2546800" cy="12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5" name="Google Shape;495;p12"/>
          <p:cNvSpPr txBox="1">
            <a:spLocks noGrp="1"/>
          </p:cNvSpPr>
          <p:nvPr>
            <p:ph type="subTitle" idx="3"/>
          </p:nvPr>
        </p:nvSpPr>
        <p:spPr>
          <a:xfrm>
            <a:off x="7247867" y="5382044"/>
            <a:ext cx="291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cxnSp>
        <p:nvCxnSpPr>
          <p:cNvPr id="496" name="Google Shape;496;p12"/>
          <p:cNvCxnSpPr/>
          <p:nvPr/>
        </p:nvCxnSpPr>
        <p:spPr>
          <a:xfrm>
            <a:off x="8235533" y="-1207833"/>
            <a:ext cx="6712800" cy="80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214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3"/>
          <p:cNvSpPr txBox="1">
            <a:spLocks noGrp="1"/>
          </p:cNvSpPr>
          <p:nvPr>
            <p:ph type="ctrTitle"/>
          </p:nvPr>
        </p:nvSpPr>
        <p:spPr>
          <a:xfrm>
            <a:off x="2415517" y="1779508"/>
            <a:ext cx="2731600" cy="11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667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1"/>
          </p:nvPr>
        </p:nvSpPr>
        <p:spPr>
          <a:xfrm>
            <a:off x="2415517" y="2712493"/>
            <a:ext cx="291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0717" y="2201527"/>
            <a:ext cx="1464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ctrTitle" idx="3"/>
          </p:nvPr>
        </p:nvSpPr>
        <p:spPr>
          <a:xfrm>
            <a:off x="2415517" y="3995141"/>
            <a:ext cx="2731600" cy="11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667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2" name="Google Shape;502;p13"/>
          <p:cNvSpPr txBox="1">
            <a:spLocks noGrp="1"/>
          </p:cNvSpPr>
          <p:nvPr>
            <p:ph type="subTitle" idx="4"/>
          </p:nvPr>
        </p:nvSpPr>
        <p:spPr>
          <a:xfrm>
            <a:off x="2415517" y="4928127"/>
            <a:ext cx="291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5" hasCustomPrompt="1"/>
          </p:nvPr>
        </p:nvSpPr>
        <p:spPr>
          <a:xfrm>
            <a:off x="950717" y="4379060"/>
            <a:ext cx="1464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ctrTitle" idx="6"/>
          </p:nvPr>
        </p:nvSpPr>
        <p:spPr>
          <a:xfrm>
            <a:off x="7071184" y="1779508"/>
            <a:ext cx="2731600" cy="11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667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7"/>
          </p:nvPr>
        </p:nvSpPr>
        <p:spPr>
          <a:xfrm>
            <a:off x="6885184" y="2712493"/>
            <a:ext cx="291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title" idx="8" hasCustomPrompt="1"/>
          </p:nvPr>
        </p:nvSpPr>
        <p:spPr>
          <a:xfrm>
            <a:off x="9776484" y="2163427"/>
            <a:ext cx="1464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3"/>
          <p:cNvSpPr txBox="1">
            <a:spLocks noGrp="1"/>
          </p:cNvSpPr>
          <p:nvPr>
            <p:ph type="ctrTitle" idx="9"/>
          </p:nvPr>
        </p:nvSpPr>
        <p:spPr>
          <a:xfrm>
            <a:off x="7071184" y="3995141"/>
            <a:ext cx="2731600" cy="11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667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3"/>
          </p:nvPr>
        </p:nvSpPr>
        <p:spPr>
          <a:xfrm>
            <a:off x="6885184" y="4928127"/>
            <a:ext cx="291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title" idx="14" hasCustomPrompt="1"/>
          </p:nvPr>
        </p:nvSpPr>
        <p:spPr>
          <a:xfrm>
            <a:off x="9776484" y="4379060"/>
            <a:ext cx="1464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4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6667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0" name="Google Shape;510;p13"/>
          <p:cNvSpPr txBox="1">
            <a:spLocks noGrp="1"/>
          </p:cNvSpPr>
          <p:nvPr>
            <p:ph type="title" idx="15"/>
          </p:nvPr>
        </p:nvSpPr>
        <p:spPr>
          <a:xfrm>
            <a:off x="792300" y="502500"/>
            <a:ext cx="639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511" name="Google Shape;511;p13"/>
          <p:cNvCxnSpPr/>
          <p:nvPr/>
        </p:nvCxnSpPr>
        <p:spPr>
          <a:xfrm rot="10800000">
            <a:off x="-609600" y="2489933"/>
            <a:ext cx="2146400" cy="5092800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2" name="Google Shape;512;p13"/>
          <p:cNvGrpSpPr/>
          <p:nvPr/>
        </p:nvGrpSpPr>
        <p:grpSpPr>
          <a:xfrm rot="5400000">
            <a:off x="10287610" y="-21377"/>
            <a:ext cx="77401" cy="1811361"/>
            <a:chOff x="550455" y="1794369"/>
            <a:chExt cx="27314" cy="639214"/>
          </a:xfrm>
        </p:grpSpPr>
        <p:sp>
          <p:nvSpPr>
            <p:cNvPr id="513" name="Google Shape;513;p13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61476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 Design">
  <p:cSld name="Tech Design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4"/>
          <p:cNvSpPr txBox="1">
            <a:spLocks noGrp="1"/>
          </p:cNvSpPr>
          <p:nvPr>
            <p:ph type="title"/>
          </p:nvPr>
        </p:nvSpPr>
        <p:spPr>
          <a:xfrm>
            <a:off x="792300" y="502500"/>
            <a:ext cx="639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1" name="Google Shape;521;p14"/>
          <p:cNvSpPr txBox="1">
            <a:spLocks noGrp="1"/>
          </p:cNvSpPr>
          <p:nvPr>
            <p:ph type="subTitle" idx="1"/>
          </p:nvPr>
        </p:nvSpPr>
        <p:spPr>
          <a:xfrm>
            <a:off x="7903800" y="1723033"/>
            <a:ext cx="3277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522" name="Google Shape;522;p14"/>
          <p:cNvGrpSpPr/>
          <p:nvPr/>
        </p:nvGrpSpPr>
        <p:grpSpPr>
          <a:xfrm rot="5400000">
            <a:off x="9253556" y="-2211154"/>
            <a:ext cx="2585305" cy="3277033"/>
            <a:chOff x="304776" y="1055181"/>
            <a:chExt cx="1378977" cy="1747937"/>
          </a:xfrm>
        </p:grpSpPr>
        <p:sp>
          <p:nvSpPr>
            <p:cNvPr id="523" name="Google Shape;523;p14"/>
            <p:cNvSpPr/>
            <p:nvPr/>
          </p:nvSpPr>
          <p:spPr>
            <a:xfrm>
              <a:off x="304776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427616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50455" y="105518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673501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796341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919180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1042226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1165066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1287905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1410745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1533599" y="105518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1656630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04776" y="1178403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427616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550455" y="1178403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673501" y="1178403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796341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919180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042226" y="1178403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165066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1287905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1410745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1533644" y="1178403"/>
              <a:ext cx="27270" cy="23174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1656630" y="1178403"/>
              <a:ext cx="27123" cy="23248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304776" y="1301626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82" y="1"/>
                  </a:moveTo>
                  <a:cubicBezTo>
                    <a:pt x="1074" y="1"/>
                    <a:pt x="1067" y="1"/>
                    <a:pt x="1059" y="1"/>
                  </a:cubicBezTo>
                  <a:cubicBezTo>
                    <a:pt x="358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427616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550455" y="1301626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60" y="1574"/>
                    <a:pt x="1054" y="1574"/>
                  </a:cubicBezTo>
                  <a:cubicBezTo>
                    <a:pt x="1460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673545" y="1301626"/>
              <a:ext cx="27064" cy="23189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66" y="1"/>
                  </a:moveTo>
                  <a:cubicBezTo>
                    <a:pt x="1059" y="1"/>
                    <a:pt x="1051" y="1"/>
                    <a:pt x="1043" y="1"/>
                  </a:cubicBezTo>
                  <a:cubicBezTo>
                    <a:pt x="1037" y="1"/>
                    <a:pt x="1032" y="1"/>
                    <a:pt x="1027" y="1"/>
                  </a:cubicBezTo>
                  <a:cubicBezTo>
                    <a:pt x="336" y="1"/>
                    <a:pt x="1" y="852"/>
                    <a:pt x="487" y="1338"/>
                  </a:cubicBezTo>
                  <a:cubicBezTo>
                    <a:pt x="650" y="1501"/>
                    <a:pt x="849" y="1574"/>
                    <a:pt x="1043" y="1574"/>
                  </a:cubicBezTo>
                  <a:cubicBezTo>
                    <a:pt x="1450" y="1574"/>
                    <a:pt x="1837" y="1257"/>
                    <a:pt x="1837" y="782"/>
                  </a:cubicBezTo>
                  <a:cubicBezTo>
                    <a:pt x="1837" y="353"/>
                    <a:pt x="1492" y="1"/>
                    <a:pt x="106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796341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0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919180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1042226" y="1301626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1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48" y="1501"/>
                    <a:pt x="846" y="1574"/>
                    <a:pt x="1040" y="1574"/>
                  </a:cubicBezTo>
                  <a:cubicBezTo>
                    <a:pt x="1446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165066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5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6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1287905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1410745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8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1" y="1257"/>
                    <a:pt x="1841" y="782"/>
                  </a:cubicBezTo>
                  <a:cubicBezTo>
                    <a:pt x="1841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1533599" y="1301641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0"/>
                  </a:moveTo>
                  <a:cubicBezTo>
                    <a:pt x="357" y="0"/>
                    <a:pt x="0" y="847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1656689" y="1301626"/>
              <a:ext cx="27064" cy="23189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304776" y="1424672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427616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550455" y="1424672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673310" y="1424672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796341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919180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1042226" y="1424672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1165066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1287905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1410745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1533599" y="1424672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656630" y="1424672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304776" y="1547909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27616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550455" y="1547909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673310" y="1547909"/>
              <a:ext cx="27299" cy="23366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796341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919180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1042226" y="1547909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1165066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1287905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1410745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1533599" y="1547909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1656630" y="1547909"/>
              <a:ext cx="27123" cy="23366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304776" y="167114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427616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550455" y="1671147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79"/>
                    <a:pt x="1058" y="1579"/>
                  </a:cubicBezTo>
                  <a:cubicBezTo>
                    <a:pt x="1465" y="1579"/>
                    <a:pt x="1854" y="1265"/>
                    <a:pt x="1854" y="781"/>
                  </a:cubicBezTo>
                  <a:cubicBezTo>
                    <a:pt x="1854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673310" y="1671147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796341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919180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1042226" y="167114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1165066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1287905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1410745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1533599" y="1671147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1656630" y="1671147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79"/>
                    <a:pt x="1044" y="1579"/>
                  </a:cubicBezTo>
                  <a:cubicBezTo>
                    <a:pt x="1452" y="1579"/>
                    <a:pt x="1840" y="126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304776" y="1794369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427616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673354" y="1794369"/>
              <a:ext cx="27255" cy="23174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796341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919180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1042226" y="1794369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1165066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1287905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1410745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1533599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1"/>
                  </a:moveTo>
                  <a:cubicBezTo>
                    <a:pt x="357" y="1"/>
                    <a:pt x="0" y="848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2"/>
                  </a:cubicBezTo>
                  <a:cubicBezTo>
                    <a:pt x="1853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1656689" y="1794369"/>
              <a:ext cx="27064" cy="23174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1"/>
                  </a:moveTo>
                  <a:cubicBezTo>
                    <a:pt x="336" y="1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2"/>
                  </a:cubicBezTo>
                  <a:cubicBezTo>
                    <a:pt x="1836" y="345"/>
                    <a:pt x="1479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304776" y="191760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427616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673501" y="1917592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796341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919180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1042226" y="191760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1165066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1287905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1410745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1533658" y="1917607"/>
              <a:ext cx="27255" cy="23174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52" y="0"/>
                  </a:moveTo>
                  <a:cubicBezTo>
                    <a:pt x="348" y="0"/>
                    <a:pt x="0" y="838"/>
                    <a:pt x="499" y="1337"/>
                  </a:cubicBezTo>
                  <a:cubicBezTo>
                    <a:pt x="658" y="1500"/>
                    <a:pt x="855" y="1573"/>
                    <a:pt x="1049" y="1573"/>
                  </a:cubicBezTo>
                  <a:cubicBezTo>
                    <a:pt x="1456" y="1573"/>
                    <a:pt x="1849" y="1256"/>
                    <a:pt x="1849" y="781"/>
                  </a:cubicBezTo>
                  <a:cubicBezTo>
                    <a:pt x="1849" y="344"/>
                    <a:pt x="1492" y="0"/>
                    <a:pt x="1068" y="0"/>
                  </a:cubicBezTo>
                  <a:cubicBezTo>
                    <a:pt x="1063" y="0"/>
                    <a:pt x="1057" y="0"/>
                    <a:pt x="105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1656689" y="1917607"/>
              <a:ext cx="27064" cy="23174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0"/>
                  </a:moveTo>
                  <a:cubicBezTo>
                    <a:pt x="336" y="0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1"/>
                  </a:cubicBezTo>
                  <a:cubicBezTo>
                    <a:pt x="1836" y="344"/>
                    <a:pt x="1479" y="0"/>
                    <a:pt x="1055" y="0"/>
                  </a:cubicBezTo>
                  <a:cubicBezTo>
                    <a:pt x="1050" y="0"/>
                    <a:pt x="1045" y="0"/>
                    <a:pt x="103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304776" y="2040638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27616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673310" y="2040638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796341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919180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1042226" y="2040638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1165066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1287905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1410745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1533599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1656630" y="2040638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304776" y="2163875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427616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673310" y="2163875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796341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919180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1042226" y="2163875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1165066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1287905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1410745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1533599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1656630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304776" y="2287112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427616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673310" y="2287112"/>
              <a:ext cx="27299" cy="23233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796341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919180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1042226" y="2287112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165066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287905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410745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533599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1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656630" y="2287112"/>
              <a:ext cx="27123" cy="23233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1" y="1506"/>
                    <a:pt x="847" y="1576"/>
                    <a:pt x="1039" y="1576"/>
                  </a:cubicBezTo>
                  <a:cubicBezTo>
                    <a:pt x="1448" y="1576"/>
                    <a:pt x="1840" y="1258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04776" y="2410335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59" y="1"/>
                  </a:moveTo>
                  <a:cubicBezTo>
                    <a:pt x="344" y="1"/>
                    <a:pt x="0" y="848"/>
                    <a:pt x="503" y="1351"/>
                  </a:cubicBezTo>
                  <a:cubicBezTo>
                    <a:pt x="660" y="1507"/>
                    <a:pt x="852" y="1577"/>
                    <a:pt x="1042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27616" y="2410335"/>
              <a:ext cx="27255" cy="23248"/>
            </a:xfrm>
            <a:custGeom>
              <a:avLst/>
              <a:gdLst/>
              <a:ahLst/>
              <a:cxnLst/>
              <a:rect l="l" t="t" r="r" b="b"/>
              <a:pathLst>
                <a:path w="1850" h="1578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0" y="1507"/>
                    <a:pt x="854" y="1577"/>
                    <a:pt x="1045" y="1577"/>
                  </a:cubicBezTo>
                  <a:cubicBezTo>
                    <a:pt x="1454" y="1577"/>
                    <a:pt x="1849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673501" y="2410335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61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796341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59" y="1"/>
                  </a:cubicBez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8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919180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1042226" y="2410335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69" y="0"/>
                  </a:moveTo>
                  <a:cubicBezTo>
                    <a:pt x="1061" y="0"/>
                    <a:pt x="1054" y="0"/>
                    <a:pt x="1046" y="1"/>
                  </a:cubicBezTo>
                  <a:cubicBezTo>
                    <a:pt x="344" y="1"/>
                    <a:pt x="0" y="848"/>
                    <a:pt x="490" y="1337"/>
                  </a:cubicBezTo>
                  <a:cubicBezTo>
                    <a:pt x="648" y="1500"/>
                    <a:pt x="846" y="1573"/>
                    <a:pt x="1040" y="1573"/>
                  </a:cubicBezTo>
                  <a:cubicBezTo>
                    <a:pt x="1446" y="1573"/>
                    <a:pt x="1840" y="1256"/>
                    <a:pt x="1840" y="782"/>
                  </a:cubicBezTo>
                  <a:cubicBezTo>
                    <a:pt x="1840" y="353"/>
                    <a:pt x="1495" y="0"/>
                    <a:pt x="106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1165066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9" y="0"/>
                  </a:moveTo>
                  <a:cubicBezTo>
                    <a:pt x="1062" y="0"/>
                    <a:pt x="1054" y="0"/>
                    <a:pt x="1046" y="1"/>
                  </a:cubicBez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496" y="0"/>
                    <a:pt x="106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287905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59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1410745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8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1533599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72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4" y="1507"/>
                    <a:pt x="859" y="1577"/>
                    <a:pt x="1051" y="1577"/>
                  </a:cubicBezTo>
                  <a:cubicBezTo>
                    <a:pt x="1461" y="1577"/>
                    <a:pt x="1853" y="1259"/>
                    <a:pt x="1853" y="782"/>
                  </a:cubicBezTo>
                  <a:cubicBezTo>
                    <a:pt x="1840" y="358"/>
                    <a:pt x="1496" y="1"/>
                    <a:pt x="107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656630" y="2410335"/>
              <a:ext cx="27123" cy="23248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304776" y="25333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427616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550455" y="2533381"/>
              <a:ext cx="27314" cy="23366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60" y="0"/>
                  </a:moveTo>
                  <a:cubicBezTo>
                    <a:pt x="358" y="0"/>
                    <a:pt x="1" y="860"/>
                    <a:pt x="504" y="1350"/>
                  </a:cubicBezTo>
                  <a:cubicBezTo>
                    <a:pt x="667" y="1513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673310" y="2533381"/>
              <a:ext cx="27299" cy="23366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796341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919180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1042226" y="25333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165066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287905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1410745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33599" y="2533381"/>
              <a:ext cx="27314" cy="23366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1656630" y="2533381"/>
              <a:ext cx="27123" cy="23366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60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04776" y="2656604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427616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50455" y="2656604"/>
              <a:ext cx="27314" cy="23292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673310" y="2656604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796341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919180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042226" y="2656604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1165066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1287905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1410745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1533599" y="2656604"/>
              <a:ext cx="27314" cy="23292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1656630" y="2656604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304776" y="2779841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427616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550455" y="277984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80"/>
                    <a:pt x="1058" y="1580"/>
                  </a:cubicBezTo>
                  <a:cubicBezTo>
                    <a:pt x="1465" y="1580"/>
                    <a:pt x="1854" y="1265"/>
                    <a:pt x="1854" y="781"/>
                  </a:cubicBezTo>
                  <a:cubicBezTo>
                    <a:pt x="1854" y="345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673310" y="2779841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796341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919180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042226" y="2779841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1165066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1287905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1410745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1533599" y="277984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45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1656630" y="277984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80"/>
                    <a:pt x="1044" y="1580"/>
                  </a:cubicBezTo>
                  <a:cubicBezTo>
                    <a:pt x="1452" y="1580"/>
                    <a:pt x="1840" y="1265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3" name="Google Shape;703;p14"/>
          <p:cNvGrpSpPr/>
          <p:nvPr/>
        </p:nvGrpSpPr>
        <p:grpSpPr>
          <a:xfrm rot="5400000">
            <a:off x="345856" y="4784080"/>
            <a:ext cx="2585305" cy="3277033"/>
            <a:chOff x="304776" y="1055181"/>
            <a:chExt cx="1378977" cy="1747937"/>
          </a:xfrm>
        </p:grpSpPr>
        <p:sp>
          <p:nvSpPr>
            <p:cNvPr id="704" name="Google Shape;704;p14"/>
            <p:cNvSpPr/>
            <p:nvPr/>
          </p:nvSpPr>
          <p:spPr>
            <a:xfrm>
              <a:off x="304776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427616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550455" y="105518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673501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796341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919180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1042226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1165066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1287905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1410745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1533599" y="105518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1656630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304776" y="1178403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427616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550455" y="1178403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673501" y="1178403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796341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919180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1042226" y="1178403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1165066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1287905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1410745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1533644" y="1178403"/>
              <a:ext cx="27270" cy="23174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1656630" y="1178403"/>
              <a:ext cx="27123" cy="23248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304776" y="1301626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82" y="1"/>
                  </a:moveTo>
                  <a:cubicBezTo>
                    <a:pt x="1074" y="1"/>
                    <a:pt x="1067" y="1"/>
                    <a:pt x="1059" y="1"/>
                  </a:cubicBezTo>
                  <a:cubicBezTo>
                    <a:pt x="358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427616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550455" y="1301626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60" y="1574"/>
                    <a:pt x="1054" y="1574"/>
                  </a:cubicBezTo>
                  <a:cubicBezTo>
                    <a:pt x="1460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673545" y="1301626"/>
              <a:ext cx="27064" cy="23189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66" y="1"/>
                  </a:moveTo>
                  <a:cubicBezTo>
                    <a:pt x="1059" y="1"/>
                    <a:pt x="1051" y="1"/>
                    <a:pt x="1043" y="1"/>
                  </a:cubicBezTo>
                  <a:cubicBezTo>
                    <a:pt x="1037" y="1"/>
                    <a:pt x="1032" y="1"/>
                    <a:pt x="1027" y="1"/>
                  </a:cubicBezTo>
                  <a:cubicBezTo>
                    <a:pt x="336" y="1"/>
                    <a:pt x="1" y="852"/>
                    <a:pt x="487" y="1338"/>
                  </a:cubicBezTo>
                  <a:cubicBezTo>
                    <a:pt x="650" y="1501"/>
                    <a:pt x="849" y="1574"/>
                    <a:pt x="1043" y="1574"/>
                  </a:cubicBezTo>
                  <a:cubicBezTo>
                    <a:pt x="1450" y="1574"/>
                    <a:pt x="1837" y="1257"/>
                    <a:pt x="1837" y="782"/>
                  </a:cubicBezTo>
                  <a:cubicBezTo>
                    <a:pt x="1837" y="353"/>
                    <a:pt x="1492" y="1"/>
                    <a:pt x="106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796341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0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919180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1042226" y="1301626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1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48" y="1501"/>
                    <a:pt x="846" y="1574"/>
                    <a:pt x="1040" y="1574"/>
                  </a:cubicBezTo>
                  <a:cubicBezTo>
                    <a:pt x="1446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1165066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5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6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1287905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1410745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8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1" y="1257"/>
                    <a:pt x="1841" y="782"/>
                  </a:cubicBezTo>
                  <a:cubicBezTo>
                    <a:pt x="1841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1533599" y="1301641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0"/>
                  </a:moveTo>
                  <a:cubicBezTo>
                    <a:pt x="357" y="0"/>
                    <a:pt x="0" y="847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1656689" y="1301626"/>
              <a:ext cx="27064" cy="23189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304776" y="1424672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427616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550455" y="1424672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673310" y="1424672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796341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919180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1042226" y="1424672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1165066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1287905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1410745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1533599" y="1424672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1656630" y="1424672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304776" y="1547909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427616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550455" y="1547909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673310" y="1547909"/>
              <a:ext cx="27299" cy="23366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796341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919180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1042226" y="1547909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1165066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1287905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1410745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1533599" y="1547909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1656630" y="1547909"/>
              <a:ext cx="27123" cy="23366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304776" y="167114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27616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550455" y="1671147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79"/>
                    <a:pt x="1058" y="1579"/>
                  </a:cubicBezTo>
                  <a:cubicBezTo>
                    <a:pt x="1465" y="1579"/>
                    <a:pt x="1854" y="1265"/>
                    <a:pt x="1854" y="781"/>
                  </a:cubicBezTo>
                  <a:cubicBezTo>
                    <a:pt x="1854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673310" y="1671147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796341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919180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1042226" y="167114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165066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287905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410745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533599" y="1671147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656630" y="1671147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79"/>
                    <a:pt x="1044" y="1579"/>
                  </a:cubicBezTo>
                  <a:cubicBezTo>
                    <a:pt x="1452" y="1579"/>
                    <a:pt x="1840" y="126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304776" y="1794369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427616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673354" y="1794369"/>
              <a:ext cx="27255" cy="23174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796341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19180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1042226" y="1794369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1165066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1287905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1410745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1533599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1"/>
                  </a:moveTo>
                  <a:cubicBezTo>
                    <a:pt x="357" y="1"/>
                    <a:pt x="0" y="848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2"/>
                  </a:cubicBezTo>
                  <a:cubicBezTo>
                    <a:pt x="1853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1656689" y="1794369"/>
              <a:ext cx="27064" cy="23174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1"/>
                  </a:moveTo>
                  <a:cubicBezTo>
                    <a:pt x="336" y="1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2"/>
                  </a:cubicBezTo>
                  <a:cubicBezTo>
                    <a:pt x="1836" y="345"/>
                    <a:pt x="1479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304776" y="191760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427616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73501" y="1917592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796341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919180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1042226" y="191760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1165066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1287905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1410745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1533658" y="1917607"/>
              <a:ext cx="27255" cy="23174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52" y="0"/>
                  </a:moveTo>
                  <a:cubicBezTo>
                    <a:pt x="348" y="0"/>
                    <a:pt x="0" y="838"/>
                    <a:pt x="499" y="1337"/>
                  </a:cubicBezTo>
                  <a:cubicBezTo>
                    <a:pt x="658" y="1500"/>
                    <a:pt x="855" y="1573"/>
                    <a:pt x="1049" y="1573"/>
                  </a:cubicBezTo>
                  <a:cubicBezTo>
                    <a:pt x="1456" y="1573"/>
                    <a:pt x="1849" y="1256"/>
                    <a:pt x="1849" y="781"/>
                  </a:cubicBezTo>
                  <a:cubicBezTo>
                    <a:pt x="1849" y="344"/>
                    <a:pt x="1492" y="0"/>
                    <a:pt x="1068" y="0"/>
                  </a:cubicBezTo>
                  <a:cubicBezTo>
                    <a:pt x="1063" y="0"/>
                    <a:pt x="1057" y="0"/>
                    <a:pt x="105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656689" y="1917607"/>
              <a:ext cx="27064" cy="23174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0"/>
                  </a:moveTo>
                  <a:cubicBezTo>
                    <a:pt x="336" y="0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1"/>
                  </a:cubicBezTo>
                  <a:cubicBezTo>
                    <a:pt x="1836" y="344"/>
                    <a:pt x="1479" y="0"/>
                    <a:pt x="1055" y="0"/>
                  </a:cubicBezTo>
                  <a:cubicBezTo>
                    <a:pt x="1050" y="0"/>
                    <a:pt x="1045" y="0"/>
                    <a:pt x="103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304776" y="2040638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427616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673310" y="2040638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796341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919180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1042226" y="2040638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1165066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287905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10745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533599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1656630" y="2040638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304776" y="2163875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427616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673310" y="2163875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796341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919180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1042226" y="2163875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1165066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1287905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1410745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1533599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1656630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304776" y="2287112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427616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673310" y="2287112"/>
              <a:ext cx="27299" cy="23233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796341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919180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1042226" y="2287112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1165066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1287905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1410745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1533599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1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1656630" y="2287112"/>
              <a:ext cx="27123" cy="23233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1" y="1506"/>
                    <a:pt x="847" y="1576"/>
                    <a:pt x="1039" y="1576"/>
                  </a:cubicBezTo>
                  <a:cubicBezTo>
                    <a:pt x="1448" y="1576"/>
                    <a:pt x="1840" y="1258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304776" y="2410335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59" y="1"/>
                  </a:moveTo>
                  <a:cubicBezTo>
                    <a:pt x="344" y="1"/>
                    <a:pt x="0" y="848"/>
                    <a:pt x="503" y="1351"/>
                  </a:cubicBezTo>
                  <a:cubicBezTo>
                    <a:pt x="660" y="1507"/>
                    <a:pt x="852" y="1577"/>
                    <a:pt x="1042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427616" y="2410335"/>
              <a:ext cx="27255" cy="23248"/>
            </a:xfrm>
            <a:custGeom>
              <a:avLst/>
              <a:gdLst/>
              <a:ahLst/>
              <a:cxnLst/>
              <a:rect l="l" t="t" r="r" b="b"/>
              <a:pathLst>
                <a:path w="1850" h="1578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0" y="1507"/>
                    <a:pt x="854" y="1577"/>
                    <a:pt x="1045" y="1577"/>
                  </a:cubicBezTo>
                  <a:cubicBezTo>
                    <a:pt x="1454" y="1577"/>
                    <a:pt x="1849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4"/>
            <p:cNvSpPr/>
            <p:nvPr/>
          </p:nvSpPr>
          <p:spPr>
            <a:xfrm>
              <a:off x="673501" y="2410335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61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796341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59" y="1"/>
                  </a:cubicBez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8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919180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1042226" y="2410335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69" y="0"/>
                  </a:moveTo>
                  <a:cubicBezTo>
                    <a:pt x="1061" y="0"/>
                    <a:pt x="1054" y="0"/>
                    <a:pt x="1046" y="1"/>
                  </a:cubicBezTo>
                  <a:cubicBezTo>
                    <a:pt x="344" y="1"/>
                    <a:pt x="0" y="848"/>
                    <a:pt x="490" y="1337"/>
                  </a:cubicBezTo>
                  <a:cubicBezTo>
                    <a:pt x="648" y="1500"/>
                    <a:pt x="846" y="1573"/>
                    <a:pt x="1040" y="1573"/>
                  </a:cubicBezTo>
                  <a:cubicBezTo>
                    <a:pt x="1446" y="1573"/>
                    <a:pt x="1840" y="1256"/>
                    <a:pt x="1840" y="782"/>
                  </a:cubicBezTo>
                  <a:cubicBezTo>
                    <a:pt x="1840" y="353"/>
                    <a:pt x="1495" y="0"/>
                    <a:pt x="106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1165066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9" y="0"/>
                  </a:moveTo>
                  <a:cubicBezTo>
                    <a:pt x="1062" y="0"/>
                    <a:pt x="1054" y="0"/>
                    <a:pt x="1046" y="1"/>
                  </a:cubicBez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496" y="0"/>
                    <a:pt x="106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1287905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59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1410745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8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1533599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72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4" y="1507"/>
                    <a:pt x="859" y="1577"/>
                    <a:pt x="1051" y="1577"/>
                  </a:cubicBezTo>
                  <a:cubicBezTo>
                    <a:pt x="1461" y="1577"/>
                    <a:pt x="1853" y="1259"/>
                    <a:pt x="1853" y="782"/>
                  </a:cubicBezTo>
                  <a:cubicBezTo>
                    <a:pt x="1840" y="358"/>
                    <a:pt x="1496" y="1"/>
                    <a:pt x="107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1656630" y="2410335"/>
              <a:ext cx="27123" cy="23248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304776" y="25333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427616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550455" y="2533381"/>
              <a:ext cx="27314" cy="23366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60" y="0"/>
                  </a:moveTo>
                  <a:cubicBezTo>
                    <a:pt x="358" y="0"/>
                    <a:pt x="1" y="860"/>
                    <a:pt x="504" y="1350"/>
                  </a:cubicBezTo>
                  <a:cubicBezTo>
                    <a:pt x="667" y="1513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673310" y="2533381"/>
              <a:ext cx="27299" cy="23366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796341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919180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1042226" y="25333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1165066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1287905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1410745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1533599" y="2533381"/>
              <a:ext cx="27314" cy="23366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1656630" y="2533381"/>
              <a:ext cx="27123" cy="23366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60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304776" y="2656604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427616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550455" y="2656604"/>
              <a:ext cx="27314" cy="23292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673310" y="2656604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796341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919180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1042226" y="2656604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1165066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1287905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1410745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1533599" y="2656604"/>
              <a:ext cx="27314" cy="23292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656630" y="2656604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304776" y="2779841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427616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550455" y="277984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80"/>
                    <a:pt x="1058" y="1580"/>
                  </a:cubicBezTo>
                  <a:cubicBezTo>
                    <a:pt x="1465" y="1580"/>
                    <a:pt x="1854" y="1265"/>
                    <a:pt x="1854" y="781"/>
                  </a:cubicBezTo>
                  <a:cubicBezTo>
                    <a:pt x="1854" y="345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673310" y="2779841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796341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919180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1042226" y="2779841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1165066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287905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1410745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1533599" y="277984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45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656630" y="277984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80"/>
                    <a:pt x="1044" y="1580"/>
                  </a:cubicBezTo>
                  <a:cubicBezTo>
                    <a:pt x="1452" y="1580"/>
                    <a:pt x="1840" y="1265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09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5"/>
          <p:cNvSpPr txBox="1">
            <a:spLocks noGrp="1"/>
          </p:cNvSpPr>
          <p:nvPr>
            <p:ph type="subTitle" idx="1"/>
          </p:nvPr>
        </p:nvSpPr>
        <p:spPr>
          <a:xfrm>
            <a:off x="1398200" y="3850217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86" name="Google Shape;886;p15"/>
          <p:cNvSpPr txBox="1">
            <a:spLocks noGrp="1"/>
          </p:cNvSpPr>
          <p:nvPr>
            <p:ph type="subTitle" idx="2"/>
          </p:nvPr>
        </p:nvSpPr>
        <p:spPr>
          <a:xfrm>
            <a:off x="4871300" y="3850217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87" name="Google Shape;887;p15"/>
          <p:cNvSpPr txBox="1">
            <a:spLocks noGrp="1"/>
          </p:cNvSpPr>
          <p:nvPr>
            <p:ph type="ctrTitle"/>
          </p:nvPr>
        </p:nvSpPr>
        <p:spPr>
          <a:xfrm>
            <a:off x="864000" y="285441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32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88" name="Google Shape;888;p15"/>
          <p:cNvSpPr txBox="1">
            <a:spLocks noGrp="1"/>
          </p:cNvSpPr>
          <p:nvPr>
            <p:ph type="ctrTitle" idx="3"/>
          </p:nvPr>
        </p:nvSpPr>
        <p:spPr>
          <a:xfrm>
            <a:off x="4337100" y="285441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32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89" name="Google Shape;889;p15"/>
          <p:cNvSpPr txBox="1">
            <a:spLocks noGrp="1"/>
          </p:cNvSpPr>
          <p:nvPr>
            <p:ph type="subTitle" idx="4"/>
          </p:nvPr>
        </p:nvSpPr>
        <p:spPr>
          <a:xfrm>
            <a:off x="8377145" y="3850217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 Light"/>
              <a:buNone/>
              <a:defRPr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0" name="Google Shape;890;p15"/>
          <p:cNvSpPr txBox="1">
            <a:spLocks noGrp="1"/>
          </p:cNvSpPr>
          <p:nvPr>
            <p:ph type="ctrTitle" idx="5"/>
          </p:nvPr>
        </p:nvSpPr>
        <p:spPr>
          <a:xfrm>
            <a:off x="7842945" y="2854417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3200" b="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Font typeface="Chivo"/>
              <a:buNone/>
              <a:defRPr sz="2133"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1" name="Google Shape;891;p15"/>
          <p:cNvSpPr txBox="1">
            <a:spLocks noGrp="1"/>
          </p:cNvSpPr>
          <p:nvPr>
            <p:ph type="title" idx="6"/>
          </p:nvPr>
        </p:nvSpPr>
        <p:spPr>
          <a:xfrm>
            <a:off x="792300" y="502500"/>
            <a:ext cx="639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892" name="Google Shape;892;p15"/>
          <p:cNvGrpSpPr/>
          <p:nvPr/>
        </p:nvGrpSpPr>
        <p:grpSpPr>
          <a:xfrm>
            <a:off x="11066893" y="155587"/>
            <a:ext cx="967407" cy="1433392"/>
            <a:chOff x="8300169" y="116690"/>
            <a:chExt cx="725555" cy="1075044"/>
          </a:xfrm>
        </p:grpSpPr>
        <p:sp>
          <p:nvSpPr>
            <p:cNvPr id="893" name="Google Shape;893;p15"/>
            <p:cNvSpPr/>
            <p:nvPr/>
          </p:nvSpPr>
          <p:spPr>
            <a:xfrm rot="5400000">
              <a:off x="8990198" y="119548"/>
              <a:ext cx="38385" cy="32668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5"/>
            <p:cNvSpPr/>
            <p:nvPr/>
          </p:nvSpPr>
          <p:spPr>
            <a:xfrm rot="5400000">
              <a:off x="8990363" y="292459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5"/>
            <p:cNvSpPr/>
            <p:nvPr/>
          </p:nvSpPr>
          <p:spPr>
            <a:xfrm rot="5400000">
              <a:off x="8990363" y="465184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5"/>
            <p:cNvSpPr/>
            <p:nvPr/>
          </p:nvSpPr>
          <p:spPr>
            <a:xfrm rot="5400000">
              <a:off x="8990374" y="638189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5"/>
            <p:cNvSpPr/>
            <p:nvPr/>
          </p:nvSpPr>
          <p:spPr>
            <a:xfrm rot="5400000">
              <a:off x="8990363" y="810924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5"/>
            <p:cNvSpPr/>
            <p:nvPr/>
          </p:nvSpPr>
          <p:spPr>
            <a:xfrm rot="5400000">
              <a:off x="8990363" y="983648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5"/>
            <p:cNvSpPr/>
            <p:nvPr/>
          </p:nvSpPr>
          <p:spPr>
            <a:xfrm rot="5400000">
              <a:off x="8990363" y="1156373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5"/>
            <p:cNvSpPr/>
            <p:nvPr/>
          </p:nvSpPr>
          <p:spPr>
            <a:xfrm rot="5400000">
              <a:off x="8817059" y="119673"/>
              <a:ext cx="38116" cy="3268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61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5"/>
            <p:cNvSpPr/>
            <p:nvPr/>
          </p:nvSpPr>
          <p:spPr>
            <a:xfrm rot="5400000">
              <a:off x="8817100" y="292459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59" y="1"/>
                  </a:cubicBez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8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5"/>
            <p:cNvSpPr/>
            <p:nvPr/>
          </p:nvSpPr>
          <p:spPr>
            <a:xfrm rot="5400000">
              <a:off x="8817100" y="465184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5"/>
            <p:cNvSpPr/>
            <p:nvPr/>
          </p:nvSpPr>
          <p:spPr>
            <a:xfrm rot="5400000">
              <a:off x="8817110" y="638189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69" y="0"/>
                  </a:moveTo>
                  <a:cubicBezTo>
                    <a:pt x="1061" y="0"/>
                    <a:pt x="1054" y="0"/>
                    <a:pt x="1046" y="1"/>
                  </a:cubicBezTo>
                  <a:cubicBezTo>
                    <a:pt x="344" y="1"/>
                    <a:pt x="0" y="848"/>
                    <a:pt x="490" y="1337"/>
                  </a:cubicBezTo>
                  <a:cubicBezTo>
                    <a:pt x="648" y="1500"/>
                    <a:pt x="846" y="1573"/>
                    <a:pt x="1040" y="1573"/>
                  </a:cubicBezTo>
                  <a:cubicBezTo>
                    <a:pt x="1446" y="1573"/>
                    <a:pt x="1840" y="1256"/>
                    <a:pt x="1840" y="782"/>
                  </a:cubicBezTo>
                  <a:cubicBezTo>
                    <a:pt x="1840" y="353"/>
                    <a:pt x="1495" y="0"/>
                    <a:pt x="106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5"/>
            <p:cNvSpPr/>
            <p:nvPr/>
          </p:nvSpPr>
          <p:spPr>
            <a:xfrm rot="5400000">
              <a:off x="8817100" y="810924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9" y="0"/>
                  </a:moveTo>
                  <a:cubicBezTo>
                    <a:pt x="1062" y="0"/>
                    <a:pt x="1054" y="0"/>
                    <a:pt x="1046" y="1"/>
                  </a:cubicBez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496" y="0"/>
                    <a:pt x="106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5"/>
            <p:cNvSpPr/>
            <p:nvPr/>
          </p:nvSpPr>
          <p:spPr>
            <a:xfrm rot="5400000">
              <a:off x="8817100" y="983648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59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5"/>
            <p:cNvSpPr/>
            <p:nvPr/>
          </p:nvSpPr>
          <p:spPr>
            <a:xfrm rot="5400000">
              <a:off x="8817100" y="1156373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8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15"/>
            <p:cNvSpPr/>
            <p:nvPr/>
          </p:nvSpPr>
          <p:spPr>
            <a:xfrm rot="5400000">
              <a:off x="8643826" y="119455"/>
              <a:ext cx="38385" cy="32854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15"/>
            <p:cNvSpPr/>
            <p:nvPr/>
          </p:nvSpPr>
          <p:spPr>
            <a:xfrm rot="5400000">
              <a:off x="8644013" y="292387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5"/>
            <p:cNvSpPr/>
            <p:nvPr/>
          </p:nvSpPr>
          <p:spPr>
            <a:xfrm rot="5400000">
              <a:off x="8644013" y="465112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5"/>
            <p:cNvSpPr/>
            <p:nvPr/>
          </p:nvSpPr>
          <p:spPr>
            <a:xfrm rot="5400000">
              <a:off x="8644023" y="638116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15"/>
            <p:cNvSpPr/>
            <p:nvPr/>
          </p:nvSpPr>
          <p:spPr>
            <a:xfrm rot="5400000">
              <a:off x="8644013" y="810851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15"/>
            <p:cNvSpPr/>
            <p:nvPr/>
          </p:nvSpPr>
          <p:spPr>
            <a:xfrm rot="5400000">
              <a:off x="8644013" y="983576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15"/>
            <p:cNvSpPr/>
            <p:nvPr/>
          </p:nvSpPr>
          <p:spPr>
            <a:xfrm rot="5400000">
              <a:off x="8644013" y="1156301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15"/>
            <p:cNvSpPr/>
            <p:nvPr/>
          </p:nvSpPr>
          <p:spPr>
            <a:xfrm rot="5400000">
              <a:off x="8470553" y="119445"/>
              <a:ext cx="38385" cy="32875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15"/>
            <p:cNvSpPr/>
            <p:nvPr/>
          </p:nvSpPr>
          <p:spPr>
            <a:xfrm rot="5400000">
              <a:off x="8470739" y="292377"/>
              <a:ext cx="38136" cy="32750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15"/>
            <p:cNvSpPr/>
            <p:nvPr/>
          </p:nvSpPr>
          <p:spPr>
            <a:xfrm rot="5400000">
              <a:off x="8470739" y="465101"/>
              <a:ext cx="38136" cy="32750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15"/>
            <p:cNvSpPr/>
            <p:nvPr/>
          </p:nvSpPr>
          <p:spPr>
            <a:xfrm rot="5400000">
              <a:off x="8470750" y="638106"/>
              <a:ext cx="38116" cy="32750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15"/>
            <p:cNvSpPr/>
            <p:nvPr/>
          </p:nvSpPr>
          <p:spPr>
            <a:xfrm rot="5400000">
              <a:off x="8470739" y="810841"/>
              <a:ext cx="38136" cy="32750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15"/>
            <p:cNvSpPr/>
            <p:nvPr/>
          </p:nvSpPr>
          <p:spPr>
            <a:xfrm rot="5400000">
              <a:off x="8470739" y="983566"/>
              <a:ext cx="38136" cy="32750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15"/>
            <p:cNvSpPr/>
            <p:nvPr/>
          </p:nvSpPr>
          <p:spPr>
            <a:xfrm rot="5400000">
              <a:off x="8470739" y="1156290"/>
              <a:ext cx="38136" cy="32750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5"/>
            <p:cNvSpPr/>
            <p:nvPr/>
          </p:nvSpPr>
          <p:spPr>
            <a:xfrm rot="5400000">
              <a:off x="8297341" y="119517"/>
              <a:ext cx="38385" cy="32730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5"/>
            <p:cNvSpPr/>
            <p:nvPr/>
          </p:nvSpPr>
          <p:spPr>
            <a:xfrm rot="5400000">
              <a:off x="8297538" y="292459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5"/>
            <p:cNvSpPr/>
            <p:nvPr/>
          </p:nvSpPr>
          <p:spPr>
            <a:xfrm rot="5400000">
              <a:off x="8297538" y="465184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5"/>
            <p:cNvSpPr/>
            <p:nvPr/>
          </p:nvSpPr>
          <p:spPr>
            <a:xfrm rot="5400000">
              <a:off x="8297548" y="638189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5"/>
            <p:cNvSpPr/>
            <p:nvPr/>
          </p:nvSpPr>
          <p:spPr>
            <a:xfrm rot="5400000">
              <a:off x="8297538" y="810924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15"/>
            <p:cNvSpPr/>
            <p:nvPr/>
          </p:nvSpPr>
          <p:spPr>
            <a:xfrm rot="5400000">
              <a:off x="8297538" y="983648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15"/>
            <p:cNvSpPr/>
            <p:nvPr/>
          </p:nvSpPr>
          <p:spPr>
            <a:xfrm rot="5400000">
              <a:off x="8297538" y="1156373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8" name="Google Shape;928;p15"/>
          <p:cNvGrpSpPr/>
          <p:nvPr/>
        </p:nvGrpSpPr>
        <p:grpSpPr>
          <a:xfrm>
            <a:off x="159936" y="6137993"/>
            <a:ext cx="736555" cy="742107"/>
            <a:chOff x="119952" y="4603495"/>
            <a:chExt cx="552416" cy="556580"/>
          </a:xfrm>
        </p:grpSpPr>
        <p:sp>
          <p:nvSpPr>
            <p:cNvPr id="929" name="Google Shape;929;p15"/>
            <p:cNvSpPr/>
            <p:nvPr/>
          </p:nvSpPr>
          <p:spPr>
            <a:xfrm rot="5400000">
              <a:off x="636945" y="4606188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5"/>
            <p:cNvSpPr/>
            <p:nvPr/>
          </p:nvSpPr>
          <p:spPr>
            <a:xfrm rot="5400000">
              <a:off x="636935" y="4778923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15"/>
            <p:cNvSpPr/>
            <p:nvPr/>
          </p:nvSpPr>
          <p:spPr>
            <a:xfrm rot="5400000">
              <a:off x="636800" y="4951782"/>
              <a:ext cx="38406" cy="3273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15"/>
            <p:cNvSpPr/>
            <p:nvPr/>
          </p:nvSpPr>
          <p:spPr>
            <a:xfrm rot="5400000">
              <a:off x="636945" y="5124652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5"/>
            <p:cNvSpPr/>
            <p:nvPr/>
          </p:nvSpPr>
          <p:spPr>
            <a:xfrm rot="5400000">
              <a:off x="463755" y="4606260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5"/>
            <p:cNvSpPr/>
            <p:nvPr/>
          </p:nvSpPr>
          <p:spPr>
            <a:xfrm rot="5400000">
              <a:off x="463744" y="4778995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5"/>
            <p:cNvSpPr/>
            <p:nvPr/>
          </p:nvSpPr>
          <p:spPr>
            <a:xfrm rot="5400000">
              <a:off x="463558" y="4951803"/>
              <a:ext cx="38406" cy="3268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5"/>
            <p:cNvSpPr/>
            <p:nvPr/>
          </p:nvSpPr>
          <p:spPr>
            <a:xfrm rot="5400000">
              <a:off x="463703" y="5124673"/>
              <a:ext cx="38116" cy="3268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5"/>
            <p:cNvSpPr/>
            <p:nvPr/>
          </p:nvSpPr>
          <p:spPr>
            <a:xfrm rot="5400000">
              <a:off x="290481" y="4606250"/>
              <a:ext cx="38116" cy="32605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82" y="1"/>
                  </a:moveTo>
                  <a:cubicBezTo>
                    <a:pt x="1074" y="1"/>
                    <a:pt x="1067" y="1"/>
                    <a:pt x="1059" y="1"/>
                  </a:cubicBezTo>
                  <a:cubicBezTo>
                    <a:pt x="358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5"/>
            <p:cNvSpPr/>
            <p:nvPr/>
          </p:nvSpPr>
          <p:spPr>
            <a:xfrm rot="5400000">
              <a:off x="290470" y="4778985"/>
              <a:ext cx="38136" cy="32605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5"/>
            <p:cNvSpPr/>
            <p:nvPr/>
          </p:nvSpPr>
          <p:spPr>
            <a:xfrm rot="5400000">
              <a:off x="290336" y="4951844"/>
              <a:ext cx="38406" cy="32605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60" y="1574"/>
                    <a:pt x="1054" y="1574"/>
                  </a:cubicBezTo>
                  <a:cubicBezTo>
                    <a:pt x="1460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5"/>
            <p:cNvSpPr/>
            <p:nvPr/>
          </p:nvSpPr>
          <p:spPr>
            <a:xfrm rot="5400000">
              <a:off x="290512" y="5124745"/>
              <a:ext cx="38053" cy="32605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66" y="1"/>
                  </a:moveTo>
                  <a:cubicBezTo>
                    <a:pt x="1059" y="1"/>
                    <a:pt x="1051" y="1"/>
                    <a:pt x="1043" y="1"/>
                  </a:cubicBezTo>
                  <a:cubicBezTo>
                    <a:pt x="1037" y="1"/>
                    <a:pt x="1032" y="1"/>
                    <a:pt x="1027" y="1"/>
                  </a:cubicBezTo>
                  <a:cubicBezTo>
                    <a:pt x="336" y="1"/>
                    <a:pt x="1" y="852"/>
                    <a:pt x="487" y="1338"/>
                  </a:cubicBezTo>
                  <a:cubicBezTo>
                    <a:pt x="650" y="1501"/>
                    <a:pt x="849" y="1574"/>
                    <a:pt x="1043" y="1574"/>
                  </a:cubicBezTo>
                  <a:cubicBezTo>
                    <a:pt x="1450" y="1574"/>
                    <a:pt x="1837" y="1257"/>
                    <a:pt x="1837" y="782"/>
                  </a:cubicBezTo>
                  <a:cubicBezTo>
                    <a:pt x="1837" y="353"/>
                    <a:pt x="1492" y="1"/>
                    <a:pt x="106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5"/>
            <p:cNvSpPr/>
            <p:nvPr/>
          </p:nvSpPr>
          <p:spPr>
            <a:xfrm rot="5400000">
              <a:off x="117394" y="4606177"/>
              <a:ext cx="38116" cy="32750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5"/>
            <p:cNvSpPr/>
            <p:nvPr/>
          </p:nvSpPr>
          <p:spPr>
            <a:xfrm rot="5400000">
              <a:off x="117383" y="4778912"/>
              <a:ext cx="38136" cy="32750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5"/>
            <p:cNvSpPr/>
            <p:nvPr/>
          </p:nvSpPr>
          <p:spPr>
            <a:xfrm rot="5400000">
              <a:off x="117186" y="4951710"/>
              <a:ext cx="38406" cy="32875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5"/>
            <p:cNvSpPr/>
            <p:nvPr/>
          </p:nvSpPr>
          <p:spPr>
            <a:xfrm rot="5400000">
              <a:off x="117197" y="5124445"/>
              <a:ext cx="38385" cy="32875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8793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6"/>
          <p:cNvSpPr txBox="1">
            <a:spLocks noGrp="1"/>
          </p:cNvSpPr>
          <p:nvPr>
            <p:ph type="subTitle" idx="1"/>
          </p:nvPr>
        </p:nvSpPr>
        <p:spPr>
          <a:xfrm>
            <a:off x="2897732" y="2696068"/>
            <a:ext cx="24240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47" name="Google Shape;947;p16"/>
          <p:cNvSpPr txBox="1">
            <a:spLocks noGrp="1"/>
          </p:cNvSpPr>
          <p:nvPr>
            <p:ph type="subTitle" idx="2"/>
          </p:nvPr>
        </p:nvSpPr>
        <p:spPr>
          <a:xfrm>
            <a:off x="2897732" y="4832467"/>
            <a:ext cx="217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48" name="Google Shape;948;p16"/>
          <p:cNvSpPr txBox="1">
            <a:spLocks noGrp="1"/>
          </p:cNvSpPr>
          <p:nvPr>
            <p:ph type="ctrTitle"/>
          </p:nvPr>
        </p:nvSpPr>
        <p:spPr>
          <a:xfrm>
            <a:off x="2897733" y="2169000"/>
            <a:ext cx="22652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9" name="Google Shape;949;p16"/>
          <p:cNvSpPr txBox="1">
            <a:spLocks noGrp="1"/>
          </p:cNvSpPr>
          <p:nvPr>
            <p:ph type="ctrTitle" idx="3"/>
          </p:nvPr>
        </p:nvSpPr>
        <p:spPr>
          <a:xfrm>
            <a:off x="2897733" y="4157167"/>
            <a:ext cx="22652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0" name="Google Shape;950;p16"/>
          <p:cNvSpPr txBox="1">
            <a:spLocks noGrp="1"/>
          </p:cNvSpPr>
          <p:nvPr>
            <p:ph type="subTitle" idx="4"/>
          </p:nvPr>
        </p:nvSpPr>
        <p:spPr>
          <a:xfrm>
            <a:off x="7804833" y="2696068"/>
            <a:ext cx="24240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1" name="Google Shape;951;p16"/>
          <p:cNvSpPr txBox="1">
            <a:spLocks noGrp="1"/>
          </p:cNvSpPr>
          <p:nvPr>
            <p:ph type="ctrTitle" idx="5"/>
          </p:nvPr>
        </p:nvSpPr>
        <p:spPr>
          <a:xfrm>
            <a:off x="7804833" y="2169000"/>
            <a:ext cx="21796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2" name="Google Shape;952;p16"/>
          <p:cNvSpPr txBox="1">
            <a:spLocks noGrp="1"/>
          </p:cNvSpPr>
          <p:nvPr>
            <p:ph type="subTitle" idx="6"/>
          </p:nvPr>
        </p:nvSpPr>
        <p:spPr>
          <a:xfrm>
            <a:off x="7804833" y="4832467"/>
            <a:ext cx="217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3" name="Google Shape;953;p16"/>
          <p:cNvSpPr txBox="1">
            <a:spLocks noGrp="1"/>
          </p:cNvSpPr>
          <p:nvPr>
            <p:ph type="ctrTitle" idx="7"/>
          </p:nvPr>
        </p:nvSpPr>
        <p:spPr>
          <a:xfrm>
            <a:off x="7804833" y="4157167"/>
            <a:ext cx="21796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32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133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4" name="Google Shape;954;p16"/>
          <p:cNvSpPr txBox="1">
            <a:spLocks noGrp="1"/>
          </p:cNvSpPr>
          <p:nvPr>
            <p:ph type="title" idx="8"/>
          </p:nvPr>
        </p:nvSpPr>
        <p:spPr>
          <a:xfrm>
            <a:off x="792300" y="502500"/>
            <a:ext cx="639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955" name="Google Shape;955;p16"/>
          <p:cNvGrpSpPr/>
          <p:nvPr/>
        </p:nvGrpSpPr>
        <p:grpSpPr>
          <a:xfrm>
            <a:off x="153765" y="4733451"/>
            <a:ext cx="797215" cy="2050003"/>
            <a:chOff x="115323" y="3550088"/>
            <a:chExt cx="597911" cy="1537502"/>
          </a:xfrm>
        </p:grpSpPr>
        <p:sp>
          <p:nvSpPr>
            <p:cNvPr id="956" name="Google Shape;956;p16"/>
            <p:cNvSpPr/>
            <p:nvPr/>
          </p:nvSpPr>
          <p:spPr>
            <a:xfrm rot="5400000">
              <a:off x="674893" y="3553003"/>
              <a:ext cx="41255" cy="35426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6"/>
            <p:cNvSpPr/>
            <p:nvPr/>
          </p:nvSpPr>
          <p:spPr>
            <a:xfrm rot="5400000">
              <a:off x="674882" y="3739964"/>
              <a:ext cx="41278" cy="35426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6"/>
            <p:cNvSpPr/>
            <p:nvPr/>
          </p:nvSpPr>
          <p:spPr>
            <a:xfrm rot="5400000">
              <a:off x="674736" y="3927059"/>
              <a:ext cx="41569" cy="35426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6"/>
            <p:cNvSpPr/>
            <p:nvPr/>
          </p:nvSpPr>
          <p:spPr>
            <a:xfrm rot="5400000">
              <a:off x="674893" y="4114166"/>
              <a:ext cx="41255" cy="35426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6"/>
            <p:cNvSpPr/>
            <p:nvPr/>
          </p:nvSpPr>
          <p:spPr>
            <a:xfrm rot="5400000">
              <a:off x="674882" y="4301126"/>
              <a:ext cx="41278" cy="35426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6"/>
            <p:cNvSpPr/>
            <p:nvPr/>
          </p:nvSpPr>
          <p:spPr>
            <a:xfrm rot="5400000">
              <a:off x="674882" y="4488076"/>
              <a:ext cx="41278" cy="35426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6"/>
            <p:cNvSpPr/>
            <p:nvPr/>
          </p:nvSpPr>
          <p:spPr>
            <a:xfrm rot="5400000">
              <a:off x="674893" y="4675328"/>
              <a:ext cx="41255" cy="35426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6"/>
            <p:cNvSpPr/>
            <p:nvPr/>
          </p:nvSpPr>
          <p:spPr>
            <a:xfrm rot="5400000">
              <a:off x="674882" y="4862289"/>
              <a:ext cx="41278" cy="35426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6"/>
            <p:cNvSpPr/>
            <p:nvPr/>
          </p:nvSpPr>
          <p:spPr>
            <a:xfrm rot="5400000">
              <a:off x="674882" y="5049238"/>
              <a:ext cx="41278" cy="35426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6"/>
            <p:cNvSpPr/>
            <p:nvPr/>
          </p:nvSpPr>
          <p:spPr>
            <a:xfrm rot="5400000">
              <a:off x="487439" y="3553081"/>
              <a:ext cx="41255" cy="35269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6"/>
            <p:cNvSpPr/>
            <p:nvPr/>
          </p:nvSpPr>
          <p:spPr>
            <a:xfrm rot="5400000">
              <a:off x="487428" y="3740042"/>
              <a:ext cx="41278" cy="35269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6"/>
            <p:cNvSpPr/>
            <p:nvPr/>
          </p:nvSpPr>
          <p:spPr>
            <a:xfrm rot="5400000">
              <a:off x="487226" y="3927081"/>
              <a:ext cx="41569" cy="35381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6"/>
            <p:cNvSpPr/>
            <p:nvPr/>
          </p:nvSpPr>
          <p:spPr>
            <a:xfrm rot="5400000">
              <a:off x="487383" y="4114188"/>
              <a:ext cx="41255" cy="35381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6"/>
            <p:cNvSpPr/>
            <p:nvPr/>
          </p:nvSpPr>
          <p:spPr>
            <a:xfrm rot="5400000">
              <a:off x="487428" y="4301205"/>
              <a:ext cx="41278" cy="35269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6"/>
            <p:cNvSpPr/>
            <p:nvPr/>
          </p:nvSpPr>
          <p:spPr>
            <a:xfrm rot="5400000">
              <a:off x="487428" y="4488154"/>
              <a:ext cx="41278" cy="35269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6"/>
            <p:cNvSpPr/>
            <p:nvPr/>
          </p:nvSpPr>
          <p:spPr>
            <a:xfrm rot="5400000">
              <a:off x="487439" y="4675407"/>
              <a:ext cx="41255" cy="35269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6"/>
            <p:cNvSpPr/>
            <p:nvPr/>
          </p:nvSpPr>
          <p:spPr>
            <a:xfrm rot="5400000">
              <a:off x="487428" y="4862367"/>
              <a:ext cx="41278" cy="35269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6"/>
            <p:cNvSpPr/>
            <p:nvPr/>
          </p:nvSpPr>
          <p:spPr>
            <a:xfrm rot="5400000">
              <a:off x="487428" y="5049317"/>
              <a:ext cx="41278" cy="35269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6"/>
            <p:cNvSpPr/>
            <p:nvPr/>
          </p:nvSpPr>
          <p:spPr>
            <a:xfrm rot="5400000">
              <a:off x="299895" y="3553070"/>
              <a:ext cx="41255" cy="35291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82" y="1"/>
                  </a:moveTo>
                  <a:cubicBezTo>
                    <a:pt x="1074" y="1"/>
                    <a:pt x="1067" y="1"/>
                    <a:pt x="1059" y="1"/>
                  </a:cubicBezTo>
                  <a:cubicBezTo>
                    <a:pt x="358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6"/>
            <p:cNvSpPr/>
            <p:nvPr/>
          </p:nvSpPr>
          <p:spPr>
            <a:xfrm rot="5400000">
              <a:off x="299884" y="3740031"/>
              <a:ext cx="41278" cy="35291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6"/>
            <p:cNvSpPr/>
            <p:nvPr/>
          </p:nvSpPr>
          <p:spPr>
            <a:xfrm rot="5400000">
              <a:off x="299739" y="3927126"/>
              <a:ext cx="41569" cy="35291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60" y="1574"/>
                    <a:pt x="1054" y="1574"/>
                  </a:cubicBezTo>
                  <a:cubicBezTo>
                    <a:pt x="1460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6"/>
            <p:cNvSpPr/>
            <p:nvPr/>
          </p:nvSpPr>
          <p:spPr>
            <a:xfrm rot="5400000">
              <a:off x="299929" y="4114266"/>
              <a:ext cx="41188" cy="35291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66" y="1"/>
                  </a:moveTo>
                  <a:cubicBezTo>
                    <a:pt x="1059" y="1"/>
                    <a:pt x="1051" y="1"/>
                    <a:pt x="1043" y="1"/>
                  </a:cubicBezTo>
                  <a:cubicBezTo>
                    <a:pt x="1037" y="1"/>
                    <a:pt x="1032" y="1"/>
                    <a:pt x="1027" y="1"/>
                  </a:cubicBezTo>
                  <a:cubicBezTo>
                    <a:pt x="336" y="1"/>
                    <a:pt x="1" y="852"/>
                    <a:pt x="487" y="1338"/>
                  </a:cubicBezTo>
                  <a:cubicBezTo>
                    <a:pt x="650" y="1501"/>
                    <a:pt x="849" y="1574"/>
                    <a:pt x="1043" y="1574"/>
                  </a:cubicBezTo>
                  <a:cubicBezTo>
                    <a:pt x="1450" y="1574"/>
                    <a:pt x="1837" y="1257"/>
                    <a:pt x="1837" y="782"/>
                  </a:cubicBezTo>
                  <a:cubicBezTo>
                    <a:pt x="1837" y="353"/>
                    <a:pt x="1492" y="1"/>
                    <a:pt x="106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6"/>
            <p:cNvSpPr/>
            <p:nvPr/>
          </p:nvSpPr>
          <p:spPr>
            <a:xfrm rot="5400000">
              <a:off x="299884" y="4301194"/>
              <a:ext cx="41278" cy="35291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0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6"/>
            <p:cNvSpPr/>
            <p:nvPr/>
          </p:nvSpPr>
          <p:spPr>
            <a:xfrm rot="5400000">
              <a:off x="299884" y="4488143"/>
              <a:ext cx="41278" cy="35291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6"/>
            <p:cNvSpPr/>
            <p:nvPr/>
          </p:nvSpPr>
          <p:spPr>
            <a:xfrm rot="5400000">
              <a:off x="299895" y="4675395"/>
              <a:ext cx="41255" cy="35291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1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48" y="1501"/>
                    <a:pt x="846" y="1574"/>
                    <a:pt x="1040" y="1574"/>
                  </a:cubicBezTo>
                  <a:cubicBezTo>
                    <a:pt x="1446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6"/>
            <p:cNvSpPr/>
            <p:nvPr/>
          </p:nvSpPr>
          <p:spPr>
            <a:xfrm rot="5400000">
              <a:off x="299884" y="4862356"/>
              <a:ext cx="41278" cy="35291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5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6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6"/>
            <p:cNvSpPr/>
            <p:nvPr/>
          </p:nvSpPr>
          <p:spPr>
            <a:xfrm rot="5400000">
              <a:off x="299884" y="5049306"/>
              <a:ext cx="41278" cy="35291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6"/>
            <p:cNvSpPr/>
            <p:nvPr/>
          </p:nvSpPr>
          <p:spPr>
            <a:xfrm rot="5400000">
              <a:off x="112554" y="3552992"/>
              <a:ext cx="41255" cy="35448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6"/>
            <p:cNvSpPr/>
            <p:nvPr/>
          </p:nvSpPr>
          <p:spPr>
            <a:xfrm rot="5400000">
              <a:off x="112542" y="3739952"/>
              <a:ext cx="41278" cy="35448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6"/>
            <p:cNvSpPr/>
            <p:nvPr/>
          </p:nvSpPr>
          <p:spPr>
            <a:xfrm rot="5400000">
              <a:off x="112329" y="3926981"/>
              <a:ext cx="41569" cy="35583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6"/>
            <p:cNvSpPr/>
            <p:nvPr/>
          </p:nvSpPr>
          <p:spPr>
            <a:xfrm rot="5400000">
              <a:off x="112341" y="4113941"/>
              <a:ext cx="41547" cy="35583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6"/>
            <p:cNvSpPr/>
            <p:nvPr/>
          </p:nvSpPr>
          <p:spPr>
            <a:xfrm rot="5400000">
              <a:off x="112542" y="4301115"/>
              <a:ext cx="41278" cy="35448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6"/>
            <p:cNvSpPr/>
            <p:nvPr/>
          </p:nvSpPr>
          <p:spPr>
            <a:xfrm rot="5400000">
              <a:off x="112542" y="4488065"/>
              <a:ext cx="41278" cy="35448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6"/>
            <p:cNvSpPr/>
            <p:nvPr/>
          </p:nvSpPr>
          <p:spPr>
            <a:xfrm rot="5400000">
              <a:off x="112554" y="4675317"/>
              <a:ext cx="41255" cy="35448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6"/>
            <p:cNvSpPr/>
            <p:nvPr/>
          </p:nvSpPr>
          <p:spPr>
            <a:xfrm rot="5400000">
              <a:off x="112542" y="4862278"/>
              <a:ext cx="41278" cy="35448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6"/>
            <p:cNvSpPr/>
            <p:nvPr/>
          </p:nvSpPr>
          <p:spPr>
            <a:xfrm rot="5400000">
              <a:off x="112542" y="5049227"/>
              <a:ext cx="41278" cy="35448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2" name="Google Shape;992;p16"/>
          <p:cNvGrpSpPr/>
          <p:nvPr/>
        </p:nvGrpSpPr>
        <p:grpSpPr>
          <a:xfrm rot="5400000">
            <a:off x="10287610" y="-21377"/>
            <a:ext cx="77401" cy="1811361"/>
            <a:chOff x="550455" y="1794369"/>
            <a:chExt cx="27314" cy="639214"/>
          </a:xfrm>
        </p:grpSpPr>
        <p:sp>
          <p:nvSpPr>
            <p:cNvPr id="993" name="Google Shape;993;p16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7332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7"/>
          <p:cNvSpPr/>
          <p:nvPr/>
        </p:nvSpPr>
        <p:spPr>
          <a:xfrm>
            <a:off x="562703" y="6421505"/>
            <a:ext cx="2141" cy="1747"/>
          </a:xfrm>
          <a:custGeom>
            <a:avLst/>
            <a:gdLst/>
            <a:ahLst/>
            <a:cxnLst/>
            <a:rect l="l" t="t" r="r" b="b"/>
            <a:pathLst>
              <a:path w="38" h="31" extrusionOk="0">
                <a:moveTo>
                  <a:pt x="34" y="0"/>
                </a:moveTo>
                <a:lnTo>
                  <a:pt x="1" y="31"/>
                </a:lnTo>
                <a:cubicBezTo>
                  <a:pt x="21" y="17"/>
                  <a:pt x="38" y="4"/>
                  <a:pt x="34" y="0"/>
                </a:cubicBezTo>
                <a:close/>
              </a:path>
            </a:pathLst>
          </a:custGeom>
          <a:solidFill>
            <a:srgbClr val="FFC9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1" name="Google Shape;1001;p17"/>
          <p:cNvSpPr/>
          <p:nvPr/>
        </p:nvSpPr>
        <p:spPr>
          <a:xfrm>
            <a:off x="601808" y="6441340"/>
            <a:ext cx="4225" cy="4113"/>
          </a:xfrm>
          <a:custGeom>
            <a:avLst/>
            <a:gdLst/>
            <a:ahLst/>
            <a:cxnLst/>
            <a:rect l="l" t="t" r="r" b="b"/>
            <a:pathLst>
              <a:path w="75" h="73" extrusionOk="0">
                <a:moveTo>
                  <a:pt x="63" y="1"/>
                </a:moveTo>
                <a:cubicBezTo>
                  <a:pt x="44" y="1"/>
                  <a:pt x="26" y="41"/>
                  <a:pt x="0" y="72"/>
                </a:cubicBezTo>
                <a:lnTo>
                  <a:pt x="74" y="5"/>
                </a:lnTo>
                <a:cubicBezTo>
                  <a:pt x="70" y="2"/>
                  <a:pt x="67" y="1"/>
                  <a:pt x="63" y="1"/>
                </a:cubicBezTo>
                <a:close/>
              </a:path>
            </a:pathLst>
          </a:custGeom>
          <a:solidFill>
            <a:srgbClr val="FFC9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2" name="Google Shape;1002;p17"/>
          <p:cNvSpPr/>
          <p:nvPr/>
        </p:nvSpPr>
        <p:spPr>
          <a:xfrm>
            <a:off x="535207" y="6364823"/>
            <a:ext cx="56" cy="957"/>
          </a:xfrm>
          <a:custGeom>
            <a:avLst/>
            <a:gdLst/>
            <a:ahLst/>
            <a:cxnLst/>
            <a:rect l="l" t="t" r="r" b="b"/>
            <a:pathLst>
              <a:path w="1" h="17" extrusionOk="0">
                <a:moveTo>
                  <a:pt x="1" y="0"/>
                </a:moveTo>
                <a:lnTo>
                  <a:pt x="1" y="0"/>
                </a:lnTo>
                <a:cubicBezTo>
                  <a:pt x="1" y="17"/>
                  <a:pt x="1" y="14"/>
                  <a:pt x="1" y="0"/>
                </a:cubicBezTo>
                <a:close/>
              </a:path>
            </a:pathLst>
          </a:custGeom>
          <a:solidFill>
            <a:srgbClr val="FFC9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3" name="Google Shape;1003;p17"/>
          <p:cNvSpPr/>
          <p:nvPr/>
        </p:nvSpPr>
        <p:spPr>
          <a:xfrm>
            <a:off x="600849" y="6445395"/>
            <a:ext cx="1015" cy="789"/>
          </a:xfrm>
          <a:custGeom>
            <a:avLst/>
            <a:gdLst/>
            <a:ahLst/>
            <a:cxnLst/>
            <a:rect l="l" t="t" r="r" b="b"/>
            <a:pathLst>
              <a:path w="18" h="14" extrusionOk="0">
                <a:moveTo>
                  <a:pt x="17" y="0"/>
                </a:moveTo>
                <a:lnTo>
                  <a:pt x="0" y="11"/>
                </a:lnTo>
                <a:lnTo>
                  <a:pt x="4" y="14"/>
                </a:lnTo>
                <a:lnTo>
                  <a:pt x="17" y="0"/>
                </a:lnTo>
                <a:close/>
              </a:path>
            </a:pathLst>
          </a:custGeom>
          <a:solidFill>
            <a:srgbClr val="FFC9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4" name="Google Shape;1004;p17"/>
          <p:cNvSpPr/>
          <p:nvPr/>
        </p:nvSpPr>
        <p:spPr>
          <a:xfrm>
            <a:off x="556449" y="6378064"/>
            <a:ext cx="2704" cy="7437"/>
          </a:xfrm>
          <a:custGeom>
            <a:avLst/>
            <a:gdLst/>
            <a:ahLst/>
            <a:cxnLst/>
            <a:rect l="l" t="t" r="r" b="b"/>
            <a:pathLst>
              <a:path w="48" h="132" extrusionOk="0">
                <a:moveTo>
                  <a:pt x="48" y="1"/>
                </a:moveTo>
                <a:lnTo>
                  <a:pt x="1" y="132"/>
                </a:lnTo>
                <a:lnTo>
                  <a:pt x="1" y="132"/>
                </a:lnTo>
                <a:lnTo>
                  <a:pt x="38" y="88"/>
                </a:lnTo>
                <a:cubicBezTo>
                  <a:pt x="38" y="58"/>
                  <a:pt x="41" y="31"/>
                  <a:pt x="48" y="1"/>
                </a:cubicBezTo>
                <a:close/>
              </a:path>
            </a:pathLst>
          </a:custGeom>
          <a:solidFill>
            <a:srgbClr val="FFC9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5" name="Google Shape;1005;p17"/>
          <p:cNvSpPr/>
          <p:nvPr/>
        </p:nvSpPr>
        <p:spPr>
          <a:xfrm>
            <a:off x="546251" y="6382459"/>
            <a:ext cx="6648" cy="5352"/>
          </a:xfrm>
          <a:custGeom>
            <a:avLst/>
            <a:gdLst/>
            <a:ahLst/>
            <a:cxnLst/>
            <a:rect l="l" t="t" r="r" b="b"/>
            <a:pathLst>
              <a:path w="118" h="95" extrusionOk="0">
                <a:moveTo>
                  <a:pt x="94" y="0"/>
                </a:moveTo>
                <a:lnTo>
                  <a:pt x="94" y="0"/>
                </a:lnTo>
                <a:cubicBezTo>
                  <a:pt x="74" y="37"/>
                  <a:pt x="0" y="88"/>
                  <a:pt x="50" y="94"/>
                </a:cubicBezTo>
                <a:cubicBezTo>
                  <a:pt x="67" y="61"/>
                  <a:pt x="118" y="44"/>
                  <a:pt x="94" y="0"/>
                </a:cubicBezTo>
                <a:close/>
              </a:path>
            </a:pathLst>
          </a:custGeom>
          <a:solidFill>
            <a:srgbClr val="FFC9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6" name="Google Shape;1006;p17"/>
          <p:cNvSpPr/>
          <p:nvPr/>
        </p:nvSpPr>
        <p:spPr>
          <a:xfrm>
            <a:off x="560620" y="6401222"/>
            <a:ext cx="2929" cy="4225"/>
          </a:xfrm>
          <a:custGeom>
            <a:avLst/>
            <a:gdLst/>
            <a:ahLst/>
            <a:cxnLst/>
            <a:rect l="l" t="t" r="r" b="b"/>
            <a:pathLst>
              <a:path w="52" h="75" extrusionOk="0">
                <a:moveTo>
                  <a:pt x="51" y="0"/>
                </a:moveTo>
                <a:lnTo>
                  <a:pt x="24" y="24"/>
                </a:lnTo>
                <a:cubicBezTo>
                  <a:pt x="1" y="54"/>
                  <a:pt x="4" y="61"/>
                  <a:pt x="11" y="74"/>
                </a:cubicBezTo>
                <a:lnTo>
                  <a:pt x="51" y="0"/>
                </a:lnTo>
                <a:close/>
              </a:path>
            </a:pathLst>
          </a:custGeom>
          <a:solidFill>
            <a:srgbClr val="FFC9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7" name="Google Shape;1007;p17"/>
          <p:cNvSpPr/>
          <p:nvPr/>
        </p:nvSpPr>
        <p:spPr>
          <a:xfrm>
            <a:off x="572001" y="6421336"/>
            <a:ext cx="4620" cy="6085"/>
          </a:xfrm>
          <a:custGeom>
            <a:avLst/>
            <a:gdLst/>
            <a:ahLst/>
            <a:cxnLst/>
            <a:rect l="l" t="t" r="r" b="b"/>
            <a:pathLst>
              <a:path w="82" h="108" extrusionOk="0">
                <a:moveTo>
                  <a:pt x="78" y="0"/>
                </a:moveTo>
                <a:lnTo>
                  <a:pt x="1" y="108"/>
                </a:lnTo>
                <a:lnTo>
                  <a:pt x="81" y="7"/>
                </a:lnTo>
                <a:lnTo>
                  <a:pt x="78" y="0"/>
                </a:lnTo>
                <a:close/>
              </a:path>
            </a:pathLst>
          </a:custGeom>
          <a:solidFill>
            <a:srgbClr val="FFC9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8" name="Google Shape;1008;p17"/>
          <p:cNvSpPr/>
          <p:nvPr/>
        </p:nvSpPr>
        <p:spPr>
          <a:xfrm>
            <a:off x="594593" y="6426408"/>
            <a:ext cx="3099" cy="4057"/>
          </a:xfrm>
          <a:custGeom>
            <a:avLst/>
            <a:gdLst/>
            <a:ahLst/>
            <a:cxnLst/>
            <a:rect l="l" t="t" r="r" b="b"/>
            <a:pathLst>
              <a:path w="55" h="72" extrusionOk="0">
                <a:moveTo>
                  <a:pt x="10" y="1"/>
                </a:moveTo>
                <a:lnTo>
                  <a:pt x="10" y="1"/>
                </a:lnTo>
                <a:cubicBezTo>
                  <a:pt x="12" y="5"/>
                  <a:pt x="15" y="7"/>
                  <a:pt x="19" y="9"/>
                </a:cubicBezTo>
                <a:lnTo>
                  <a:pt x="19" y="9"/>
                </a:lnTo>
                <a:cubicBezTo>
                  <a:pt x="18" y="4"/>
                  <a:pt x="15" y="1"/>
                  <a:pt x="10" y="1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23" y="27"/>
                  <a:pt x="0" y="71"/>
                  <a:pt x="7" y="71"/>
                </a:cubicBezTo>
                <a:cubicBezTo>
                  <a:pt x="10" y="71"/>
                  <a:pt x="23" y="57"/>
                  <a:pt x="54" y="18"/>
                </a:cubicBezTo>
                <a:cubicBezTo>
                  <a:pt x="49" y="8"/>
                  <a:pt x="31" y="13"/>
                  <a:pt x="19" y="9"/>
                </a:cubicBezTo>
                <a:close/>
              </a:path>
            </a:pathLst>
          </a:custGeom>
          <a:solidFill>
            <a:srgbClr val="FFC9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9" name="Google Shape;1009;p17"/>
          <p:cNvSpPr txBox="1">
            <a:spLocks noGrp="1"/>
          </p:cNvSpPr>
          <p:nvPr>
            <p:ph type="ctrTitle"/>
          </p:nvPr>
        </p:nvSpPr>
        <p:spPr>
          <a:xfrm>
            <a:off x="1476725" y="2067967"/>
            <a:ext cx="2542000" cy="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2667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10" name="Google Shape;1010;p17"/>
          <p:cNvSpPr txBox="1">
            <a:spLocks noGrp="1"/>
          </p:cNvSpPr>
          <p:nvPr>
            <p:ph type="subTitle" idx="1"/>
          </p:nvPr>
        </p:nvSpPr>
        <p:spPr>
          <a:xfrm>
            <a:off x="1476725" y="2759280"/>
            <a:ext cx="2542000" cy="11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1" name="Google Shape;1011;p17"/>
          <p:cNvSpPr txBox="1">
            <a:spLocks noGrp="1"/>
          </p:cNvSpPr>
          <p:nvPr>
            <p:ph type="ctrTitle" idx="2"/>
          </p:nvPr>
        </p:nvSpPr>
        <p:spPr>
          <a:xfrm>
            <a:off x="5305829" y="2067967"/>
            <a:ext cx="1572400" cy="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2667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12" name="Google Shape;1012;p17"/>
          <p:cNvSpPr txBox="1">
            <a:spLocks noGrp="1"/>
          </p:cNvSpPr>
          <p:nvPr>
            <p:ph type="subTitle" idx="3"/>
          </p:nvPr>
        </p:nvSpPr>
        <p:spPr>
          <a:xfrm>
            <a:off x="4669033" y="2759267"/>
            <a:ext cx="2846000" cy="11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3" name="Google Shape;1013;p17"/>
          <p:cNvSpPr txBox="1">
            <a:spLocks noGrp="1"/>
          </p:cNvSpPr>
          <p:nvPr>
            <p:ph type="ctrTitle" idx="4"/>
          </p:nvPr>
        </p:nvSpPr>
        <p:spPr>
          <a:xfrm>
            <a:off x="8458976" y="2067967"/>
            <a:ext cx="1996000" cy="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2667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14" name="Google Shape;1014;p17"/>
          <p:cNvSpPr txBox="1">
            <a:spLocks noGrp="1"/>
          </p:cNvSpPr>
          <p:nvPr>
            <p:ph type="subTitle" idx="5"/>
          </p:nvPr>
        </p:nvSpPr>
        <p:spPr>
          <a:xfrm>
            <a:off x="8069067" y="2759267"/>
            <a:ext cx="2776000" cy="11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5" name="Google Shape;1015;p17"/>
          <p:cNvSpPr txBox="1">
            <a:spLocks noGrp="1"/>
          </p:cNvSpPr>
          <p:nvPr>
            <p:ph type="ctrTitle" idx="6"/>
          </p:nvPr>
        </p:nvSpPr>
        <p:spPr>
          <a:xfrm>
            <a:off x="1476725" y="4336149"/>
            <a:ext cx="2542000" cy="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2667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16" name="Google Shape;1016;p17"/>
          <p:cNvSpPr txBox="1">
            <a:spLocks noGrp="1"/>
          </p:cNvSpPr>
          <p:nvPr>
            <p:ph type="subTitle" idx="7"/>
          </p:nvPr>
        </p:nvSpPr>
        <p:spPr>
          <a:xfrm>
            <a:off x="1476725" y="5020367"/>
            <a:ext cx="2542000" cy="11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7" name="Google Shape;1017;p17"/>
          <p:cNvSpPr txBox="1">
            <a:spLocks noGrp="1"/>
          </p:cNvSpPr>
          <p:nvPr>
            <p:ph type="ctrTitle" idx="8"/>
          </p:nvPr>
        </p:nvSpPr>
        <p:spPr>
          <a:xfrm>
            <a:off x="4821029" y="4336149"/>
            <a:ext cx="2542000" cy="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2667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18" name="Google Shape;1018;p17"/>
          <p:cNvSpPr txBox="1">
            <a:spLocks noGrp="1"/>
          </p:cNvSpPr>
          <p:nvPr>
            <p:ph type="subTitle" idx="9"/>
          </p:nvPr>
        </p:nvSpPr>
        <p:spPr>
          <a:xfrm>
            <a:off x="4668951" y="5020367"/>
            <a:ext cx="2846000" cy="11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9" name="Google Shape;1019;p17"/>
          <p:cNvSpPr txBox="1">
            <a:spLocks noGrp="1"/>
          </p:cNvSpPr>
          <p:nvPr>
            <p:ph type="ctrTitle" idx="13"/>
          </p:nvPr>
        </p:nvSpPr>
        <p:spPr>
          <a:xfrm>
            <a:off x="8185976" y="4336149"/>
            <a:ext cx="2542000" cy="5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2667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None/>
              <a:defRPr sz="1867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20" name="Google Shape;1020;p17"/>
          <p:cNvSpPr txBox="1">
            <a:spLocks noGrp="1"/>
          </p:cNvSpPr>
          <p:nvPr>
            <p:ph type="subTitle" idx="14"/>
          </p:nvPr>
        </p:nvSpPr>
        <p:spPr>
          <a:xfrm>
            <a:off x="8185976" y="5020367"/>
            <a:ext cx="2542000" cy="11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hivo Light"/>
              <a:buNone/>
              <a:defRPr>
                <a:solidFill>
                  <a:srgbClr val="434343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21" name="Google Shape;1021;p17"/>
          <p:cNvSpPr txBox="1">
            <a:spLocks noGrp="1"/>
          </p:cNvSpPr>
          <p:nvPr>
            <p:ph type="title" idx="15"/>
          </p:nvPr>
        </p:nvSpPr>
        <p:spPr>
          <a:xfrm>
            <a:off x="792300" y="502500"/>
            <a:ext cx="639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3357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8"/>
          <p:cNvSpPr txBox="1">
            <a:spLocks noGrp="1"/>
          </p:cNvSpPr>
          <p:nvPr>
            <p:ph type="body" idx="1"/>
          </p:nvPr>
        </p:nvSpPr>
        <p:spPr>
          <a:xfrm>
            <a:off x="1015100" y="1834200"/>
            <a:ext cx="10448000" cy="39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>
                <a:latin typeface="Chivo Light"/>
                <a:ea typeface="Chivo Light"/>
                <a:cs typeface="Chivo Light"/>
                <a:sym typeface="Chivo Light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24" name="Google Shape;1024;p18"/>
          <p:cNvSpPr txBox="1">
            <a:spLocks noGrp="1"/>
          </p:cNvSpPr>
          <p:nvPr>
            <p:ph type="title"/>
          </p:nvPr>
        </p:nvSpPr>
        <p:spPr>
          <a:xfrm>
            <a:off x="792300" y="502500"/>
            <a:ext cx="639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025" name="Google Shape;1025;p18"/>
          <p:cNvGrpSpPr/>
          <p:nvPr/>
        </p:nvGrpSpPr>
        <p:grpSpPr>
          <a:xfrm>
            <a:off x="10954063" y="4580151"/>
            <a:ext cx="1085548" cy="2125437"/>
            <a:chOff x="8215547" y="3435113"/>
            <a:chExt cx="814161" cy="1594078"/>
          </a:xfrm>
        </p:grpSpPr>
        <p:sp>
          <p:nvSpPr>
            <p:cNvPr id="1026" name="Google Shape;1026;p18"/>
            <p:cNvSpPr/>
            <p:nvPr/>
          </p:nvSpPr>
          <p:spPr>
            <a:xfrm rot="5400000">
              <a:off x="8990036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8"/>
            <p:cNvSpPr/>
            <p:nvPr/>
          </p:nvSpPr>
          <p:spPr>
            <a:xfrm rot="5400000">
              <a:off x="89900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8"/>
            <p:cNvSpPr/>
            <p:nvPr/>
          </p:nvSpPr>
          <p:spPr>
            <a:xfrm rot="5400000">
              <a:off x="8989874" y="3826036"/>
              <a:ext cx="43101" cy="36568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18"/>
            <p:cNvSpPr/>
            <p:nvPr/>
          </p:nvSpPr>
          <p:spPr>
            <a:xfrm rot="5400000">
              <a:off x="8989920" y="4019912"/>
              <a:ext cx="43008" cy="36568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18"/>
            <p:cNvSpPr/>
            <p:nvPr/>
          </p:nvSpPr>
          <p:spPr>
            <a:xfrm rot="5400000">
              <a:off x="89900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8"/>
            <p:cNvSpPr/>
            <p:nvPr/>
          </p:nvSpPr>
          <p:spPr>
            <a:xfrm rot="5400000">
              <a:off x="89900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8"/>
            <p:cNvSpPr/>
            <p:nvPr/>
          </p:nvSpPr>
          <p:spPr>
            <a:xfrm rot="5400000">
              <a:off x="8990036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8"/>
            <p:cNvSpPr/>
            <p:nvPr/>
          </p:nvSpPr>
          <p:spPr>
            <a:xfrm rot="5400000">
              <a:off x="89900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8"/>
            <p:cNvSpPr/>
            <p:nvPr/>
          </p:nvSpPr>
          <p:spPr>
            <a:xfrm rot="5400000">
              <a:off x="89900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8"/>
            <p:cNvSpPr/>
            <p:nvPr/>
          </p:nvSpPr>
          <p:spPr>
            <a:xfrm rot="5400000">
              <a:off x="8795580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8"/>
            <p:cNvSpPr/>
            <p:nvPr/>
          </p:nvSpPr>
          <p:spPr>
            <a:xfrm rot="5400000">
              <a:off x="8795569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8"/>
            <p:cNvSpPr/>
            <p:nvPr/>
          </p:nvSpPr>
          <p:spPr>
            <a:xfrm rot="5400000">
              <a:off x="8795429" y="3826025"/>
              <a:ext cx="43101" cy="36592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8"/>
            <p:cNvSpPr/>
            <p:nvPr/>
          </p:nvSpPr>
          <p:spPr>
            <a:xfrm rot="5400000">
              <a:off x="8795592" y="4020016"/>
              <a:ext cx="42775" cy="36592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8"/>
            <p:cNvSpPr/>
            <p:nvPr/>
          </p:nvSpPr>
          <p:spPr>
            <a:xfrm rot="5400000">
              <a:off x="8795569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8"/>
            <p:cNvSpPr/>
            <p:nvPr/>
          </p:nvSpPr>
          <p:spPr>
            <a:xfrm rot="5400000">
              <a:off x="8795569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8"/>
            <p:cNvSpPr/>
            <p:nvPr/>
          </p:nvSpPr>
          <p:spPr>
            <a:xfrm rot="5400000">
              <a:off x="8795580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8"/>
            <p:cNvSpPr/>
            <p:nvPr/>
          </p:nvSpPr>
          <p:spPr>
            <a:xfrm rot="5400000">
              <a:off x="8795569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18"/>
            <p:cNvSpPr/>
            <p:nvPr/>
          </p:nvSpPr>
          <p:spPr>
            <a:xfrm rot="5400000">
              <a:off x="8795569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18"/>
            <p:cNvSpPr/>
            <p:nvPr/>
          </p:nvSpPr>
          <p:spPr>
            <a:xfrm rot="5400000">
              <a:off x="8601356" y="3438124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8"/>
            <p:cNvSpPr/>
            <p:nvPr/>
          </p:nvSpPr>
          <p:spPr>
            <a:xfrm rot="5400000">
              <a:off x="8601345" y="363196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8"/>
            <p:cNvSpPr/>
            <p:nvPr/>
          </p:nvSpPr>
          <p:spPr>
            <a:xfrm rot="5400000">
              <a:off x="8601124" y="3825874"/>
              <a:ext cx="43101" cy="36894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8"/>
            <p:cNvSpPr/>
            <p:nvPr/>
          </p:nvSpPr>
          <p:spPr>
            <a:xfrm rot="5400000">
              <a:off x="8601136" y="4019714"/>
              <a:ext cx="43078" cy="36894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8"/>
            <p:cNvSpPr/>
            <p:nvPr/>
          </p:nvSpPr>
          <p:spPr>
            <a:xfrm rot="5400000">
              <a:off x="8601345" y="421377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8"/>
            <p:cNvSpPr/>
            <p:nvPr/>
          </p:nvSpPr>
          <p:spPr>
            <a:xfrm rot="5400000">
              <a:off x="8601345" y="440760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8"/>
            <p:cNvSpPr/>
            <p:nvPr/>
          </p:nvSpPr>
          <p:spPr>
            <a:xfrm rot="5400000">
              <a:off x="8601356" y="4601746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8"/>
            <p:cNvSpPr/>
            <p:nvPr/>
          </p:nvSpPr>
          <p:spPr>
            <a:xfrm rot="5400000">
              <a:off x="8601345" y="4795586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8"/>
            <p:cNvSpPr/>
            <p:nvPr/>
          </p:nvSpPr>
          <p:spPr>
            <a:xfrm rot="5400000">
              <a:off x="8601345" y="498941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8"/>
            <p:cNvSpPr/>
            <p:nvPr/>
          </p:nvSpPr>
          <p:spPr>
            <a:xfrm rot="5400000">
              <a:off x="8406912" y="3438135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8"/>
            <p:cNvSpPr/>
            <p:nvPr/>
          </p:nvSpPr>
          <p:spPr>
            <a:xfrm rot="5400000">
              <a:off x="8406900" y="363197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8"/>
            <p:cNvSpPr/>
            <p:nvPr/>
          </p:nvSpPr>
          <p:spPr>
            <a:xfrm rot="5400000">
              <a:off x="8406749" y="3825955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8"/>
            <p:cNvSpPr/>
            <p:nvPr/>
          </p:nvSpPr>
          <p:spPr>
            <a:xfrm rot="5400000">
              <a:off x="8406761" y="4019795"/>
              <a:ext cx="43078" cy="36731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8"/>
            <p:cNvSpPr/>
            <p:nvPr/>
          </p:nvSpPr>
          <p:spPr>
            <a:xfrm rot="5400000">
              <a:off x="8406900" y="4213787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8"/>
            <p:cNvSpPr/>
            <p:nvPr/>
          </p:nvSpPr>
          <p:spPr>
            <a:xfrm rot="5400000">
              <a:off x="8406900" y="440761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8"/>
            <p:cNvSpPr/>
            <p:nvPr/>
          </p:nvSpPr>
          <p:spPr>
            <a:xfrm rot="5400000">
              <a:off x="8406912" y="4601758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8"/>
            <p:cNvSpPr/>
            <p:nvPr/>
          </p:nvSpPr>
          <p:spPr>
            <a:xfrm rot="5400000">
              <a:off x="8406900" y="4795598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8"/>
            <p:cNvSpPr/>
            <p:nvPr/>
          </p:nvSpPr>
          <p:spPr>
            <a:xfrm rot="5400000">
              <a:off x="8406900" y="4989426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8"/>
            <p:cNvSpPr/>
            <p:nvPr/>
          </p:nvSpPr>
          <p:spPr>
            <a:xfrm rot="5400000">
              <a:off x="8212537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8"/>
            <p:cNvSpPr/>
            <p:nvPr/>
          </p:nvSpPr>
          <p:spPr>
            <a:xfrm rot="5400000">
              <a:off x="82125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8"/>
            <p:cNvSpPr/>
            <p:nvPr/>
          </p:nvSpPr>
          <p:spPr>
            <a:xfrm rot="5400000">
              <a:off x="8212328" y="3825990"/>
              <a:ext cx="43101" cy="36661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8"/>
            <p:cNvSpPr/>
            <p:nvPr/>
          </p:nvSpPr>
          <p:spPr>
            <a:xfrm rot="5400000">
              <a:off x="8212339" y="4019830"/>
              <a:ext cx="43078" cy="36661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8"/>
            <p:cNvSpPr/>
            <p:nvPr/>
          </p:nvSpPr>
          <p:spPr>
            <a:xfrm rot="5400000">
              <a:off x="82125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8"/>
            <p:cNvSpPr/>
            <p:nvPr/>
          </p:nvSpPr>
          <p:spPr>
            <a:xfrm rot="5400000">
              <a:off x="82125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8"/>
            <p:cNvSpPr/>
            <p:nvPr/>
          </p:nvSpPr>
          <p:spPr>
            <a:xfrm rot="5400000">
              <a:off x="8212537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8"/>
            <p:cNvSpPr/>
            <p:nvPr/>
          </p:nvSpPr>
          <p:spPr>
            <a:xfrm rot="5400000">
              <a:off x="82125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8"/>
            <p:cNvSpPr/>
            <p:nvPr/>
          </p:nvSpPr>
          <p:spPr>
            <a:xfrm rot="5400000">
              <a:off x="82125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71" name="Google Shape;1071;p18"/>
          <p:cNvCxnSpPr/>
          <p:nvPr/>
        </p:nvCxnSpPr>
        <p:spPr>
          <a:xfrm rot="10800000" flipH="1">
            <a:off x="11303100" y="-423133"/>
            <a:ext cx="368000" cy="7485200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18"/>
          <p:cNvCxnSpPr/>
          <p:nvPr/>
        </p:nvCxnSpPr>
        <p:spPr>
          <a:xfrm rot="10800000">
            <a:off x="10718800" y="-437333"/>
            <a:ext cx="2146400" cy="5092800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586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2">
  <p:cSld name="Title and list 2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9"/>
          <p:cNvSpPr txBox="1">
            <a:spLocks noGrp="1"/>
          </p:cNvSpPr>
          <p:nvPr>
            <p:ph type="body" idx="1"/>
          </p:nvPr>
        </p:nvSpPr>
        <p:spPr>
          <a:xfrm>
            <a:off x="822000" y="1463400"/>
            <a:ext cx="5123200" cy="4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600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75" name="Google Shape;1075;p19"/>
          <p:cNvSpPr txBox="1">
            <a:spLocks noGrp="1"/>
          </p:cNvSpPr>
          <p:nvPr>
            <p:ph type="body" idx="2"/>
          </p:nvPr>
        </p:nvSpPr>
        <p:spPr>
          <a:xfrm>
            <a:off x="6108800" y="1463400"/>
            <a:ext cx="5123200" cy="4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600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76" name="Google Shape;1076;p19"/>
          <p:cNvSpPr txBox="1">
            <a:spLocks noGrp="1"/>
          </p:cNvSpPr>
          <p:nvPr>
            <p:ph type="title"/>
          </p:nvPr>
        </p:nvSpPr>
        <p:spPr>
          <a:xfrm>
            <a:off x="792300" y="502500"/>
            <a:ext cx="639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077" name="Google Shape;1077;p19"/>
          <p:cNvGrpSpPr/>
          <p:nvPr/>
        </p:nvGrpSpPr>
        <p:grpSpPr>
          <a:xfrm>
            <a:off x="7554568" y="145629"/>
            <a:ext cx="3677429" cy="574375"/>
            <a:chOff x="5665926" y="109221"/>
            <a:chExt cx="2758072" cy="430781"/>
          </a:xfrm>
        </p:grpSpPr>
        <p:sp>
          <p:nvSpPr>
            <p:cNvPr id="1078" name="Google Shape;1078;p19"/>
            <p:cNvSpPr/>
            <p:nvPr/>
          </p:nvSpPr>
          <p:spPr>
            <a:xfrm rot="5400000">
              <a:off x="8384234" y="11225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19"/>
            <p:cNvSpPr/>
            <p:nvPr/>
          </p:nvSpPr>
          <p:spPr>
            <a:xfrm rot="5400000">
              <a:off x="8384083" y="306258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19"/>
            <p:cNvSpPr/>
            <p:nvPr/>
          </p:nvSpPr>
          <p:spPr>
            <a:xfrm rot="5400000">
              <a:off x="8384234" y="500238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19"/>
            <p:cNvSpPr/>
            <p:nvPr/>
          </p:nvSpPr>
          <p:spPr>
            <a:xfrm rot="5400000">
              <a:off x="8189882" y="112336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9"/>
            <p:cNvSpPr/>
            <p:nvPr/>
          </p:nvSpPr>
          <p:spPr>
            <a:xfrm rot="5400000">
              <a:off x="8189766" y="306374"/>
              <a:ext cx="43031" cy="36568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9"/>
            <p:cNvSpPr/>
            <p:nvPr/>
          </p:nvSpPr>
          <p:spPr>
            <a:xfrm rot="5400000">
              <a:off x="8189824" y="500261"/>
              <a:ext cx="42799" cy="36685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9"/>
            <p:cNvSpPr/>
            <p:nvPr/>
          </p:nvSpPr>
          <p:spPr>
            <a:xfrm rot="5400000">
              <a:off x="7995438" y="112325"/>
              <a:ext cx="42799" cy="36592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8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1" y="1257"/>
                    <a:pt x="1841" y="782"/>
                  </a:cubicBezTo>
                  <a:cubicBezTo>
                    <a:pt x="1841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9"/>
            <p:cNvSpPr/>
            <p:nvPr/>
          </p:nvSpPr>
          <p:spPr>
            <a:xfrm rot="5400000">
              <a:off x="7995275" y="306339"/>
              <a:ext cx="43101" cy="36568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0"/>
                  </a:moveTo>
                  <a:cubicBezTo>
                    <a:pt x="357" y="0"/>
                    <a:pt x="0" y="847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9"/>
            <p:cNvSpPr/>
            <p:nvPr/>
          </p:nvSpPr>
          <p:spPr>
            <a:xfrm rot="5400000">
              <a:off x="7995484" y="500354"/>
              <a:ext cx="42706" cy="36592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9"/>
            <p:cNvSpPr/>
            <p:nvPr/>
          </p:nvSpPr>
          <p:spPr>
            <a:xfrm rot="5400000">
              <a:off x="7801202" y="112243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9"/>
            <p:cNvSpPr/>
            <p:nvPr/>
          </p:nvSpPr>
          <p:spPr>
            <a:xfrm rot="5400000">
              <a:off x="7800981" y="306177"/>
              <a:ext cx="43101" cy="36894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9"/>
            <p:cNvSpPr/>
            <p:nvPr/>
          </p:nvSpPr>
          <p:spPr>
            <a:xfrm rot="5400000">
              <a:off x="7801133" y="500156"/>
              <a:ext cx="42799" cy="36894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9"/>
            <p:cNvSpPr/>
            <p:nvPr/>
          </p:nvSpPr>
          <p:spPr>
            <a:xfrm rot="5400000">
              <a:off x="7606758" y="11225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9"/>
            <p:cNvSpPr/>
            <p:nvPr/>
          </p:nvSpPr>
          <p:spPr>
            <a:xfrm rot="5400000">
              <a:off x="7606607" y="306258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9"/>
            <p:cNvSpPr/>
            <p:nvPr/>
          </p:nvSpPr>
          <p:spPr>
            <a:xfrm rot="5400000">
              <a:off x="7606688" y="500168"/>
              <a:ext cx="42799" cy="36871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9"/>
            <p:cNvSpPr/>
            <p:nvPr/>
          </p:nvSpPr>
          <p:spPr>
            <a:xfrm rot="5400000">
              <a:off x="7412383" y="112336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9"/>
            <p:cNvSpPr/>
            <p:nvPr/>
          </p:nvSpPr>
          <p:spPr>
            <a:xfrm rot="5400000">
              <a:off x="7412150" y="306258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9"/>
            <p:cNvSpPr/>
            <p:nvPr/>
          </p:nvSpPr>
          <p:spPr>
            <a:xfrm rot="5400000">
              <a:off x="7412301" y="500238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79"/>
                    <a:pt x="1044" y="1579"/>
                  </a:cubicBezTo>
                  <a:cubicBezTo>
                    <a:pt x="1452" y="1579"/>
                    <a:pt x="1840" y="126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9"/>
            <p:cNvSpPr/>
            <p:nvPr/>
          </p:nvSpPr>
          <p:spPr>
            <a:xfrm rot="5400000">
              <a:off x="7217950" y="112336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9"/>
            <p:cNvSpPr/>
            <p:nvPr/>
          </p:nvSpPr>
          <p:spPr>
            <a:xfrm rot="5400000">
              <a:off x="7217799" y="306339"/>
              <a:ext cx="43101" cy="36568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1"/>
                  </a:moveTo>
                  <a:cubicBezTo>
                    <a:pt x="357" y="1"/>
                    <a:pt x="0" y="848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2"/>
                  </a:cubicBezTo>
                  <a:cubicBezTo>
                    <a:pt x="1853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9"/>
            <p:cNvSpPr/>
            <p:nvPr/>
          </p:nvSpPr>
          <p:spPr>
            <a:xfrm rot="5400000">
              <a:off x="7217996" y="500365"/>
              <a:ext cx="42706" cy="36568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1"/>
                  </a:moveTo>
                  <a:cubicBezTo>
                    <a:pt x="336" y="1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2"/>
                  </a:cubicBezTo>
                  <a:cubicBezTo>
                    <a:pt x="1836" y="345"/>
                    <a:pt x="1479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9"/>
            <p:cNvSpPr/>
            <p:nvPr/>
          </p:nvSpPr>
          <p:spPr>
            <a:xfrm rot="5400000">
              <a:off x="7023494" y="112336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9"/>
            <p:cNvSpPr/>
            <p:nvPr/>
          </p:nvSpPr>
          <p:spPr>
            <a:xfrm rot="5400000">
              <a:off x="7023389" y="306386"/>
              <a:ext cx="43008" cy="36568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52" y="0"/>
                  </a:moveTo>
                  <a:cubicBezTo>
                    <a:pt x="348" y="0"/>
                    <a:pt x="0" y="838"/>
                    <a:pt x="499" y="1337"/>
                  </a:cubicBezTo>
                  <a:cubicBezTo>
                    <a:pt x="658" y="1500"/>
                    <a:pt x="855" y="1573"/>
                    <a:pt x="1049" y="1573"/>
                  </a:cubicBezTo>
                  <a:cubicBezTo>
                    <a:pt x="1456" y="1573"/>
                    <a:pt x="1849" y="1256"/>
                    <a:pt x="1849" y="781"/>
                  </a:cubicBezTo>
                  <a:cubicBezTo>
                    <a:pt x="1849" y="344"/>
                    <a:pt x="1492" y="0"/>
                    <a:pt x="1068" y="0"/>
                  </a:cubicBezTo>
                  <a:cubicBezTo>
                    <a:pt x="1063" y="0"/>
                    <a:pt x="1057" y="0"/>
                    <a:pt x="105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9"/>
            <p:cNvSpPr/>
            <p:nvPr/>
          </p:nvSpPr>
          <p:spPr>
            <a:xfrm rot="5400000">
              <a:off x="7023540" y="500365"/>
              <a:ext cx="42706" cy="36568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0"/>
                  </a:moveTo>
                  <a:cubicBezTo>
                    <a:pt x="336" y="0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1"/>
                  </a:cubicBezTo>
                  <a:cubicBezTo>
                    <a:pt x="1836" y="344"/>
                    <a:pt x="1479" y="0"/>
                    <a:pt x="1055" y="0"/>
                  </a:cubicBezTo>
                  <a:cubicBezTo>
                    <a:pt x="1050" y="0"/>
                    <a:pt x="1045" y="0"/>
                    <a:pt x="103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9"/>
            <p:cNvSpPr/>
            <p:nvPr/>
          </p:nvSpPr>
          <p:spPr>
            <a:xfrm rot="5400000">
              <a:off x="6829270" y="112243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9"/>
            <p:cNvSpPr/>
            <p:nvPr/>
          </p:nvSpPr>
          <p:spPr>
            <a:xfrm rot="5400000">
              <a:off x="6829049" y="306177"/>
              <a:ext cx="43101" cy="36894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9"/>
            <p:cNvSpPr/>
            <p:nvPr/>
          </p:nvSpPr>
          <p:spPr>
            <a:xfrm rot="5400000">
              <a:off x="6829200" y="500156"/>
              <a:ext cx="42799" cy="36894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9"/>
            <p:cNvSpPr/>
            <p:nvPr/>
          </p:nvSpPr>
          <p:spPr>
            <a:xfrm rot="5400000">
              <a:off x="6634825" y="11225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19"/>
            <p:cNvSpPr/>
            <p:nvPr/>
          </p:nvSpPr>
          <p:spPr>
            <a:xfrm rot="5400000">
              <a:off x="6634674" y="306258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19"/>
            <p:cNvSpPr/>
            <p:nvPr/>
          </p:nvSpPr>
          <p:spPr>
            <a:xfrm rot="5400000">
              <a:off x="6634825" y="500238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9"/>
            <p:cNvSpPr/>
            <p:nvPr/>
          </p:nvSpPr>
          <p:spPr>
            <a:xfrm rot="5400000">
              <a:off x="6440450" y="112336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9"/>
            <p:cNvSpPr/>
            <p:nvPr/>
          </p:nvSpPr>
          <p:spPr>
            <a:xfrm rot="5400000">
              <a:off x="6440253" y="306293"/>
              <a:ext cx="43101" cy="36661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1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9"/>
            <p:cNvSpPr/>
            <p:nvPr/>
          </p:nvSpPr>
          <p:spPr>
            <a:xfrm rot="5400000">
              <a:off x="6440404" y="500272"/>
              <a:ext cx="42799" cy="36661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1" y="1506"/>
                    <a:pt x="847" y="1576"/>
                    <a:pt x="1039" y="1576"/>
                  </a:cubicBezTo>
                  <a:cubicBezTo>
                    <a:pt x="1448" y="1576"/>
                    <a:pt x="1840" y="1258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9"/>
            <p:cNvSpPr/>
            <p:nvPr/>
          </p:nvSpPr>
          <p:spPr>
            <a:xfrm rot="5400000">
              <a:off x="6246017" y="112336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8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9"/>
            <p:cNvSpPr/>
            <p:nvPr/>
          </p:nvSpPr>
          <p:spPr>
            <a:xfrm rot="5400000">
              <a:off x="6245808" y="306281"/>
              <a:ext cx="43101" cy="36685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72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4" y="1507"/>
                    <a:pt x="859" y="1577"/>
                    <a:pt x="1051" y="1577"/>
                  </a:cubicBezTo>
                  <a:cubicBezTo>
                    <a:pt x="1461" y="1577"/>
                    <a:pt x="1853" y="1259"/>
                    <a:pt x="1853" y="782"/>
                  </a:cubicBezTo>
                  <a:cubicBezTo>
                    <a:pt x="1840" y="358"/>
                    <a:pt x="1496" y="1"/>
                    <a:pt x="107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19"/>
            <p:cNvSpPr/>
            <p:nvPr/>
          </p:nvSpPr>
          <p:spPr>
            <a:xfrm rot="5400000">
              <a:off x="6245959" y="500261"/>
              <a:ext cx="42799" cy="36685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19"/>
            <p:cNvSpPr/>
            <p:nvPr/>
          </p:nvSpPr>
          <p:spPr>
            <a:xfrm rot="5400000">
              <a:off x="6051782" y="11225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19"/>
            <p:cNvSpPr/>
            <p:nvPr/>
          </p:nvSpPr>
          <p:spPr>
            <a:xfrm rot="5400000">
              <a:off x="6051561" y="306188"/>
              <a:ext cx="43101" cy="36871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9"/>
            <p:cNvSpPr/>
            <p:nvPr/>
          </p:nvSpPr>
          <p:spPr>
            <a:xfrm rot="5400000">
              <a:off x="6051712" y="500168"/>
              <a:ext cx="42799" cy="36871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60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9"/>
            <p:cNvSpPr/>
            <p:nvPr/>
          </p:nvSpPr>
          <p:spPr>
            <a:xfrm rot="5400000">
              <a:off x="5857337" y="112243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19"/>
            <p:cNvSpPr/>
            <p:nvPr/>
          </p:nvSpPr>
          <p:spPr>
            <a:xfrm rot="5400000">
              <a:off x="5857186" y="306246"/>
              <a:ext cx="43101" cy="36754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19"/>
            <p:cNvSpPr/>
            <p:nvPr/>
          </p:nvSpPr>
          <p:spPr>
            <a:xfrm rot="5400000">
              <a:off x="5857268" y="500156"/>
              <a:ext cx="42799" cy="36894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19"/>
            <p:cNvSpPr/>
            <p:nvPr/>
          </p:nvSpPr>
          <p:spPr>
            <a:xfrm rot="5400000">
              <a:off x="5662974" y="112336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19"/>
            <p:cNvSpPr/>
            <p:nvPr/>
          </p:nvSpPr>
          <p:spPr>
            <a:xfrm rot="5400000">
              <a:off x="5662742" y="306258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45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9"/>
            <p:cNvSpPr/>
            <p:nvPr/>
          </p:nvSpPr>
          <p:spPr>
            <a:xfrm rot="5400000">
              <a:off x="5662893" y="500238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80"/>
                    <a:pt x="1044" y="1580"/>
                  </a:cubicBezTo>
                  <a:cubicBezTo>
                    <a:pt x="1452" y="1580"/>
                    <a:pt x="1840" y="1265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82923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0"/>
          <p:cNvSpPr txBox="1">
            <a:spLocks noGrp="1"/>
          </p:cNvSpPr>
          <p:nvPr>
            <p:ph type="title"/>
          </p:nvPr>
        </p:nvSpPr>
        <p:spPr>
          <a:xfrm>
            <a:off x="792300" y="502500"/>
            <a:ext cx="639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125" name="Google Shape;1125;p20"/>
          <p:cNvGrpSpPr/>
          <p:nvPr/>
        </p:nvGrpSpPr>
        <p:grpSpPr>
          <a:xfrm>
            <a:off x="164688" y="155128"/>
            <a:ext cx="274603" cy="2585305"/>
            <a:chOff x="75891" y="21095"/>
            <a:chExt cx="205952" cy="1938979"/>
          </a:xfrm>
        </p:grpSpPr>
        <p:sp>
          <p:nvSpPr>
            <p:cNvPr id="1126" name="Google Shape;1126;p20"/>
            <p:cNvSpPr/>
            <p:nvPr/>
          </p:nvSpPr>
          <p:spPr>
            <a:xfrm rot="5400000">
              <a:off x="246420" y="23788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0"/>
            <p:cNvSpPr/>
            <p:nvPr/>
          </p:nvSpPr>
          <p:spPr>
            <a:xfrm rot="5400000">
              <a:off x="246410" y="196523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0"/>
            <p:cNvSpPr/>
            <p:nvPr/>
          </p:nvSpPr>
          <p:spPr>
            <a:xfrm rot="5400000">
              <a:off x="246275" y="369382"/>
              <a:ext cx="38406" cy="3273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0"/>
            <p:cNvSpPr/>
            <p:nvPr/>
          </p:nvSpPr>
          <p:spPr>
            <a:xfrm rot="5400000">
              <a:off x="246420" y="542252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20"/>
            <p:cNvSpPr/>
            <p:nvPr/>
          </p:nvSpPr>
          <p:spPr>
            <a:xfrm rot="5400000">
              <a:off x="246410" y="714987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0"/>
            <p:cNvSpPr/>
            <p:nvPr/>
          </p:nvSpPr>
          <p:spPr>
            <a:xfrm rot="5400000">
              <a:off x="246410" y="887712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0"/>
            <p:cNvSpPr/>
            <p:nvPr/>
          </p:nvSpPr>
          <p:spPr>
            <a:xfrm rot="5400000">
              <a:off x="246420" y="1060716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20"/>
            <p:cNvSpPr/>
            <p:nvPr/>
          </p:nvSpPr>
          <p:spPr>
            <a:xfrm rot="5400000">
              <a:off x="246410" y="1233451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0"/>
            <p:cNvSpPr/>
            <p:nvPr/>
          </p:nvSpPr>
          <p:spPr>
            <a:xfrm rot="5400000">
              <a:off x="246410" y="1406176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20"/>
            <p:cNvSpPr/>
            <p:nvPr/>
          </p:nvSpPr>
          <p:spPr>
            <a:xfrm rot="5400000">
              <a:off x="246410" y="1578901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20"/>
            <p:cNvSpPr/>
            <p:nvPr/>
          </p:nvSpPr>
          <p:spPr>
            <a:xfrm rot="5400000">
              <a:off x="246275" y="1751781"/>
              <a:ext cx="38406" cy="3273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0"/>
            <p:cNvSpPr/>
            <p:nvPr/>
          </p:nvSpPr>
          <p:spPr>
            <a:xfrm rot="5400000">
              <a:off x="246410" y="1924640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0"/>
            <p:cNvSpPr/>
            <p:nvPr/>
          </p:nvSpPr>
          <p:spPr>
            <a:xfrm rot="5400000">
              <a:off x="73230" y="23860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0"/>
            <p:cNvSpPr/>
            <p:nvPr/>
          </p:nvSpPr>
          <p:spPr>
            <a:xfrm rot="5400000">
              <a:off x="73219" y="196595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20"/>
            <p:cNvSpPr/>
            <p:nvPr/>
          </p:nvSpPr>
          <p:spPr>
            <a:xfrm rot="5400000">
              <a:off x="73033" y="369403"/>
              <a:ext cx="38406" cy="3268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20"/>
            <p:cNvSpPr/>
            <p:nvPr/>
          </p:nvSpPr>
          <p:spPr>
            <a:xfrm rot="5400000">
              <a:off x="73178" y="542273"/>
              <a:ext cx="38116" cy="3268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0"/>
            <p:cNvSpPr/>
            <p:nvPr/>
          </p:nvSpPr>
          <p:spPr>
            <a:xfrm rot="5400000">
              <a:off x="73219" y="715059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0"/>
            <p:cNvSpPr/>
            <p:nvPr/>
          </p:nvSpPr>
          <p:spPr>
            <a:xfrm rot="5400000">
              <a:off x="73219" y="887784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0"/>
            <p:cNvSpPr/>
            <p:nvPr/>
          </p:nvSpPr>
          <p:spPr>
            <a:xfrm rot="5400000">
              <a:off x="73230" y="1060789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0"/>
            <p:cNvSpPr/>
            <p:nvPr/>
          </p:nvSpPr>
          <p:spPr>
            <a:xfrm rot="5400000">
              <a:off x="73219" y="1233524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0"/>
            <p:cNvSpPr/>
            <p:nvPr/>
          </p:nvSpPr>
          <p:spPr>
            <a:xfrm rot="5400000">
              <a:off x="73219" y="1406248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0"/>
            <p:cNvSpPr/>
            <p:nvPr/>
          </p:nvSpPr>
          <p:spPr>
            <a:xfrm rot="5400000">
              <a:off x="73219" y="1578973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0"/>
            <p:cNvSpPr/>
            <p:nvPr/>
          </p:nvSpPr>
          <p:spPr>
            <a:xfrm rot="5400000">
              <a:off x="73116" y="1751884"/>
              <a:ext cx="38343" cy="32585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0"/>
            <p:cNvSpPr/>
            <p:nvPr/>
          </p:nvSpPr>
          <p:spPr>
            <a:xfrm rot="5400000">
              <a:off x="73167" y="1924661"/>
              <a:ext cx="38136" cy="32688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0" name="Google Shape;1150;p20"/>
          <p:cNvGrpSpPr/>
          <p:nvPr/>
        </p:nvGrpSpPr>
        <p:grpSpPr>
          <a:xfrm>
            <a:off x="10383152" y="6428927"/>
            <a:ext cx="1659963" cy="281396"/>
            <a:chOff x="7787364" y="4774070"/>
            <a:chExt cx="1244972" cy="211047"/>
          </a:xfrm>
        </p:grpSpPr>
        <p:sp>
          <p:nvSpPr>
            <p:cNvPr id="1151" name="Google Shape;1151;p20"/>
            <p:cNvSpPr/>
            <p:nvPr/>
          </p:nvSpPr>
          <p:spPr>
            <a:xfrm rot="5400000">
              <a:off x="8996986" y="4776835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0"/>
            <p:cNvSpPr/>
            <p:nvPr/>
          </p:nvSpPr>
          <p:spPr>
            <a:xfrm rot="5400000">
              <a:off x="8996976" y="4949570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0"/>
            <p:cNvSpPr/>
            <p:nvPr/>
          </p:nvSpPr>
          <p:spPr>
            <a:xfrm rot="5400000">
              <a:off x="8823909" y="4776752"/>
              <a:ext cx="38116" cy="32750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0"/>
            <p:cNvSpPr/>
            <p:nvPr/>
          </p:nvSpPr>
          <p:spPr>
            <a:xfrm rot="5400000">
              <a:off x="8823899" y="4949487"/>
              <a:ext cx="38136" cy="32750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0"/>
            <p:cNvSpPr/>
            <p:nvPr/>
          </p:nvSpPr>
          <p:spPr>
            <a:xfrm rot="5400000">
              <a:off x="8650635" y="4776763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0"/>
            <p:cNvSpPr/>
            <p:nvPr/>
          </p:nvSpPr>
          <p:spPr>
            <a:xfrm rot="5400000">
              <a:off x="8650625" y="4949498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0"/>
            <p:cNvSpPr/>
            <p:nvPr/>
          </p:nvSpPr>
          <p:spPr>
            <a:xfrm rot="5400000">
              <a:off x="8477424" y="4776835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0"/>
            <p:cNvSpPr/>
            <p:nvPr/>
          </p:nvSpPr>
          <p:spPr>
            <a:xfrm rot="5400000">
              <a:off x="8477413" y="4949570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0"/>
            <p:cNvSpPr/>
            <p:nvPr/>
          </p:nvSpPr>
          <p:spPr>
            <a:xfrm rot="5400000">
              <a:off x="8304109" y="4776783"/>
              <a:ext cx="38116" cy="3268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59" y="1"/>
                  </a:moveTo>
                  <a:cubicBezTo>
                    <a:pt x="344" y="1"/>
                    <a:pt x="0" y="848"/>
                    <a:pt x="503" y="1351"/>
                  </a:cubicBezTo>
                  <a:cubicBezTo>
                    <a:pt x="660" y="1507"/>
                    <a:pt x="852" y="1577"/>
                    <a:pt x="1042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0"/>
            <p:cNvSpPr/>
            <p:nvPr/>
          </p:nvSpPr>
          <p:spPr>
            <a:xfrm rot="5400000">
              <a:off x="8304005" y="4949612"/>
              <a:ext cx="38323" cy="32688"/>
            </a:xfrm>
            <a:custGeom>
              <a:avLst/>
              <a:gdLst/>
              <a:ahLst/>
              <a:cxnLst/>
              <a:rect l="l" t="t" r="r" b="b"/>
              <a:pathLst>
                <a:path w="1850" h="1578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0" y="1507"/>
                    <a:pt x="854" y="1577"/>
                    <a:pt x="1045" y="1577"/>
                  </a:cubicBezTo>
                  <a:cubicBezTo>
                    <a:pt x="1454" y="1577"/>
                    <a:pt x="1849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0"/>
            <p:cNvSpPr/>
            <p:nvPr/>
          </p:nvSpPr>
          <p:spPr>
            <a:xfrm rot="5400000">
              <a:off x="8131073" y="4776763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0"/>
            <p:cNvSpPr/>
            <p:nvPr/>
          </p:nvSpPr>
          <p:spPr>
            <a:xfrm rot="5400000">
              <a:off x="8131063" y="4949498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0"/>
            <p:cNvSpPr/>
            <p:nvPr/>
          </p:nvSpPr>
          <p:spPr>
            <a:xfrm rot="5400000">
              <a:off x="7957800" y="4776752"/>
              <a:ext cx="38116" cy="32750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0"/>
            <p:cNvSpPr/>
            <p:nvPr/>
          </p:nvSpPr>
          <p:spPr>
            <a:xfrm rot="5400000">
              <a:off x="7957789" y="4949487"/>
              <a:ext cx="38136" cy="32750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0"/>
            <p:cNvSpPr/>
            <p:nvPr/>
          </p:nvSpPr>
          <p:spPr>
            <a:xfrm rot="5400000">
              <a:off x="7784598" y="4776835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0"/>
            <p:cNvSpPr/>
            <p:nvPr/>
          </p:nvSpPr>
          <p:spPr>
            <a:xfrm rot="5400000">
              <a:off x="7784588" y="4949570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8416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632900" y="1096893"/>
            <a:ext cx="4619200" cy="11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204400" y="2078017"/>
            <a:ext cx="40480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655500" y="4953592"/>
            <a:ext cx="2338400" cy="118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12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7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1267245" y="152340"/>
            <a:ext cx="2798220" cy="3546915"/>
            <a:chOff x="304776" y="1055181"/>
            <a:chExt cx="1378977" cy="1747937"/>
          </a:xfrm>
        </p:grpSpPr>
        <p:sp>
          <p:nvSpPr>
            <p:cNvPr id="16" name="Google Shape;16;p3"/>
            <p:cNvSpPr/>
            <p:nvPr/>
          </p:nvSpPr>
          <p:spPr>
            <a:xfrm>
              <a:off x="304776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27616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50455" y="105518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73501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96341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919180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042226" y="10551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165066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287905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410745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533599" y="105518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656630" y="10551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04776" y="1178403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27616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50455" y="1178403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73501" y="1178403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96341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919180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042226" y="1178403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65066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287905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410745" y="1178403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533644" y="1178403"/>
              <a:ext cx="27270" cy="23174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656630" y="1178403"/>
              <a:ext cx="27123" cy="23248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04776" y="1301626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82" y="1"/>
                  </a:moveTo>
                  <a:cubicBezTo>
                    <a:pt x="1074" y="1"/>
                    <a:pt x="1067" y="1"/>
                    <a:pt x="1059" y="1"/>
                  </a:cubicBezTo>
                  <a:cubicBezTo>
                    <a:pt x="358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27616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50455" y="1301626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60" y="1574"/>
                    <a:pt x="1054" y="1574"/>
                  </a:cubicBezTo>
                  <a:cubicBezTo>
                    <a:pt x="1460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73545" y="1301626"/>
              <a:ext cx="27064" cy="23189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66" y="1"/>
                  </a:moveTo>
                  <a:cubicBezTo>
                    <a:pt x="1059" y="1"/>
                    <a:pt x="1051" y="1"/>
                    <a:pt x="1043" y="1"/>
                  </a:cubicBezTo>
                  <a:cubicBezTo>
                    <a:pt x="1037" y="1"/>
                    <a:pt x="1032" y="1"/>
                    <a:pt x="1027" y="1"/>
                  </a:cubicBezTo>
                  <a:cubicBezTo>
                    <a:pt x="336" y="1"/>
                    <a:pt x="1" y="852"/>
                    <a:pt x="487" y="1338"/>
                  </a:cubicBezTo>
                  <a:cubicBezTo>
                    <a:pt x="650" y="1501"/>
                    <a:pt x="849" y="1574"/>
                    <a:pt x="1043" y="1574"/>
                  </a:cubicBezTo>
                  <a:cubicBezTo>
                    <a:pt x="1450" y="1574"/>
                    <a:pt x="1837" y="1257"/>
                    <a:pt x="1837" y="782"/>
                  </a:cubicBezTo>
                  <a:cubicBezTo>
                    <a:pt x="1837" y="353"/>
                    <a:pt x="1492" y="1"/>
                    <a:pt x="106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96341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0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19180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42226" y="1301626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1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48" y="1501"/>
                    <a:pt x="846" y="1574"/>
                    <a:pt x="1040" y="1574"/>
                  </a:cubicBezTo>
                  <a:cubicBezTo>
                    <a:pt x="1446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65066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5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6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287905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410745" y="1301626"/>
              <a:ext cx="27123" cy="23189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8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1" y="1257"/>
                    <a:pt x="1841" y="782"/>
                  </a:cubicBezTo>
                  <a:cubicBezTo>
                    <a:pt x="1841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533599" y="1301641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0"/>
                  </a:moveTo>
                  <a:cubicBezTo>
                    <a:pt x="357" y="0"/>
                    <a:pt x="0" y="847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656689" y="1301626"/>
              <a:ext cx="27064" cy="23189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04776" y="1424672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27616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50455" y="1424672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3310" y="1424672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96341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919180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42226" y="1424672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165066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287905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410745" y="1424672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533599" y="1424672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656630" y="1424672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04776" y="1547909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27616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50455" y="1547909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73310" y="1547909"/>
              <a:ext cx="27299" cy="23366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96341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19180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042226" y="1547909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165066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287905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10745" y="1547909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533599" y="1547909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656630" y="1547909"/>
              <a:ext cx="27123" cy="23366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04776" y="167114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27616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50455" y="1671147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79"/>
                    <a:pt x="1058" y="1579"/>
                  </a:cubicBezTo>
                  <a:cubicBezTo>
                    <a:pt x="1465" y="1579"/>
                    <a:pt x="1854" y="1265"/>
                    <a:pt x="1854" y="781"/>
                  </a:cubicBezTo>
                  <a:cubicBezTo>
                    <a:pt x="1854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73310" y="1671147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96341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919180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42226" y="167114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165066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287905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10745" y="167114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533599" y="1671147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656630" y="1671147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79"/>
                    <a:pt x="1044" y="1579"/>
                  </a:cubicBezTo>
                  <a:cubicBezTo>
                    <a:pt x="1452" y="1579"/>
                    <a:pt x="1840" y="126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04776" y="1794369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27616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73354" y="1794369"/>
              <a:ext cx="27255" cy="23174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96341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919180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42226" y="1794369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65066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287905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410745" y="1794369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533599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1"/>
                  </a:moveTo>
                  <a:cubicBezTo>
                    <a:pt x="357" y="1"/>
                    <a:pt x="0" y="848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2"/>
                  </a:cubicBezTo>
                  <a:cubicBezTo>
                    <a:pt x="1853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656689" y="1794369"/>
              <a:ext cx="27064" cy="23174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1"/>
                  </a:moveTo>
                  <a:cubicBezTo>
                    <a:pt x="336" y="1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2"/>
                  </a:cubicBezTo>
                  <a:cubicBezTo>
                    <a:pt x="1836" y="345"/>
                    <a:pt x="1479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04776" y="191760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27616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73501" y="1917592"/>
              <a:ext cx="27108" cy="23189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96341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19180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42226" y="1917607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165066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287905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10745" y="1917607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533658" y="1917607"/>
              <a:ext cx="27255" cy="23174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52" y="0"/>
                  </a:moveTo>
                  <a:cubicBezTo>
                    <a:pt x="348" y="0"/>
                    <a:pt x="0" y="838"/>
                    <a:pt x="499" y="1337"/>
                  </a:cubicBezTo>
                  <a:cubicBezTo>
                    <a:pt x="658" y="1500"/>
                    <a:pt x="855" y="1573"/>
                    <a:pt x="1049" y="1573"/>
                  </a:cubicBezTo>
                  <a:cubicBezTo>
                    <a:pt x="1456" y="1573"/>
                    <a:pt x="1849" y="1256"/>
                    <a:pt x="1849" y="781"/>
                  </a:cubicBezTo>
                  <a:cubicBezTo>
                    <a:pt x="1849" y="344"/>
                    <a:pt x="1492" y="0"/>
                    <a:pt x="1068" y="0"/>
                  </a:cubicBezTo>
                  <a:cubicBezTo>
                    <a:pt x="1063" y="0"/>
                    <a:pt x="1057" y="0"/>
                    <a:pt x="105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656689" y="1917607"/>
              <a:ext cx="27064" cy="23174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0"/>
                  </a:moveTo>
                  <a:cubicBezTo>
                    <a:pt x="336" y="0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1"/>
                  </a:cubicBezTo>
                  <a:cubicBezTo>
                    <a:pt x="1836" y="344"/>
                    <a:pt x="1479" y="0"/>
                    <a:pt x="1055" y="0"/>
                  </a:cubicBezTo>
                  <a:cubicBezTo>
                    <a:pt x="1050" y="0"/>
                    <a:pt x="1045" y="0"/>
                    <a:pt x="103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04776" y="2040638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27616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3310" y="2040638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6341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919180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042226" y="2040638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165066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287905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410745" y="2040638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533599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656630" y="2040638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4776" y="2163875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27616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73310" y="2163875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96341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919180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042226" y="2163875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165066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287905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410745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533599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656630" y="2163875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04776" y="2287112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27616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3310" y="2287112"/>
              <a:ext cx="27299" cy="23233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96341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919180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42226" y="2287112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165066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287905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410745" y="2287112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533599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1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656630" y="2287112"/>
              <a:ext cx="27123" cy="23233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1" y="1506"/>
                    <a:pt x="847" y="1576"/>
                    <a:pt x="1039" y="1576"/>
                  </a:cubicBezTo>
                  <a:cubicBezTo>
                    <a:pt x="1448" y="1576"/>
                    <a:pt x="1840" y="1258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04776" y="2410335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59" y="1"/>
                  </a:moveTo>
                  <a:cubicBezTo>
                    <a:pt x="344" y="1"/>
                    <a:pt x="0" y="848"/>
                    <a:pt x="503" y="1351"/>
                  </a:cubicBezTo>
                  <a:cubicBezTo>
                    <a:pt x="660" y="1507"/>
                    <a:pt x="852" y="1577"/>
                    <a:pt x="1042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27616" y="2410335"/>
              <a:ext cx="27255" cy="23248"/>
            </a:xfrm>
            <a:custGeom>
              <a:avLst/>
              <a:gdLst/>
              <a:ahLst/>
              <a:cxnLst/>
              <a:rect l="l" t="t" r="r" b="b"/>
              <a:pathLst>
                <a:path w="1850" h="1578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0" y="1507"/>
                    <a:pt x="854" y="1577"/>
                    <a:pt x="1045" y="1577"/>
                  </a:cubicBezTo>
                  <a:cubicBezTo>
                    <a:pt x="1454" y="1577"/>
                    <a:pt x="1849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73501" y="2410335"/>
              <a:ext cx="27108" cy="2324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61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96341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59" y="1"/>
                  </a:cubicBez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8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19180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042226" y="2410335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69" y="0"/>
                  </a:moveTo>
                  <a:cubicBezTo>
                    <a:pt x="1061" y="0"/>
                    <a:pt x="1054" y="0"/>
                    <a:pt x="1046" y="1"/>
                  </a:cubicBezTo>
                  <a:cubicBezTo>
                    <a:pt x="344" y="1"/>
                    <a:pt x="0" y="848"/>
                    <a:pt x="490" y="1337"/>
                  </a:cubicBezTo>
                  <a:cubicBezTo>
                    <a:pt x="648" y="1500"/>
                    <a:pt x="846" y="1573"/>
                    <a:pt x="1040" y="1573"/>
                  </a:cubicBezTo>
                  <a:cubicBezTo>
                    <a:pt x="1446" y="1573"/>
                    <a:pt x="1840" y="1256"/>
                    <a:pt x="1840" y="782"/>
                  </a:cubicBezTo>
                  <a:cubicBezTo>
                    <a:pt x="1840" y="353"/>
                    <a:pt x="1495" y="0"/>
                    <a:pt x="106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165066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9" y="0"/>
                  </a:moveTo>
                  <a:cubicBezTo>
                    <a:pt x="1062" y="0"/>
                    <a:pt x="1054" y="0"/>
                    <a:pt x="1046" y="1"/>
                  </a:cubicBez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496" y="0"/>
                    <a:pt x="106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287905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7" y="0"/>
                    <a:pt x="1059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410745" y="2410335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8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533599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72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4" y="1507"/>
                    <a:pt x="859" y="1577"/>
                    <a:pt x="1051" y="1577"/>
                  </a:cubicBezTo>
                  <a:cubicBezTo>
                    <a:pt x="1461" y="1577"/>
                    <a:pt x="1853" y="1259"/>
                    <a:pt x="1853" y="782"/>
                  </a:cubicBezTo>
                  <a:cubicBezTo>
                    <a:pt x="1840" y="358"/>
                    <a:pt x="1496" y="1"/>
                    <a:pt x="107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656630" y="2410335"/>
              <a:ext cx="27123" cy="23248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04776" y="25333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27616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50455" y="2533381"/>
              <a:ext cx="27314" cy="23366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60" y="0"/>
                  </a:moveTo>
                  <a:cubicBezTo>
                    <a:pt x="358" y="0"/>
                    <a:pt x="1" y="860"/>
                    <a:pt x="504" y="1350"/>
                  </a:cubicBezTo>
                  <a:cubicBezTo>
                    <a:pt x="667" y="1513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73310" y="2533381"/>
              <a:ext cx="27299" cy="23366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6341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919180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042226" y="2533381"/>
              <a:ext cx="27108" cy="23277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165066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287905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410745" y="253338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533599" y="2533381"/>
              <a:ext cx="27314" cy="23366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656630" y="2533381"/>
              <a:ext cx="27123" cy="23366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60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04776" y="2656604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27616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0455" y="2656604"/>
              <a:ext cx="27314" cy="23292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73310" y="2656604"/>
              <a:ext cx="27299" cy="23380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6341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919180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042226" y="2656604"/>
              <a:ext cx="27108" cy="23292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165066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287905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410745" y="2656604"/>
              <a:ext cx="27123" cy="23292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533599" y="2656604"/>
              <a:ext cx="27314" cy="23292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656630" y="2656604"/>
              <a:ext cx="27123" cy="23380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4776" y="2779841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27616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50455" y="277984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80"/>
                    <a:pt x="1058" y="1580"/>
                  </a:cubicBezTo>
                  <a:cubicBezTo>
                    <a:pt x="1465" y="1580"/>
                    <a:pt x="1854" y="1265"/>
                    <a:pt x="1854" y="781"/>
                  </a:cubicBezTo>
                  <a:cubicBezTo>
                    <a:pt x="1854" y="345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73310" y="2779841"/>
              <a:ext cx="27299" cy="23277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6341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919180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042226" y="2779841"/>
              <a:ext cx="27108" cy="23174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165066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287905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410745" y="2779841"/>
              <a:ext cx="27123" cy="23174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533599" y="2779841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45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656630" y="2779841"/>
              <a:ext cx="27123" cy="23277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80"/>
                    <a:pt x="1044" y="1580"/>
                  </a:cubicBezTo>
                  <a:cubicBezTo>
                    <a:pt x="1452" y="1580"/>
                    <a:pt x="1840" y="1265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3852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1"/>
          <p:cNvSpPr txBox="1">
            <a:spLocks noGrp="1"/>
          </p:cNvSpPr>
          <p:nvPr>
            <p:ph type="ctrTitle"/>
          </p:nvPr>
        </p:nvSpPr>
        <p:spPr>
          <a:xfrm flipH="1">
            <a:off x="6166800" y="714867"/>
            <a:ext cx="5065200" cy="1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9" name="Google Shape;1169;p21"/>
          <p:cNvSpPr txBox="1">
            <a:spLocks noGrp="1"/>
          </p:cNvSpPr>
          <p:nvPr>
            <p:ph type="subTitle" idx="1"/>
          </p:nvPr>
        </p:nvSpPr>
        <p:spPr>
          <a:xfrm flipH="1">
            <a:off x="5895901" y="3165700"/>
            <a:ext cx="5607200" cy="1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70" name="Google Shape;1170;p21"/>
          <p:cNvSpPr txBox="1"/>
          <p:nvPr/>
        </p:nvSpPr>
        <p:spPr>
          <a:xfrm>
            <a:off x="6483767" y="5049600"/>
            <a:ext cx="44316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CREDITS: This presentation template was created by </a:t>
            </a:r>
            <a:r>
              <a:rPr lang="en" sz="1467">
                <a:solidFill>
                  <a:schemeClr val="dk1"/>
                </a:solidFill>
                <a:uFill>
                  <a:noFill/>
                </a:uFill>
                <a:latin typeface="Overpass SemiBold"/>
                <a:ea typeface="Overpass SemiBold"/>
                <a:cs typeface="Overpass SemiBold"/>
                <a:sym typeface="Overpass SemiBold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including icons by </a:t>
            </a:r>
            <a:r>
              <a:rPr lang="en" sz="1467">
                <a:solidFill>
                  <a:schemeClr val="dk1"/>
                </a:solidFill>
                <a:uFill>
                  <a:noFill/>
                </a:uFill>
                <a:latin typeface="Overpass SemiBold"/>
                <a:ea typeface="Overpass SemiBold"/>
                <a:cs typeface="Overpass SemiBold"/>
                <a:sym typeface="Overpass SemiBold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and infographics &amp; images by </a:t>
            </a:r>
            <a:r>
              <a:rPr lang="en" sz="1467">
                <a:solidFill>
                  <a:schemeClr val="dk1"/>
                </a:solidFill>
                <a:uFill>
                  <a:noFill/>
                </a:uFill>
                <a:latin typeface="Overpass SemiBold"/>
                <a:ea typeface="Overpass SemiBold"/>
                <a:cs typeface="Overpass SemiBold"/>
                <a:sym typeface="Overpass SemiBol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. </a:t>
            </a:r>
            <a:endParaRPr sz="1467">
              <a:solidFill>
                <a:schemeClr val="dk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0594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533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335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63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body" idx="1"/>
          </p:nvPr>
        </p:nvSpPr>
        <p:spPr>
          <a:xfrm>
            <a:off x="822500" y="1970700"/>
            <a:ext cx="4121600" cy="24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2400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98" name="Google Shape;198;p4"/>
          <p:cNvSpPr txBox="1">
            <a:spLocks noGrp="1"/>
          </p:cNvSpPr>
          <p:nvPr>
            <p:ph type="title"/>
          </p:nvPr>
        </p:nvSpPr>
        <p:spPr>
          <a:xfrm>
            <a:off x="792300" y="502500"/>
            <a:ext cx="639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99" name="Google Shape;199;p4"/>
          <p:cNvGrpSpPr/>
          <p:nvPr/>
        </p:nvGrpSpPr>
        <p:grpSpPr>
          <a:xfrm>
            <a:off x="68321" y="142276"/>
            <a:ext cx="274603" cy="2355005"/>
            <a:chOff x="51241" y="106707"/>
            <a:chExt cx="205952" cy="1766254"/>
          </a:xfrm>
        </p:grpSpPr>
        <p:sp>
          <p:nvSpPr>
            <p:cNvPr id="200" name="Google Shape;200;p4"/>
            <p:cNvSpPr/>
            <p:nvPr/>
          </p:nvSpPr>
          <p:spPr>
            <a:xfrm rot="5400000">
              <a:off x="221759" y="109410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4"/>
            <p:cNvSpPr/>
            <p:nvPr/>
          </p:nvSpPr>
          <p:spPr>
            <a:xfrm rot="5400000">
              <a:off x="221625" y="282270"/>
              <a:ext cx="38406" cy="3273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4"/>
            <p:cNvSpPr/>
            <p:nvPr/>
          </p:nvSpPr>
          <p:spPr>
            <a:xfrm rot="5400000">
              <a:off x="221770" y="455139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4"/>
            <p:cNvSpPr/>
            <p:nvPr/>
          </p:nvSpPr>
          <p:spPr>
            <a:xfrm rot="5400000">
              <a:off x="221759" y="627875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4"/>
            <p:cNvSpPr/>
            <p:nvPr/>
          </p:nvSpPr>
          <p:spPr>
            <a:xfrm rot="5400000">
              <a:off x="221759" y="800599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4"/>
            <p:cNvSpPr/>
            <p:nvPr/>
          </p:nvSpPr>
          <p:spPr>
            <a:xfrm rot="5400000">
              <a:off x="221770" y="973604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4"/>
            <p:cNvSpPr/>
            <p:nvPr/>
          </p:nvSpPr>
          <p:spPr>
            <a:xfrm rot="5400000">
              <a:off x="221759" y="1146339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4"/>
            <p:cNvSpPr/>
            <p:nvPr/>
          </p:nvSpPr>
          <p:spPr>
            <a:xfrm rot="5400000">
              <a:off x="221759" y="1319063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4"/>
            <p:cNvSpPr/>
            <p:nvPr/>
          </p:nvSpPr>
          <p:spPr>
            <a:xfrm rot="5400000">
              <a:off x="221759" y="1491788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4"/>
            <p:cNvSpPr/>
            <p:nvPr/>
          </p:nvSpPr>
          <p:spPr>
            <a:xfrm rot="5400000">
              <a:off x="221625" y="1664668"/>
              <a:ext cx="38406" cy="3273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221759" y="1837528"/>
              <a:ext cx="38137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48569" y="109483"/>
              <a:ext cx="38137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48382" y="282290"/>
              <a:ext cx="38406" cy="32689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48527" y="455160"/>
              <a:ext cx="38116" cy="32689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48569" y="627947"/>
              <a:ext cx="38137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48569" y="800672"/>
              <a:ext cx="38137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48579" y="973676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48569" y="1146411"/>
              <a:ext cx="38137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48569" y="1319136"/>
              <a:ext cx="38137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48569" y="1491861"/>
              <a:ext cx="38137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48465" y="1664772"/>
              <a:ext cx="38344" cy="32585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48517" y="1837548"/>
              <a:ext cx="38137" cy="32689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5067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"/>
          <p:cNvSpPr txBox="1">
            <a:spLocks noGrp="1"/>
          </p:cNvSpPr>
          <p:nvPr>
            <p:ph type="ctrTitle"/>
          </p:nvPr>
        </p:nvSpPr>
        <p:spPr>
          <a:xfrm flipH="1">
            <a:off x="960005" y="3312700"/>
            <a:ext cx="28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subTitle" idx="1"/>
          </p:nvPr>
        </p:nvSpPr>
        <p:spPr>
          <a:xfrm flipH="1">
            <a:off x="960005" y="4518200"/>
            <a:ext cx="4398800" cy="1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ctrTitle" idx="2"/>
          </p:nvPr>
        </p:nvSpPr>
        <p:spPr>
          <a:xfrm flipH="1">
            <a:off x="8429609" y="1609000"/>
            <a:ext cx="28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ubTitle" idx="3"/>
          </p:nvPr>
        </p:nvSpPr>
        <p:spPr>
          <a:xfrm flipH="1">
            <a:off x="6833209" y="2827200"/>
            <a:ext cx="4398800" cy="1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1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>
            <a:spLocks noGrp="1"/>
          </p:cNvSpPr>
          <p:nvPr>
            <p:ph type="title"/>
          </p:nvPr>
        </p:nvSpPr>
        <p:spPr>
          <a:xfrm>
            <a:off x="792300" y="502500"/>
            <a:ext cx="639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29" name="Google Shape;229;p6"/>
          <p:cNvGrpSpPr/>
          <p:nvPr/>
        </p:nvGrpSpPr>
        <p:grpSpPr>
          <a:xfrm rot="5400000">
            <a:off x="10287610" y="-21377"/>
            <a:ext cx="77401" cy="1811361"/>
            <a:chOff x="550455" y="1794369"/>
            <a:chExt cx="27314" cy="639214"/>
          </a:xfrm>
        </p:grpSpPr>
        <p:sp>
          <p:nvSpPr>
            <p:cNvPr id="230" name="Google Shape;230;p6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6" name="Google Shape;236;p6"/>
          <p:cNvGrpSpPr/>
          <p:nvPr/>
        </p:nvGrpSpPr>
        <p:grpSpPr>
          <a:xfrm rot="5400000">
            <a:off x="10287610" y="-21377"/>
            <a:ext cx="77401" cy="1811361"/>
            <a:chOff x="550455" y="1794369"/>
            <a:chExt cx="27314" cy="639214"/>
          </a:xfrm>
        </p:grpSpPr>
        <p:sp>
          <p:nvSpPr>
            <p:cNvPr id="237" name="Google Shape;237;p6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605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>
            <a:spLocks noGrp="1"/>
          </p:cNvSpPr>
          <p:nvPr>
            <p:ph type="body" idx="1"/>
          </p:nvPr>
        </p:nvSpPr>
        <p:spPr>
          <a:xfrm flipH="1">
            <a:off x="828933" y="1600000"/>
            <a:ext cx="5402400" cy="44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vvic Light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600"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600"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600"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600"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600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600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5" name="Google Shape;245;p7"/>
          <p:cNvSpPr txBox="1">
            <a:spLocks noGrp="1"/>
          </p:cNvSpPr>
          <p:nvPr>
            <p:ph type="title"/>
          </p:nvPr>
        </p:nvSpPr>
        <p:spPr>
          <a:xfrm>
            <a:off x="792300" y="502500"/>
            <a:ext cx="639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46" name="Google Shape;246;p7"/>
          <p:cNvGrpSpPr/>
          <p:nvPr/>
        </p:nvGrpSpPr>
        <p:grpSpPr>
          <a:xfrm>
            <a:off x="1822398" y="5648460"/>
            <a:ext cx="3371233" cy="1070792"/>
            <a:chOff x="1380351" y="4236345"/>
            <a:chExt cx="2528425" cy="803094"/>
          </a:xfrm>
        </p:grpSpPr>
        <p:sp>
          <p:nvSpPr>
            <p:cNvPr id="247" name="Google Shape;247;p7"/>
            <p:cNvSpPr/>
            <p:nvPr/>
          </p:nvSpPr>
          <p:spPr>
            <a:xfrm>
              <a:off x="1380351" y="4236345"/>
              <a:ext cx="42182" cy="3622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571502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762653" y="4236345"/>
              <a:ext cx="42503" cy="3622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954124" y="4236345"/>
              <a:ext cx="42182" cy="3622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2145275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336426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2527897" y="4236345"/>
              <a:ext cx="42182" cy="3622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2719048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2910199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3101349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3292523" y="4236345"/>
              <a:ext cx="42503" cy="3622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3483972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380351" y="4428092"/>
              <a:ext cx="42182" cy="3606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571502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762653" y="4428092"/>
              <a:ext cx="42503" cy="36176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954124" y="4428092"/>
              <a:ext cx="42182" cy="36176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145275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336426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527897" y="4428092"/>
              <a:ext cx="42182" cy="3606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2719048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910199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101349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292592" y="4428092"/>
              <a:ext cx="42434" cy="36061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483972" y="4428092"/>
              <a:ext cx="42205" cy="36176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1380351" y="4619838"/>
              <a:ext cx="42182" cy="36084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82" y="1"/>
                  </a:moveTo>
                  <a:cubicBezTo>
                    <a:pt x="1074" y="1"/>
                    <a:pt x="1067" y="1"/>
                    <a:pt x="1059" y="1"/>
                  </a:cubicBezTo>
                  <a:cubicBezTo>
                    <a:pt x="358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1571502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1762653" y="4619838"/>
              <a:ext cx="42503" cy="36084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60" y="1574"/>
                    <a:pt x="1054" y="1574"/>
                  </a:cubicBezTo>
                  <a:cubicBezTo>
                    <a:pt x="1460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954193" y="4619838"/>
              <a:ext cx="42113" cy="36084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66" y="1"/>
                  </a:moveTo>
                  <a:cubicBezTo>
                    <a:pt x="1059" y="1"/>
                    <a:pt x="1051" y="1"/>
                    <a:pt x="1043" y="1"/>
                  </a:cubicBezTo>
                  <a:cubicBezTo>
                    <a:pt x="1037" y="1"/>
                    <a:pt x="1032" y="1"/>
                    <a:pt x="1027" y="1"/>
                  </a:cubicBezTo>
                  <a:cubicBezTo>
                    <a:pt x="336" y="1"/>
                    <a:pt x="1" y="852"/>
                    <a:pt x="487" y="1338"/>
                  </a:cubicBezTo>
                  <a:cubicBezTo>
                    <a:pt x="650" y="1501"/>
                    <a:pt x="849" y="1574"/>
                    <a:pt x="1043" y="1574"/>
                  </a:cubicBezTo>
                  <a:cubicBezTo>
                    <a:pt x="1450" y="1574"/>
                    <a:pt x="1837" y="1257"/>
                    <a:pt x="1837" y="782"/>
                  </a:cubicBezTo>
                  <a:cubicBezTo>
                    <a:pt x="1837" y="353"/>
                    <a:pt x="1492" y="1"/>
                    <a:pt x="106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145275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0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336426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527897" y="4619838"/>
              <a:ext cx="42182" cy="36084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1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48" y="1501"/>
                    <a:pt x="846" y="1574"/>
                    <a:pt x="1040" y="1574"/>
                  </a:cubicBezTo>
                  <a:cubicBezTo>
                    <a:pt x="1446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2719048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5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6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2910199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3101349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8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1" y="1257"/>
                    <a:pt x="1841" y="782"/>
                  </a:cubicBezTo>
                  <a:cubicBezTo>
                    <a:pt x="1841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3292523" y="4619861"/>
              <a:ext cx="42503" cy="36061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0"/>
                  </a:moveTo>
                  <a:cubicBezTo>
                    <a:pt x="357" y="0"/>
                    <a:pt x="0" y="847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484063" y="4619838"/>
              <a:ext cx="42113" cy="36084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380351" y="4811310"/>
              <a:ext cx="42182" cy="3624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571502" y="4811310"/>
              <a:ext cx="42205" cy="3624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762653" y="4811310"/>
              <a:ext cx="42503" cy="36382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953826" y="4811310"/>
              <a:ext cx="42480" cy="36382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145275" y="4811310"/>
              <a:ext cx="42205" cy="3624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336426" y="4811310"/>
              <a:ext cx="42205" cy="3624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527897" y="4811310"/>
              <a:ext cx="42182" cy="3624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719048" y="4811310"/>
              <a:ext cx="42205" cy="3624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910199" y="4811310"/>
              <a:ext cx="42205" cy="3624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101349" y="4811310"/>
              <a:ext cx="42205" cy="3624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292523" y="4811310"/>
              <a:ext cx="42503" cy="36382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483972" y="4811310"/>
              <a:ext cx="42205" cy="36382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1380351" y="5003080"/>
              <a:ext cx="42182" cy="3622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1571502" y="5003080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1762653" y="5003080"/>
              <a:ext cx="42503" cy="3622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1953826" y="5003080"/>
              <a:ext cx="42480" cy="36359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145275" y="5003080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336426" y="5003080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527897" y="5003080"/>
              <a:ext cx="42182" cy="3622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719048" y="5003080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910199" y="5003080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101349" y="5003080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292523" y="5003080"/>
              <a:ext cx="42503" cy="3622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3483972" y="5003080"/>
              <a:ext cx="42205" cy="36359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675097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675097" y="4428092"/>
              <a:ext cx="42205" cy="36176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3675188" y="4619838"/>
              <a:ext cx="42113" cy="36084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3675097" y="4811310"/>
              <a:ext cx="42205" cy="36382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675097" y="5003080"/>
              <a:ext cx="42205" cy="36359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866572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3866572" y="4428092"/>
              <a:ext cx="42205" cy="36176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866663" y="4619838"/>
              <a:ext cx="42113" cy="36084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3866572" y="4811310"/>
              <a:ext cx="42205" cy="36382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3866572" y="5003080"/>
              <a:ext cx="42205" cy="36359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7419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 txBox="1">
            <a:spLocks noGrp="1"/>
          </p:cNvSpPr>
          <p:nvPr>
            <p:ph type="title"/>
          </p:nvPr>
        </p:nvSpPr>
        <p:spPr>
          <a:xfrm>
            <a:off x="3040100" y="1687400"/>
            <a:ext cx="7366400" cy="33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9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319" name="Google Shape;319;p8"/>
          <p:cNvCxnSpPr/>
          <p:nvPr/>
        </p:nvCxnSpPr>
        <p:spPr>
          <a:xfrm>
            <a:off x="132933" y="-558700"/>
            <a:ext cx="6712800" cy="80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8"/>
          <p:cNvCxnSpPr/>
          <p:nvPr/>
        </p:nvCxnSpPr>
        <p:spPr>
          <a:xfrm rot="10800000" flipH="1">
            <a:off x="-1472933" y="-722900"/>
            <a:ext cx="5227600" cy="55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1" name="Google Shape;321;p8"/>
          <p:cNvGrpSpPr/>
          <p:nvPr/>
        </p:nvGrpSpPr>
        <p:grpSpPr>
          <a:xfrm>
            <a:off x="8831900" y="5583913"/>
            <a:ext cx="3207704" cy="1121683"/>
            <a:chOff x="6623925" y="4187935"/>
            <a:chExt cx="2405778" cy="841262"/>
          </a:xfrm>
        </p:grpSpPr>
        <p:sp>
          <p:nvSpPr>
            <p:cNvPr id="322" name="Google Shape;322;p8"/>
            <p:cNvSpPr/>
            <p:nvPr/>
          </p:nvSpPr>
          <p:spPr>
            <a:xfrm rot="5400000">
              <a:off x="8976272" y="4192115"/>
              <a:ext cx="57610" cy="4925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8"/>
            <p:cNvSpPr/>
            <p:nvPr/>
          </p:nvSpPr>
          <p:spPr>
            <a:xfrm rot="5400000">
              <a:off x="8976256" y="4453202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8"/>
            <p:cNvSpPr/>
            <p:nvPr/>
          </p:nvSpPr>
          <p:spPr>
            <a:xfrm rot="5400000">
              <a:off x="8975943" y="4714367"/>
              <a:ext cx="58049" cy="4947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79"/>
                    <a:pt x="1058" y="1579"/>
                  </a:cubicBezTo>
                  <a:cubicBezTo>
                    <a:pt x="1465" y="1579"/>
                    <a:pt x="1854" y="1265"/>
                    <a:pt x="1854" y="781"/>
                  </a:cubicBezTo>
                  <a:cubicBezTo>
                    <a:pt x="1854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8"/>
            <p:cNvSpPr/>
            <p:nvPr/>
          </p:nvSpPr>
          <p:spPr>
            <a:xfrm rot="5400000">
              <a:off x="8975959" y="4975453"/>
              <a:ext cx="58017" cy="49470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8"/>
            <p:cNvSpPr/>
            <p:nvPr/>
          </p:nvSpPr>
          <p:spPr>
            <a:xfrm rot="5400000">
              <a:off x="8714387" y="4192115"/>
              <a:ext cx="57610" cy="4925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8"/>
            <p:cNvSpPr/>
            <p:nvPr/>
          </p:nvSpPr>
          <p:spPr>
            <a:xfrm rot="5400000">
              <a:off x="8714371" y="4453202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8"/>
            <p:cNvSpPr/>
            <p:nvPr/>
          </p:nvSpPr>
          <p:spPr>
            <a:xfrm rot="5400000">
              <a:off x="8714168" y="4714476"/>
              <a:ext cx="58049" cy="49251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8"/>
            <p:cNvSpPr/>
            <p:nvPr/>
          </p:nvSpPr>
          <p:spPr>
            <a:xfrm rot="5400000">
              <a:off x="8714230" y="4975610"/>
              <a:ext cx="57924" cy="49251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8"/>
            <p:cNvSpPr/>
            <p:nvPr/>
          </p:nvSpPr>
          <p:spPr>
            <a:xfrm rot="5400000">
              <a:off x="8452471" y="4192115"/>
              <a:ext cx="57610" cy="4925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8"/>
            <p:cNvSpPr/>
            <p:nvPr/>
          </p:nvSpPr>
          <p:spPr>
            <a:xfrm rot="5400000">
              <a:off x="8452455" y="4453202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8"/>
            <p:cNvSpPr/>
            <p:nvPr/>
          </p:nvSpPr>
          <p:spPr>
            <a:xfrm rot="5400000">
              <a:off x="8452267" y="4714461"/>
              <a:ext cx="58049" cy="49282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8"/>
            <p:cNvSpPr/>
            <p:nvPr/>
          </p:nvSpPr>
          <p:spPr>
            <a:xfrm rot="5400000">
              <a:off x="8452486" y="4975751"/>
              <a:ext cx="57610" cy="49282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8"/>
            <p:cNvSpPr/>
            <p:nvPr/>
          </p:nvSpPr>
          <p:spPr>
            <a:xfrm rot="5400000">
              <a:off x="8190867" y="4191990"/>
              <a:ext cx="57610" cy="49501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8"/>
            <p:cNvSpPr/>
            <p:nvPr/>
          </p:nvSpPr>
          <p:spPr>
            <a:xfrm rot="5400000">
              <a:off x="8190852" y="4453077"/>
              <a:ext cx="57642" cy="49501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8"/>
            <p:cNvSpPr/>
            <p:nvPr/>
          </p:nvSpPr>
          <p:spPr>
            <a:xfrm rot="5400000">
              <a:off x="8190554" y="4714257"/>
              <a:ext cx="58049" cy="49689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8"/>
            <p:cNvSpPr/>
            <p:nvPr/>
          </p:nvSpPr>
          <p:spPr>
            <a:xfrm rot="5400000">
              <a:off x="8190570" y="4975344"/>
              <a:ext cx="58017" cy="49689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8"/>
            <p:cNvSpPr/>
            <p:nvPr/>
          </p:nvSpPr>
          <p:spPr>
            <a:xfrm rot="5400000">
              <a:off x="7928967" y="4192006"/>
              <a:ext cx="57610" cy="4947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8"/>
            <p:cNvSpPr/>
            <p:nvPr/>
          </p:nvSpPr>
          <p:spPr>
            <a:xfrm rot="5400000">
              <a:off x="7928951" y="4453092"/>
              <a:ext cx="57642" cy="4947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8"/>
            <p:cNvSpPr/>
            <p:nvPr/>
          </p:nvSpPr>
          <p:spPr>
            <a:xfrm rot="5400000">
              <a:off x="7928747" y="4714367"/>
              <a:ext cx="58049" cy="4947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8"/>
            <p:cNvSpPr/>
            <p:nvPr/>
          </p:nvSpPr>
          <p:spPr>
            <a:xfrm rot="5400000">
              <a:off x="7928763" y="4975453"/>
              <a:ext cx="58017" cy="49470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8"/>
            <p:cNvSpPr/>
            <p:nvPr/>
          </p:nvSpPr>
          <p:spPr>
            <a:xfrm rot="5400000">
              <a:off x="7667160" y="4192115"/>
              <a:ext cx="57610" cy="4925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8"/>
            <p:cNvSpPr/>
            <p:nvPr/>
          </p:nvSpPr>
          <p:spPr>
            <a:xfrm rot="5400000">
              <a:off x="7667144" y="4453202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8"/>
            <p:cNvSpPr/>
            <p:nvPr/>
          </p:nvSpPr>
          <p:spPr>
            <a:xfrm rot="5400000">
              <a:off x="7666878" y="4714414"/>
              <a:ext cx="58049" cy="49376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8"/>
            <p:cNvSpPr/>
            <p:nvPr/>
          </p:nvSpPr>
          <p:spPr>
            <a:xfrm rot="5400000">
              <a:off x="7666894" y="4975500"/>
              <a:ext cx="58017" cy="49376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8"/>
            <p:cNvSpPr/>
            <p:nvPr/>
          </p:nvSpPr>
          <p:spPr>
            <a:xfrm rot="5400000">
              <a:off x="7405196" y="4192037"/>
              <a:ext cx="57610" cy="49407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59" y="1"/>
                  </a:moveTo>
                  <a:cubicBezTo>
                    <a:pt x="344" y="1"/>
                    <a:pt x="0" y="848"/>
                    <a:pt x="503" y="1351"/>
                  </a:cubicBezTo>
                  <a:cubicBezTo>
                    <a:pt x="660" y="1507"/>
                    <a:pt x="852" y="1577"/>
                    <a:pt x="1042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8"/>
            <p:cNvSpPr/>
            <p:nvPr/>
          </p:nvSpPr>
          <p:spPr>
            <a:xfrm rot="5400000">
              <a:off x="7405040" y="4453265"/>
              <a:ext cx="57924" cy="49407"/>
            </a:xfrm>
            <a:custGeom>
              <a:avLst/>
              <a:gdLst/>
              <a:ahLst/>
              <a:cxnLst/>
              <a:rect l="l" t="t" r="r" b="b"/>
              <a:pathLst>
                <a:path w="1850" h="1578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0" y="1507"/>
                    <a:pt x="854" y="1577"/>
                    <a:pt x="1045" y="1577"/>
                  </a:cubicBezTo>
                  <a:cubicBezTo>
                    <a:pt x="1454" y="1577"/>
                    <a:pt x="1849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8"/>
            <p:cNvSpPr/>
            <p:nvPr/>
          </p:nvSpPr>
          <p:spPr>
            <a:xfrm rot="5400000">
              <a:off x="7404977" y="4714398"/>
              <a:ext cx="58049" cy="49407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8"/>
            <p:cNvSpPr/>
            <p:nvPr/>
          </p:nvSpPr>
          <p:spPr>
            <a:xfrm rot="5400000">
              <a:off x="7405196" y="4975688"/>
              <a:ext cx="57610" cy="49407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61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8"/>
            <p:cNvSpPr/>
            <p:nvPr/>
          </p:nvSpPr>
          <p:spPr>
            <a:xfrm rot="5400000">
              <a:off x="7143656" y="4192006"/>
              <a:ext cx="57610" cy="4947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8"/>
            <p:cNvSpPr/>
            <p:nvPr/>
          </p:nvSpPr>
          <p:spPr>
            <a:xfrm rot="5400000">
              <a:off x="7143640" y="4453092"/>
              <a:ext cx="57642" cy="4947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8"/>
            <p:cNvSpPr/>
            <p:nvPr/>
          </p:nvSpPr>
          <p:spPr>
            <a:xfrm rot="5400000">
              <a:off x="7143343" y="4714273"/>
              <a:ext cx="58049" cy="49658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60" y="0"/>
                  </a:moveTo>
                  <a:cubicBezTo>
                    <a:pt x="358" y="0"/>
                    <a:pt x="1" y="860"/>
                    <a:pt x="504" y="1350"/>
                  </a:cubicBezTo>
                  <a:cubicBezTo>
                    <a:pt x="667" y="1513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8"/>
            <p:cNvSpPr/>
            <p:nvPr/>
          </p:nvSpPr>
          <p:spPr>
            <a:xfrm rot="5400000">
              <a:off x="7143358" y="4975360"/>
              <a:ext cx="58017" cy="49658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8"/>
            <p:cNvSpPr/>
            <p:nvPr/>
          </p:nvSpPr>
          <p:spPr>
            <a:xfrm rot="5400000">
              <a:off x="6881755" y="4191990"/>
              <a:ext cx="57610" cy="49501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8"/>
            <p:cNvSpPr/>
            <p:nvPr/>
          </p:nvSpPr>
          <p:spPr>
            <a:xfrm rot="5400000">
              <a:off x="6881739" y="4453077"/>
              <a:ext cx="57642" cy="49501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8"/>
            <p:cNvSpPr/>
            <p:nvPr/>
          </p:nvSpPr>
          <p:spPr>
            <a:xfrm rot="5400000">
              <a:off x="6881536" y="4714351"/>
              <a:ext cx="58049" cy="49501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8"/>
            <p:cNvSpPr/>
            <p:nvPr/>
          </p:nvSpPr>
          <p:spPr>
            <a:xfrm rot="5400000">
              <a:off x="6881458" y="4975344"/>
              <a:ext cx="58017" cy="49689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 rot="5400000">
              <a:off x="6619964" y="4192115"/>
              <a:ext cx="57610" cy="4925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 rot="5400000">
              <a:off x="6619948" y="4453202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8"/>
            <p:cNvSpPr/>
            <p:nvPr/>
          </p:nvSpPr>
          <p:spPr>
            <a:xfrm rot="5400000">
              <a:off x="6619635" y="4714367"/>
              <a:ext cx="58049" cy="4947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4" y="1580"/>
                    <a:pt x="1058" y="1580"/>
                  </a:cubicBezTo>
                  <a:cubicBezTo>
                    <a:pt x="1465" y="1580"/>
                    <a:pt x="1854" y="1265"/>
                    <a:pt x="1854" y="781"/>
                  </a:cubicBezTo>
                  <a:cubicBezTo>
                    <a:pt x="1854" y="345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8"/>
            <p:cNvSpPr/>
            <p:nvPr/>
          </p:nvSpPr>
          <p:spPr>
            <a:xfrm rot="5400000">
              <a:off x="6619651" y="4975453"/>
              <a:ext cx="58017" cy="49470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2" name="Google Shape;362;p8"/>
          <p:cNvGrpSpPr/>
          <p:nvPr/>
        </p:nvGrpSpPr>
        <p:grpSpPr>
          <a:xfrm>
            <a:off x="4157167" y="152402"/>
            <a:ext cx="4953187" cy="773629"/>
            <a:chOff x="3117875" y="114301"/>
            <a:chExt cx="3714890" cy="580222"/>
          </a:xfrm>
        </p:grpSpPr>
        <p:sp>
          <p:nvSpPr>
            <p:cNvPr id="363" name="Google Shape;363;p8"/>
            <p:cNvSpPr/>
            <p:nvPr/>
          </p:nvSpPr>
          <p:spPr>
            <a:xfrm rot="5400000">
              <a:off x="6779209" y="118387"/>
              <a:ext cx="57642" cy="4947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8"/>
            <p:cNvSpPr/>
            <p:nvPr/>
          </p:nvSpPr>
          <p:spPr>
            <a:xfrm rot="5400000">
              <a:off x="6779005" y="379693"/>
              <a:ext cx="58049" cy="4947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8"/>
            <p:cNvSpPr/>
            <p:nvPr/>
          </p:nvSpPr>
          <p:spPr>
            <a:xfrm rot="5400000">
              <a:off x="6779209" y="640967"/>
              <a:ext cx="57642" cy="4947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8"/>
            <p:cNvSpPr/>
            <p:nvPr/>
          </p:nvSpPr>
          <p:spPr>
            <a:xfrm rot="5400000">
              <a:off x="6517433" y="118496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8"/>
            <p:cNvSpPr/>
            <p:nvPr/>
          </p:nvSpPr>
          <p:spPr>
            <a:xfrm rot="5400000">
              <a:off x="6517277" y="379849"/>
              <a:ext cx="57955" cy="49251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8"/>
            <p:cNvSpPr/>
            <p:nvPr/>
          </p:nvSpPr>
          <p:spPr>
            <a:xfrm rot="5400000">
              <a:off x="6517355" y="640998"/>
              <a:ext cx="57642" cy="49407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 rot="5400000">
              <a:off x="6255533" y="118481"/>
              <a:ext cx="57642" cy="49282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8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1" y="1257"/>
                    <a:pt x="1841" y="782"/>
                  </a:cubicBezTo>
                  <a:cubicBezTo>
                    <a:pt x="1841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8"/>
            <p:cNvSpPr/>
            <p:nvPr/>
          </p:nvSpPr>
          <p:spPr>
            <a:xfrm rot="5400000">
              <a:off x="6255314" y="379802"/>
              <a:ext cx="58049" cy="49251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0"/>
                  </a:moveTo>
                  <a:cubicBezTo>
                    <a:pt x="357" y="0"/>
                    <a:pt x="0" y="847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6255595" y="641124"/>
              <a:ext cx="57516" cy="49282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8"/>
            <p:cNvSpPr/>
            <p:nvPr/>
          </p:nvSpPr>
          <p:spPr>
            <a:xfrm rot="5400000">
              <a:off x="5993914" y="118371"/>
              <a:ext cx="57642" cy="49501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8"/>
            <p:cNvSpPr/>
            <p:nvPr/>
          </p:nvSpPr>
          <p:spPr>
            <a:xfrm rot="5400000">
              <a:off x="5993616" y="379583"/>
              <a:ext cx="58049" cy="49689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8"/>
            <p:cNvSpPr/>
            <p:nvPr/>
          </p:nvSpPr>
          <p:spPr>
            <a:xfrm rot="5400000">
              <a:off x="5993820" y="640857"/>
              <a:ext cx="57642" cy="49689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8"/>
            <p:cNvSpPr/>
            <p:nvPr/>
          </p:nvSpPr>
          <p:spPr>
            <a:xfrm rot="5400000">
              <a:off x="5732013" y="118387"/>
              <a:ext cx="57642" cy="4947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8"/>
            <p:cNvSpPr/>
            <p:nvPr/>
          </p:nvSpPr>
          <p:spPr>
            <a:xfrm rot="5400000">
              <a:off x="5731810" y="379693"/>
              <a:ext cx="58049" cy="4947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8"/>
            <p:cNvSpPr/>
            <p:nvPr/>
          </p:nvSpPr>
          <p:spPr>
            <a:xfrm rot="5400000">
              <a:off x="5731919" y="640873"/>
              <a:ext cx="57642" cy="49658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 rot="5400000">
              <a:off x="5470206" y="118496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8"/>
            <p:cNvSpPr/>
            <p:nvPr/>
          </p:nvSpPr>
          <p:spPr>
            <a:xfrm rot="5400000">
              <a:off x="5469893" y="379693"/>
              <a:ext cx="58049" cy="4947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79"/>
                    <a:pt x="1057" y="1579"/>
                  </a:cubicBezTo>
                  <a:cubicBezTo>
                    <a:pt x="1464" y="1579"/>
                    <a:pt x="1853" y="1265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8"/>
            <p:cNvSpPr/>
            <p:nvPr/>
          </p:nvSpPr>
          <p:spPr>
            <a:xfrm rot="5400000">
              <a:off x="5470097" y="640967"/>
              <a:ext cx="57642" cy="4947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79"/>
                    <a:pt x="1044" y="1579"/>
                  </a:cubicBezTo>
                  <a:cubicBezTo>
                    <a:pt x="1452" y="1579"/>
                    <a:pt x="1840" y="126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 rot="5400000">
              <a:off x="5208321" y="118496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 rot="5400000">
              <a:off x="5208118" y="379802"/>
              <a:ext cx="58049" cy="49251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1"/>
                  </a:moveTo>
                  <a:cubicBezTo>
                    <a:pt x="357" y="1"/>
                    <a:pt x="0" y="848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2"/>
                  </a:cubicBezTo>
                  <a:cubicBezTo>
                    <a:pt x="1853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 rot="5400000">
              <a:off x="5208384" y="641139"/>
              <a:ext cx="57516" cy="49251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1"/>
                  </a:moveTo>
                  <a:cubicBezTo>
                    <a:pt x="336" y="1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2"/>
                  </a:cubicBezTo>
                  <a:cubicBezTo>
                    <a:pt x="1836" y="345"/>
                    <a:pt x="1479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8"/>
            <p:cNvSpPr/>
            <p:nvPr/>
          </p:nvSpPr>
          <p:spPr>
            <a:xfrm rot="5400000">
              <a:off x="4946405" y="118496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8"/>
            <p:cNvSpPr/>
            <p:nvPr/>
          </p:nvSpPr>
          <p:spPr>
            <a:xfrm rot="5400000">
              <a:off x="4946264" y="379865"/>
              <a:ext cx="57924" cy="49251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52" y="0"/>
                  </a:moveTo>
                  <a:cubicBezTo>
                    <a:pt x="348" y="0"/>
                    <a:pt x="0" y="838"/>
                    <a:pt x="499" y="1337"/>
                  </a:cubicBezTo>
                  <a:cubicBezTo>
                    <a:pt x="658" y="1500"/>
                    <a:pt x="855" y="1573"/>
                    <a:pt x="1049" y="1573"/>
                  </a:cubicBezTo>
                  <a:cubicBezTo>
                    <a:pt x="1456" y="1573"/>
                    <a:pt x="1849" y="1256"/>
                    <a:pt x="1849" y="781"/>
                  </a:cubicBezTo>
                  <a:cubicBezTo>
                    <a:pt x="1849" y="344"/>
                    <a:pt x="1492" y="0"/>
                    <a:pt x="1068" y="0"/>
                  </a:cubicBezTo>
                  <a:cubicBezTo>
                    <a:pt x="1063" y="0"/>
                    <a:pt x="1057" y="0"/>
                    <a:pt x="105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8"/>
            <p:cNvSpPr/>
            <p:nvPr/>
          </p:nvSpPr>
          <p:spPr>
            <a:xfrm rot="5400000">
              <a:off x="4946468" y="641139"/>
              <a:ext cx="57516" cy="49251"/>
            </a:xfrm>
            <a:custGeom>
              <a:avLst/>
              <a:gdLst/>
              <a:ahLst/>
              <a:cxnLst/>
              <a:rect l="l" t="t" r="r" b="b"/>
              <a:pathLst>
                <a:path w="1837" h="1573" extrusionOk="0">
                  <a:moveTo>
                    <a:pt x="1039" y="0"/>
                  </a:moveTo>
                  <a:cubicBezTo>
                    <a:pt x="336" y="0"/>
                    <a:pt x="0" y="851"/>
                    <a:pt x="486" y="1337"/>
                  </a:cubicBezTo>
                  <a:cubicBezTo>
                    <a:pt x="649" y="1500"/>
                    <a:pt x="848" y="1573"/>
                    <a:pt x="1043" y="1573"/>
                  </a:cubicBezTo>
                  <a:cubicBezTo>
                    <a:pt x="1449" y="1573"/>
                    <a:pt x="1836" y="1256"/>
                    <a:pt x="1836" y="781"/>
                  </a:cubicBezTo>
                  <a:cubicBezTo>
                    <a:pt x="1836" y="344"/>
                    <a:pt x="1479" y="0"/>
                    <a:pt x="1055" y="0"/>
                  </a:cubicBezTo>
                  <a:cubicBezTo>
                    <a:pt x="1050" y="0"/>
                    <a:pt x="1045" y="0"/>
                    <a:pt x="103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8"/>
            <p:cNvSpPr/>
            <p:nvPr/>
          </p:nvSpPr>
          <p:spPr>
            <a:xfrm rot="5400000">
              <a:off x="4684802" y="118371"/>
              <a:ext cx="57642" cy="49501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8"/>
            <p:cNvSpPr/>
            <p:nvPr/>
          </p:nvSpPr>
          <p:spPr>
            <a:xfrm rot="5400000">
              <a:off x="4684504" y="379583"/>
              <a:ext cx="58049" cy="49689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8"/>
            <p:cNvSpPr/>
            <p:nvPr/>
          </p:nvSpPr>
          <p:spPr>
            <a:xfrm rot="5400000">
              <a:off x="4684708" y="640857"/>
              <a:ext cx="57642" cy="49689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8"/>
            <p:cNvSpPr/>
            <p:nvPr/>
          </p:nvSpPr>
          <p:spPr>
            <a:xfrm rot="5400000">
              <a:off x="4422901" y="118387"/>
              <a:ext cx="57642" cy="4947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8"/>
            <p:cNvSpPr/>
            <p:nvPr/>
          </p:nvSpPr>
          <p:spPr>
            <a:xfrm rot="5400000">
              <a:off x="4422697" y="379693"/>
              <a:ext cx="58049" cy="4947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8"/>
            <p:cNvSpPr/>
            <p:nvPr/>
          </p:nvSpPr>
          <p:spPr>
            <a:xfrm rot="5400000">
              <a:off x="4422901" y="640967"/>
              <a:ext cx="57642" cy="4947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8"/>
            <p:cNvSpPr/>
            <p:nvPr/>
          </p:nvSpPr>
          <p:spPr>
            <a:xfrm rot="5400000">
              <a:off x="4161094" y="118496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1" y="1255"/>
                    <a:pt x="1841" y="781"/>
                  </a:cubicBezTo>
                  <a:cubicBezTo>
                    <a:pt x="1841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8"/>
            <p:cNvSpPr/>
            <p:nvPr/>
          </p:nvSpPr>
          <p:spPr>
            <a:xfrm rot="5400000">
              <a:off x="4160828" y="379740"/>
              <a:ext cx="58049" cy="49376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1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8"/>
            <p:cNvSpPr/>
            <p:nvPr/>
          </p:nvSpPr>
          <p:spPr>
            <a:xfrm rot="5400000">
              <a:off x="4161032" y="641014"/>
              <a:ext cx="57642" cy="49376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1" y="1506"/>
                    <a:pt x="847" y="1576"/>
                    <a:pt x="1039" y="1576"/>
                  </a:cubicBezTo>
                  <a:cubicBezTo>
                    <a:pt x="1448" y="1576"/>
                    <a:pt x="1840" y="1258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8"/>
            <p:cNvSpPr/>
            <p:nvPr/>
          </p:nvSpPr>
          <p:spPr>
            <a:xfrm rot="5400000">
              <a:off x="3899209" y="118496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83" y="0"/>
                  </a:moveTo>
                  <a:cubicBezTo>
                    <a:pt x="1075" y="0"/>
                    <a:pt x="1068" y="0"/>
                    <a:pt x="1060" y="1"/>
                  </a:cubicBez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53"/>
                    <a:pt x="1509" y="0"/>
                    <a:pt x="1083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8"/>
            <p:cNvSpPr/>
            <p:nvPr/>
          </p:nvSpPr>
          <p:spPr>
            <a:xfrm rot="5400000">
              <a:off x="3898927" y="379724"/>
              <a:ext cx="58049" cy="49407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72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4" y="1507"/>
                    <a:pt x="859" y="1577"/>
                    <a:pt x="1051" y="1577"/>
                  </a:cubicBezTo>
                  <a:cubicBezTo>
                    <a:pt x="1461" y="1577"/>
                    <a:pt x="1853" y="1259"/>
                    <a:pt x="1853" y="782"/>
                  </a:cubicBezTo>
                  <a:cubicBezTo>
                    <a:pt x="1840" y="358"/>
                    <a:pt x="1496" y="1"/>
                    <a:pt x="107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8"/>
            <p:cNvSpPr/>
            <p:nvPr/>
          </p:nvSpPr>
          <p:spPr>
            <a:xfrm rot="5400000">
              <a:off x="3899131" y="640998"/>
              <a:ext cx="57642" cy="49407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8"/>
            <p:cNvSpPr/>
            <p:nvPr/>
          </p:nvSpPr>
          <p:spPr>
            <a:xfrm rot="5400000">
              <a:off x="3637590" y="118387"/>
              <a:ext cx="57642" cy="4947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8"/>
            <p:cNvSpPr/>
            <p:nvPr/>
          </p:nvSpPr>
          <p:spPr>
            <a:xfrm rot="5400000">
              <a:off x="3637293" y="379599"/>
              <a:ext cx="58049" cy="49658"/>
            </a:xfrm>
            <a:custGeom>
              <a:avLst/>
              <a:gdLst/>
              <a:ahLst/>
              <a:cxnLst/>
              <a:rect l="l" t="t" r="r" b="b"/>
              <a:pathLst>
                <a:path w="1854" h="1586" extrusionOk="0">
                  <a:moveTo>
                    <a:pt x="1059" y="0"/>
                  </a:moveTo>
                  <a:cubicBezTo>
                    <a:pt x="357" y="0"/>
                    <a:pt x="0" y="860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8"/>
            <p:cNvSpPr/>
            <p:nvPr/>
          </p:nvSpPr>
          <p:spPr>
            <a:xfrm rot="5400000">
              <a:off x="3637496" y="640873"/>
              <a:ext cx="57642" cy="49658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60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8"/>
            <p:cNvSpPr/>
            <p:nvPr/>
          </p:nvSpPr>
          <p:spPr>
            <a:xfrm rot="5400000">
              <a:off x="3375689" y="118371"/>
              <a:ext cx="57642" cy="49501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8"/>
            <p:cNvSpPr/>
            <p:nvPr/>
          </p:nvSpPr>
          <p:spPr>
            <a:xfrm rot="5400000">
              <a:off x="3375486" y="379677"/>
              <a:ext cx="58049" cy="49501"/>
            </a:xfrm>
            <a:custGeom>
              <a:avLst/>
              <a:gdLst/>
              <a:ahLst/>
              <a:cxnLst/>
              <a:rect l="l" t="t" r="r" b="b"/>
              <a:pathLst>
                <a:path w="1854" h="1581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8"/>
            <p:cNvSpPr/>
            <p:nvPr/>
          </p:nvSpPr>
          <p:spPr>
            <a:xfrm rot="5400000">
              <a:off x="3375596" y="640857"/>
              <a:ext cx="57642" cy="49689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8"/>
            <p:cNvSpPr/>
            <p:nvPr/>
          </p:nvSpPr>
          <p:spPr>
            <a:xfrm rot="5400000">
              <a:off x="3113898" y="118496"/>
              <a:ext cx="57642" cy="4925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1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8"/>
            <p:cNvSpPr/>
            <p:nvPr/>
          </p:nvSpPr>
          <p:spPr>
            <a:xfrm rot="5400000">
              <a:off x="3113585" y="379693"/>
              <a:ext cx="58049" cy="49470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5" y="1508"/>
                    <a:pt x="863" y="1580"/>
                    <a:pt x="1057" y="1580"/>
                  </a:cubicBezTo>
                  <a:cubicBezTo>
                    <a:pt x="1464" y="1580"/>
                    <a:pt x="1853" y="1265"/>
                    <a:pt x="1853" y="781"/>
                  </a:cubicBezTo>
                  <a:cubicBezTo>
                    <a:pt x="1853" y="345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8"/>
            <p:cNvSpPr/>
            <p:nvPr/>
          </p:nvSpPr>
          <p:spPr>
            <a:xfrm rot="5400000">
              <a:off x="3113789" y="640967"/>
              <a:ext cx="57642" cy="4947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1" y="1580"/>
                    <a:pt x="1044" y="1580"/>
                  </a:cubicBezTo>
                  <a:cubicBezTo>
                    <a:pt x="1452" y="1580"/>
                    <a:pt x="1840" y="1265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2098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0" name="Google Shape;41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1" name="Google Shape;41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07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"/>
          <p:cNvSpPr txBox="1">
            <a:spLocks noGrp="1"/>
          </p:cNvSpPr>
          <p:nvPr>
            <p:ph type="title"/>
          </p:nvPr>
        </p:nvSpPr>
        <p:spPr>
          <a:xfrm>
            <a:off x="832133" y="4405429"/>
            <a:ext cx="6396000" cy="15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45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45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45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45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45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45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45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45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4533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11776188" y="1997379"/>
            <a:ext cx="50821" cy="43640"/>
          </a:xfrm>
          <a:custGeom>
            <a:avLst/>
            <a:gdLst/>
            <a:ahLst/>
            <a:cxnLst/>
            <a:rect l="l" t="t" r="r" b="b"/>
            <a:pathLst>
              <a:path w="1840" h="1580" extrusionOk="0">
                <a:moveTo>
                  <a:pt x="1059" y="0"/>
                </a:moveTo>
                <a:cubicBezTo>
                  <a:pt x="344" y="0"/>
                  <a:pt x="0" y="847"/>
                  <a:pt x="490" y="1350"/>
                </a:cubicBezTo>
                <a:cubicBezTo>
                  <a:pt x="653" y="1508"/>
                  <a:pt x="851" y="1580"/>
                  <a:pt x="1046" y="1580"/>
                </a:cubicBezTo>
                <a:cubicBezTo>
                  <a:pt x="1452" y="1580"/>
                  <a:pt x="1840" y="1269"/>
                  <a:pt x="1840" y="794"/>
                </a:cubicBezTo>
                <a:cubicBezTo>
                  <a:pt x="1840" y="357"/>
                  <a:pt x="1483" y="0"/>
                  <a:pt x="1059" y="0"/>
                </a:cubicBezTo>
                <a:close/>
              </a:path>
            </a:pathLst>
          </a:custGeom>
          <a:solidFill>
            <a:srgbClr val="F5CDB2">
              <a:alpha val="657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10"/>
          <p:cNvSpPr/>
          <p:nvPr/>
        </p:nvSpPr>
        <p:spPr>
          <a:xfrm>
            <a:off x="12006488" y="1997379"/>
            <a:ext cx="50848" cy="43640"/>
          </a:xfrm>
          <a:custGeom>
            <a:avLst/>
            <a:gdLst/>
            <a:ahLst/>
            <a:cxnLst/>
            <a:rect l="l" t="t" r="r" b="b"/>
            <a:pathLst>
              <a:path w="1841" h="1580" extrusionOk="0">
                <a:moveTo>
                  <a:pt x="1059" y="0"/>
                </a:moveTo>
                <a:cubicBezTo>
                  <a:pt x="358" y="0"/>
                  <a:pt x="1" y="847"/>
                  <a:pt x="503" y="1350"/>
                </a:cubicBezTo>
                <a:cubicBezTo>
                  <a:pt x="662" y="1508"/>
                  <a:pt x="858" y="1580"/>
                  <a:pt x="1050" y="1580"/>
                </a:cubicBezTo>
                <a:cubicBezTo>
                  <a:pt x="1453" y="1580"/>
                  <a:pt x="1840" y="1269"/>
                  <a:pt x="1840" y="794"/>
                </a:cubicBezTo>
                <a:cubicBezTo>
                  <a:pt x="1840" y="357"/>
                  <a:pt x="1496" y="0"/>
                  <a:pt x="1059" y="0"/>
                </a:cubicBezTo>
                <a:close/>
              </a:path>
            </a:pathLst>
          </a:custGeom>
          <a:solidFill>
            <a:srgbClr val="F5CDB2">
              <a:alpha val="657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6" name="Google Shape;416;p10"/>
          <p:cNvGrpSpPr/>
          <p:nvPr/>
        </p:nvGrpSpPr>
        <p:grpSpPr>
          <a:xfrm>
            <a:off x="11776189" y="2228398"/>
            <a:ext cx="281396" cy="3045821"/>
            <a:chOff x="8889291" y="1671298"/>
            <a:chExt cx="211047" cy="2284366"/>
          </a:xfrm>
        </p:grpSpPr>
        <p:sp>
          <p:nvSpPr>
            <p:cNvPr id="417" name="Google Shape;417;p10"/>
            <p:cNvSpPr/>
            <p:nvPr/>
          </p:nvSpPr>
          <p:spPr>
            <a:xfrm>
              <a:off x="8889291" y="1671298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9062016" y="1671298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8889291" y="1844561"/>
              <a:ext cx="38116" cy="32605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82" y="1"/>
                  </a:moveTo>
                  <a:cubicBezTo>
                    <a:pt x="1074" y="1"/>
                    <a:pt x="1067" y="1"/>
                    <a:pt x="1059" y="1"/>
                  </a:cubicBezTo>
                  <a:cubicBezTo>
                    <a:pt x="358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9062016" y="1844561"/>
              <a:ext cx="38136" cy="32605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8889291" y="2017576"/>
              <a:ext cx="38116" cy="32750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9062016" y="2017576"/>
              <a:ext cx="38136" cy="32750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889291" y="2190860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9062016" y="2190860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8889291" y="2364144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9062016" y="2364144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8889291" y="2537407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9062016" y="2537407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8889291" y="2710691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9062016" y="2710691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8889291" y="2883685"/>
              <a:ext cx="38116" cy="32750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9062016" y="2883685"/>
              <a:ext cx="38136" cy="32750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8889291" y="3056969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9062016" y="3056969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8889291" y="3230253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9062016" y="3230253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8889291" y="3403517"/>
              <a:ext cx="38116" cy="32688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59" y="1"/>
                  </a:moveTo>
                  <a:cubicBezTo>
                    <a:pt x="344" y="1"/>
                    <a:pt x="0" y="848"/>
                    <a:pt x="503" y="1351"/>
                  </a:cubicBezTo>
                  <a:cubicBezTo>
                    <a:pt x="660" y="1507"/>
                    <a:pt x="852" y="1577"/>
                    <a:pt x="1042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9062016" y="3403517"/>
              <a:ext cx="38323" cy="32688"/>
            </a:xfrm>
            <a:custGeom>
              <a:avLst/>
              <a:gdLst/>
              <a:ahLst/>
              <a:cxnLst/>
              <a:rect l="l" t="t" r="r" b="b"/>
              <a:pathLst>
                <a:path w="1850" h="1578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0" y="1507"/>
                    <a:pt x="854" y="1577"/>
                    <a:pt x="1045" y="1577"/>
                  </a:cubicBezTo>
                  <a:cubicBezTo>
                    <a:pt x="1454" y="1577"/>
                    <a:pt x="1849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8889291" y="3576532"/>
              <a:ext cx="38116" cy="3273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9062016" y="3576532"/>
              <a:ext cx="38136" cy="32730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8889291" y="3749795"/>
              <a:ext cx="38116" cy="32750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9062016" y="3749795"/>
              <a:ext cx="38136" cy="32750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8889291" y="3923079"/>
              <a:ext cx="38116" cy="32585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9062016" y="3923079"/>
              <a:ext cx="38136" cy="32585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497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None/>
              <a:defRPr sz="3000" b="1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●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○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■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●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○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■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●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Char char="○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 Light"/>
              <a:buChar char="■"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821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Poiret One" panose="020B0604020202020204" charset="0"/>
          <a:ea typeface="Poiret One" panose="020B060402020202020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75" name="Google Shape;1175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1042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181;p26"/>
          <p:cNvGrpSpPr/>
          <p:nvPr/>
        </p:nvGrpSpPr>
        <p:grpSpPr>
          <a:xfrm>
            <a:off x="-383612" y="-254000"/>
            <a:ext cx="11318311" cy="8902699"/>
            <a:chOff x="8296325" y="4486925"/>
            <a:chExt cx="1665557" cy="1401300"/>
          </a:xfrm>
        </p:grpSpPr>
        <p:cxnSp>
          <p:nvCxnSpPr>
            <p:cNvPr id="6" name="Google Shape;1182;p26"/>
            <p:cNvCxnSpPr/>
            <p:nvPr/>
          </p:nvCxnSpPr>
          <p:spPr>
            <a:xfrm rot="10800000">
              <a:off x="8446325" y="4486925"/>
              <a:ext cx="0" cy="1401300"/>
            </a:xfrm>
            <a:prstGeom prst="straightConnector1">
              <a:avLst/>
            </a:prstGeom>
            <a:noFill/>
            <a:ln w="9525" cap="flat" cmpd="sng">
              <a:solidFill>
                <a:srgbClr val="F5CD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183;p26"/>
            <p:cNvCxnSpPr/>
            <p:nvPr/>
          </p:nvCxnSpPr>
          <p:spPr>
            <a:xfrm flipH="1" flipV="1">
              <a:off x="8296325" y="4589350"/>
              <a:ext cx="1665557" cy="171057"/>
            </a:xfrm>
            <a:prstGeom prst="straightConnector1">
              <a:avLst/>
            </a:prstGeom>
            <a:noFill/>
            <a:ln w="9525" cap="flat" cmpd="sng">
              <a:solidFill>
                <a:srgbClr val="F5CDB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oogle Shape;1371;p26"/>
          <p:cNvGrpSpPr/>
          <p:nvPr/>
        </p:nvGrpSpPr>
        <p:grpSpPr>
          <a:xfrm>
            <a:off x="2456531" y="5606249"/>
            <a:ext cx="4787678" cy="1520692"/>
            <a:chOff x="1380351" y="4236345"/>
            <a:chExt cx="2528425" cy="803094"/>
          </a:xfrm>
        </p:grpSpPr>
        <p:sp>
          <p:nvSpPr>
            <p:cNvPr id="11" name="Google Shape;1372;p26"/>
            <p:cNvSpPr/>
            <p:nvPr/>
          </p:nvSpPr>
          <p:spPr>
            <a:xfrm>
              <a:off x="1380351" y="4236345"/>
              <a:ext cx="42182" cy="36222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73;p26"/>
            <p:cNvSpPr/>
            <p:nvPr/>
          </p:nvSpPr>
          <p:spPr>
            <a:xfrm>
              <a:off x="1571502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74;p26"/>
            <p:cNvSpPr/>
            <p:nvPr/>
          </p:nvSpPr>
          <p:spPr>
            <a:xfrm>
              <a:off x="1762653" y="4236345"/>
              <a:ext cx="42503" cy="36222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8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5;p26"/>
            <p:cNvSpPr/>
            <p:nvPr/>
          </p:nvSpPr>
          <p:spPr>
            <a:xfrm>
              <a:off x="1954124" y="4236345"/>
              <a:ext cx="42182" cy="36222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76;p26"/>
            <p:cNvSpPr/>
            <p:nvPr/>
          </p:nvSpPr>
          <p:spPr>
            <a:xfrm>
              <a:off x="2145275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7;p26"/>
            <p:cNvSpPr/>
            <p:nvPr/>
          </p:nvSpPr>
          <p:spPr>
            <a:xfrm>
              <a:off x="2336426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8;p26"/>
            <p:cNvSpPr/>
            <p:nvPr/>
          </p:nvSpPr>
          <p:spPr>
            <a:xfrm>
              <a:off x="2527897" y="4236345"/>
              <a:ext cx="42182" cy="36222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8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79;p26"/>
            <p:cNvSpPr/>
            <p:nvPr/>
          </p:nvSpPr>
          <p:spPr>
            <a:xfrm>
              <a:off x="2719048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0;p26"/>
            <p:cNvSpPr/>
            <p:nvPr/>
          </p:nvSpPr>
          <p:spPr>
            <a:xfrm>
              <a:off x="2910199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1;p26"/>
            <p:cNvSpPr/>
            <p:nvPr/>
          </p:nvSpPr>
          <p:spPr>
            <a:xfrm>
              <a:off x="3101349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8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7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2;p26"/>
            <p:cNvSpPr/>
            <p:nvPr/>
          </p:nvSpPr>
          <p:spPr>
            <a:xfrm>
              <a:off x="3292523" y="4236345"/>
              <a:ext cx="42503" cy="36222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72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2" y="1508"/>
                    <a:pt x="859" y="1580"/>
                    <a:pt x="1053" y="1580"/>
                  </a:cubicBezTo>
                  <a:cubicBezTo>
                    <a:pt x="1459" y="1580"/>
                    <a:pt x="1853" y="1269"/>
                    <a:pt x="1853" y="794"/>
                  </a:cubicBezTo>
                  <a:cubicBezTo>
                    <a:pt x="1853" y="357"/>
                    <a:pt x="1496" y="0"/>
                    <a:pt x="1072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3;p26"/>
            <p:cNvSpPr/>
            <p:nvPr/>
          </p:nvSpPr>
          <p:spPr>
            <a:xfrm>
              <a:off x="3483972" y="4236345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4;p26"/>
            <p:cNvSpPr/>
            <p:nvPr/>
          </p:nvSpPr>
          <p:spPr>
            <a:xfrm>
              <a:off x="1380351" y="4428092"/>
              <a:ext cx="42182" cy="3606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5;p26"/>
            <p:cNvSpPr/>
            <p:nvPr/>
          </p:nvSpPr>
          <p:spPr>
            <a:xfrm>
              <a:off x="1571502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6;p26"/>
            <p:cNvSpPr/>
            <p:nvPr/>
          </p:nvSpPr>
          <p:spPr>
            <a:xfrm>
              <a:off x="1762653" y="4428092"/>
              <a:ext cx="42503" cy="36176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7;p26"/>
            <p:cNvSpPr/>
            <p:nvPr/>
          </p:nvSpPr>
          <p:spPr>
            <a:xfrm>
              <a:off x="1954124" y="4428092"/>
              <a:ext cx="42182" cy="36176"/>
            </a:xfrm>
            <a:custGeom>
              <a:avLst/>
              <a:gdLst/>
              <a:ahLst/>
              <a:cxnLst/>
              <a:rect l="l" t="t" r="r" b="b"/>
              <a:pathLst>
                <a:path w="1840" h="1578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1" y="1507"/>
                    <a:pt x="846" y="1577"/>
                    <a:pt x="1038" y="1577"/>
                  </a:cubicBezTo>
                  <a:cubicBezTo>
                    <a:pt x="1447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8;p26"/>
            <p:cNvSpPr/>
            <p:nvPr/>
          </p:nvSpPr>
          <p:spPr>
            <a:xfrm>
              <a:off x="2145275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9;p26"/>
            <p:cNvSpPr/>
            <p:nvPr/>
          </p:nvSpPr>
          <p:spPr>
            <a:xfrm>
              <a:off x="2336426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90;p26"/>
            <p:cNvSpPr/>
            <p:nvPr/>
          </p:nvSpPr>
          <p:spPr>
            <a:xfrm>
              <a:off x="2527897" y="4428092"/>
              <a:ext cx="42182" cy="36061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91;p26"/>
            <p:cNvSpPr/>
            <p:nvPr/>
          </p:nvSpPr>
          <p:spPr>
            <a:xfrm>
              <a:off x="2719048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2;p26"/>
            <p:cNvSpPr/>
            <p:nvPr/>
          </p:nvSpPr>
          <p:spPr>
            <a:xfrm>
              <a:off x="2910199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93;p26"/>
            <p:cNvSpPr/>
            <p:nvPr/>
          </p:nvSpPr>
          <p:spPr>
            <a:xfrm>
              <a:off x="3101349" y="4428092"/>
              <a:ext cx="42205" cy="36061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1" y="1256"/>
                    <a:pt x="1841" y="782"/>
                  </a:cubicBezTo>
                  <a:cubicBezTo>
                    <a:pt x="1841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94;p26"/>
            <p:cNvSpPr/>
            <p:nvPr/>
          </p:nvSpPr>
          <p:spPr>
            <a:xfrm>
              <a:off x="3292592" y="4428092"/>
              <a:ext cx="42435" cy="36061"/>
            </a:xfrm>
            <a:custGeom>
              <a:avLst/>
              <a:gdLst/>
              <a:ahLst/>
              <a:cxnLst/>
              <a:rect l="l" t="t" r="r" b="b"/>
              <a:pathLst>
                <a:path w="1851" h="1573" extrusionOk="0">
                  <a:moveTo>
                    <a:pt x="1053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59" y="1500"/>
                    <a:pt x="856" y="1573"/>
                    <a:pt x="1050" y="1573"/>
                  </a:cubicBezTo>
                  <a:cubicBezTo>
                    <a:pt x="1457" y="1573"/>
                    <a:pt x="1850" y="1256"/>
                    <a:pt x="1850" y="782"/>
                  </a:cubicBezTo>
                  <a:cubicBezTo>
                    <a:pt x="1850" y="358"/>
                    <a:pt x="1493" y="1"/>
                    <a:pt x="1069" y="1"/>
                  </a:cubicBezTo>
                  <a:cubicBezTo>
                    <a:pt x="1064" y="1"/>
                    <a:pt x="1058" y="1"/>
                    <a:pt x="105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95;p26"/>
            <p:cNvSpPr/>
            <p:nvPr/>
          </p:nvSpPr>
          <p:spPr>
            <a:xfrm>
              <a:off x="3483972" y="4428092"/>
              <a:ext cx="42205" cy="36176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96;p26"/>
            <p:cNvSpPr/>
            <p:nvPr/>
          </p:nvSpPr>
          <p:spPr>
            <a:xfrm>
              <a:off x="1380351" y="4619838"/>
              <a:ext cx="42182" cy="36084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82" y="1"/>
                  </a:moveTo>
                  <a:cubicBezTo>
                    <a:pt x="1074" y="1"/>
                    <a:pt x="1067" y="1"/>
                    <a:pt x="1059" y="1"/>
                  </a:cubicBezTo>
                  <a:cubicBezTo>
                    <a:pt x="358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82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97;p26"/>
            <p:cNvSpPr/>
            <p:nvPr/>
          </p:nvSpPr>
          <p:spPr>
            <a:xfrm>
              <a:off x="1571502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98;p26"/>
            <p:cNvSpPr/>
            <p:nvPr/>
          </p:nvSpPr>
          <p:spPr>
            <a:xfrm>
              <a:off x="1762653" y="4619838"/>
              <a:ext cx="42503" cy="36084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60" y="1574"/>
                    <a:pt x="1054" y="1574"/>
                  </a:cubicBezTo>
                  <a:cubicBezTo>
                    <a:pt x="1460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99;p26"/>
            <p:cNvSpPr/>
            <p:nvPr/>
          </p:nvSpPr>
          <p:spPr>
            <a:xfrm>
              <a:off x="1954193" y="4619838"/>
              <a:ext cx="42114" cy="36084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66" y="1"/>
                  </a:moveTo>
                  <a:cubicBezTo>
                    <a:pt x="1059" y="1"/>
                    <a:pt x="1051" y="1"/>
                    <a:pt x="1043" y="1"/>
                  </a:cubicBezTo>
                  <a:cubicBezTo>
                    <a:pt x="1037" y="1"/>
                    <a:pt x="1032" y="1"/>
                    <a:pt x="1027" y="1"/>
                  </a:cubicBezTo>
                  <a:cubicBezTo>
                    <a:pt x="336" y="1"/>
                    <a:pt x="1" y="852"/>
                    <a:pt x="487" y="1338"/>
                  </a:cubicBezTo>
                  <a:cubicBezTo>
                    <a:pt x="650" y="1501"/>
                    <a:pt x="849" y="1574"/>
                    <a:pt x="1043" y="1574"/>
                  </a:cubicBezTo>
                  <a:cubicBezTo>
                    <a:pt x="1450" y="1574"/>
                    <a:pt x="1837" y="1257"/>
                    <a:pt x="1837" y="782"/>
                  </a:cubicBezTo>
                  <a:cubicBezTo>
                    <a:pt x="1837" y="353"/>
                    <a:pt x="1492" y="1"/>
                    <a:pt x="106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00;p26"/>
            <p:cNvSpPr/>
            <p:nvPr/>
          </p:nvSpPr>
          <p:spPr>
            <a:xfrm>
              <a:off x="2145275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0" y="848"/>
                    <a:pt x="503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8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01;p26"/>
            <p:cNvSpPr/>
            <p:nvPr/>
          </p:nvSpPr>
          <p:spPr>
            <a:xfrm>
              <a:off x="2336426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2;p26"/>
            <p:cNvSpPr/>
            <p:nvPr/>
          </p:nvSpPr>
          <p:spPr>
            <a:xfrm>
              <a:off x="2527897" y="4619838"/>
              <a:ext cx="42182" cy="36084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1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48" y="1501"/>
                    <a:pt x="846" y="1574"/>
                    <a:pt x="1040" y="1574"/>
                  </a:cubicBezTo>
                  <a:cubicBezTo>
                    <a:pt x="1446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3;p26"/>
            <p:cNvSpPr/>
            <p:nvPr/>
          </p:nvSpPr>
          <p:spPr>
            <a:xfrm>
              <a:off x="2719048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5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6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04;p26"/>
            <p:cNvSpPr/>
            <p:nvPr/>
          </p:nvSpPr>
          <p:spPr>
            <a:xfrm>
              <a:off x="2910199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59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05;p26"/>
            <p:cNvSpPr/>
            <p:nvPr/>
          </p:nvSpPr>
          <p:spPr>
            <a:xfrm>
              <a:off x="3101349" y="4619838"/>
              <a:ext cx="42205" cy="36084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83" y="1"/>
                  </a:moveTo>
                  <a:cubicBezTo>
                    <a:pt x="1075" y="1"/>
                    <a:pt x="1068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2" y="1501"/>
                    <a:pt x="858" y="1574"/>
                    <a:pt x="1051" y="1574"/>
                  </a:cubicBezTo>
                  <a:cubicBezTo>
                    <a:pt x="1453" y="1574"/>
                    <a:pt x="1841" y="1257"/>
                    <a:pt x="1841" y="782"/>
                  </a:cubicBezTo>
                  <a:cubicBezTo>
                    <a:pt x="1841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06;p26"/>
            <p:cNvSpPr/>
            <p:nvPr/>
          </p:nvSpPr>
          <p:spPr>
            <a:xfrm>
              <a:off x="3292523" y="4619861"/>
              <a:ext cx="42503" cy="36061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59" y="0"/>
                  </a:moveTo>
                  <a:cubicBezTo>
                    <a:pt x="357" y="0"/>
                    <a:pt x="0" y="847"/>
                    <a:pt x="503" y="1337"/>
                  </a:cubicBezTo>
                  <a:cubicBezTo>
                    <a:pt x="666" y="1500"/>
                    <a:pt x="865" y="1573"/>
                    <a:pt x="1059" y="1573"/>
                  </a:cubicBezTo>
                  <a:cubicBezTo>
                    <a:pt x="1466" y="1573"/>
                    <a:pt x="1853" y="1256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07;p26"/>
            <p:cNvSpPr/>
            <p:nvPr/>
          </p:nvSpPr>
          <p:spPr>
            <a:xfrm>
              <a:off x="3484063" y="4619838"/>
              <a:ext cx="42114" cy="36084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08;p26"/>
            <p:cNvSpPr/>
            <p:nvPr/>
          </p:nvSpPr>
          <p:spPr>
            <a:xfrm>
              <a:off x="1380351" y="4811310"/>
              <a:ext cx="42182" cy="3624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09;p26"/>
            <p:cNvSpPr/>
            <p:nvPr/>
          </p:nvSpPr>
          <p:spPr>
            <a:xfrm>
              <a:off x="1571502" y="4811310"/>
              <a:ext cx="42205" cy="3624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10;p26"/>
            <p:cNvSpPr/>
            <p:nvPr/>
          </p:nvSpPr>
          <p:spPr>
            <a:xfrm>
              <a:off x="1762653" y="4811310"/>
              <a:ext cx="42503" cy="36382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11;p26"/>
            <p:cNvSpPr/>
            <p:nvPr/>
          </p:nvSpPr>
          <p:spPr>
            <a:xfrm>
              <a:off x="1953826" y="4811310"/>
              <a:ext cx="42480" cy="36382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2;p26"/>
            <p:cNvSpPr/>
            <p:nvPr/>
          </p:nvSpPr>
          <p:spPr>
            <a:xfrm>
              <a:off x="2145275" y="4811310"/>
              <a:ext cx="42205" cy="3624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13;p26"/>
            <p:cNvSpPr/>
            <p:nvPr/>
          </p:nvSpPr>
          <p:spPr>
            <a:xfrm>
              <a:off x="2336426" y="4811310"/>
              <a:ext cx="42205" cy="3624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14;p26"/>
            <p:cNvSpPr/>
            <p:nvPr/>
          </p:nvSpPr>
          <p:spPr>
            <a:xfrm>
              <a:off x="2527897" y="4811310"/>
              <a:ext cx="42182" cy="3624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15;p26"/>
            <p:cNvSpPr/>
            <p:nvPr/>
          </p:nvSpPr>
          <p:spPr>
            <a:xfrm>
              <a:off x="2719048" y="4811310"/>
              <a:ext cx="42205" cy="3624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16;p26"/>
            <p:cNvSpPr/>
            <p:nvPr/>
          </p:nvSpPr>
          <p:spPr>
            <a:xfrm>
              <a:off x="2910199" y="4811310"/>
              <a:ext cx="42205" cy="3624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17;p26"/>
            <p:cNvSpPr/>
            <p:nvPr/>
          </p:nvSpPr>
          <p:spPr>
            <a:xfrm>
              <a:off x="3101349" y="4811310"/>
              <a:ext cx="42205" cy="3624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5"/>
                  </a:cubicBezTo>
                  <a:cubicBezTo>
                    <a:pt x="1841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18;p26"/>
            <p:cNvSpPr/>
            <p:nvPr/>
          </p:nvSpPr>
          <p:spPr>
            <a:xfrm>
              <a:off x="3292523" y="4811310"/>
              <a:ext cx="42503" cy="36382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59" y="1"/>
                  </a:moveTo>
                  <a:cubicBezTo>
                    <a:pt x="357" y="1"/>
                    <a:pt x="0" y="861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19;p26"/>
            <p:cNvSpPr/>
            <p:nvPr/>
          </p:nvSpPr>
          <p:spPr>
            <a:xfrm>
              <a:off x="3483972" y="4811310"/>
              <a:ext cx="42205" cy="36382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20;p26"/>
            <p:cNvSpPr/>
            <p:nvPr/>
          </p:nvSpPr>
          <p:spPr>
            <a:xfrm>
              <a:off x="1380351" y="5003080"/>
              <a:ext cx="42182" cy="36222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21;p26"/>
            <p:cNvSpPr/>
            <p:nvPr/>
          </p:nvSpPr>
          <p:spPr>
            <a:xfrm>
              <a:off x="1571502" y="5003080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2;p26"/>
            <p:cNvSpPr/>
            <p:nvPr/>
          </p:nvSpPr>
          <p:spPr>
            <a:xfrm>
              <a:off x="1762653" y="5003080"/>
              <a:ext cx="42503" cy="36222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4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23;p26"/>
            <p:cNvSpPr/>
            <p:nvPr/>
          </p:nvSpPr>
          <p:spPr>
            <a:xfrm>
              <a:off x="1953826" y="5003080"/>
              <a:ext cx="42480" cy="36359"/>
            </a:xfrm>
            <a:custGeom>
              <a:avLst/>
              <a:gdLst/>
              <a:ahLst/>
              <a:cxnLst/>
              <a:rect l="l" t="t" r="r" b="b"/>
              <a:pathLst>
                <a:path w="1853" h="1586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13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24;p26"/>
            <p:cNvSpPr/>
            <p:nvPr/>
          </p:nvSpPr>
          <p:spPr>
            <a:xfrm>
              <a:off x="2145275" y="5003080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5;p26"/>
            <p:cNvSpPr/>
            <p:nvPr/>
          </p:nvSpPr>
          <p:spPr>
            <a:xfrm>
              <a:off x="2336426" y="5003080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26;p26"/>
            <p:cNvSpPr/>
            <p:nvPr/>
          </p:nvSpPr>
          <p:spPr>
            <a:xfrm>
              <a:off x="2527897" y="5003080"/>
              <a:ext cx="42182" cy="36222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27;p26"/>
            <p:cNvSpPr/>
            <p:nvPr/>
          </p:nvSpPr>
          <p:spPr>
            <a:xfrm>
              <a:off x="2719048" y="5003080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28;p26"/>
            <p:cNvSpPr/>
            <p:nvPr/>
          </p:nvSpPr>
          <p:spPr>
            <a:xfrm>
              <a:off x="2910199" y="5003080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29;p26"/>
            <p:cNvSpPr/>
            <p:nvPr/>
          </p:nvSpPr>
          <p:spPr>
            <a:xfrm>
              <a:off x="3101349" y="5003080"/>
              <a:ext cx="42205" cy="36222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1" y="1580"/>
                  </a:cubicBezTo>
                  <a:cubicBezTo>
                    <a:pt x="1453" y="1580"/>
                    <a:pt x="1841" y="1269"/>
                    <a:pt x="1841" y="794"/>
                  </a:cubicBezTo>
                  <a:cubicBezTo>
                    <a:pt x="1841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30;p26"/>
            <p:cNvSpPr/>
            <p:nvPr/>
          </p:nvSpPr>
          <p:spPr>
            <a:xfrm>
              <a:off x="3292523" y="5003080"/>
              <a:ext cx="42503" cy="36222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5" y="1580"/>
                    <a:pt x="1059" y="1580"/>
                  </a:cubicBezTo>
                  <a:cubicBezTo>
                    <a:pt x="1465" y="1580"/>
                    <a:pt x="1853" y="1269"/>
                    <a:pt x="1853" y="794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31;p26"/>
            <p:cNvSpPr/>
            <p:nvPr/>
          </p:nvSpPr>
          <p:spPr>
            <a:xfrm>
              <a:off x="3483972" y="5003080"/>
              <a:ext cx="42205" cy="36359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2;p26"/>
            <p:cNvSpPr/>
            <p:nvPr/>
          </p:nvSpPr>
          <p:spPr>
            <a:xfrm>
              <a:off x="3675097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3;p26"/>
            <p:cNvSpPr/>
            <p:nvPr/>
          </p:nvSpPr>
          <p:spPr>
            <a:xfrm>
              <a:off x="3675097" y="4428092"/>
              <a:ext cx="42205" cy="36176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34;p26"/>
            <p:cNvSpPr/>
            <p:nvPr/>
          </p:nvSpPr>
          <p:spPr>
            <a:xfrm>
              <a:off x="3675188" y="4619838"/>
              <a:ext cx="42113" cy="36084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35;p26"/>
            <p:cNvSpPr/>
            <p:nvPr/>
          </p:nvSpPr>
          <p:spPr>
            <a:xfrm>
              <a:off x="3675097" y="4811310"/>
              <a:ext cx="42205" cy="36382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36;p26"/>
            <p:cNvSpPr/>
            <p:nvPr/>
          </p:nvSpPr>
          <p:spPr>
            <a:xfrm>
              <a:off x="3675097" y="5003080"/>
              <a:ext cx="42205" cy="36359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37;p26"/>
            <p:cNvSpPr/>
            <p:nvPr/>
          </p:nvSpPr>
          <p:spPr>
            <a:xfrm>
              <a:off x="3866572" y="4236345"/>
              <a:ext cx="42205" cy="3622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08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4"/>
                  </a:cubicBezTo>
                  <a:cubicBezTo>
                    <a:pt x="1840" y="357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38;p26"/>
            <p:cNvSpPr/>
            <p:nvPr/>
          </p:nvSpPr>
          <p:spPr>
            <a:xfrm>
              <a:off x="3866572" y="4428092"/>
              <a:ext cx="42205" cy="36176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45" y="1"/>
                    <a:pt x="1" y="848"/>
                    <a:pt x="490" y="1351"/>
                  </a:cubicBezTo>
                  <a:cubicBezTo>
                    <a:pt x="651" y="1507"/>
                    <a:pt x="847" y="1577"/>
                    <a:pt x="1039" y="1577"/>
                  </a:cubicBezTo>
                  <a:cubicBezTo>
                    <a:pt x="1448" y="1577"/>
                    <a:pt x="1840" y="1259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39;p26"/>
            <p:cNvSpPr/>
            <p:nvPr/>
          </p:nvSpPr>
          <p:spPr>
            <a:xfrm>
              <a:off x="3866663" y="4619838"/>
              <a:ext cx="42113" cy="36084"/>
            </a:xfrm>
            <a:custGeom>
              <a:avLst/>
              <a:gdLst/>
              <a:ahLst/>
              <a:cxnLst/>
              <a:rect l="l" t="t" r="r" b="b"/>
              <a:pathLst>
                <a:path w="1837" h="1574" extrusionOk="0">
                  <a:moveTo>
                    <a:pt x="1078" y="1"/>
                  </a:moveTo>
                  <a:cubicBezTo>
                    <a:pt x="1071" y="1"/>
                    <a:pt x="1063" y="1"/>
                    <a:pt x="1055" y="1"/>
                  </a:cubicBezTo>
                  <a:cubicBezTo>
                    <a:pt x="1050" y="1"/>
                    <a:pt x="1045" y="1"/>
                    <a:pt x="1039" y="1"/>
                  </a:cubicBezTo>
                  <a:cubicBezTo>
                    <a:pt x="336" y="1"/>
                    <a:pt x="0" y="852"/>
                    <a:pt x="486" y="1338"/>
                  </a:cubicBezTo>
                  <a:cubicBezTo>
                    <a:pt x="649" y="1501"/>
                    <a:pt x="848" y="1574"/>
                    <a:pt x="1043" y="1574"/>
                  </a:cubicBezTo>
                  <a:cubicBezTo>
                    <a:pt x="1449" y="1574"/>
                    <a:pt x="1836" y="1257"/>
                    <a:pt x="1836" y="782"/>
                  </a:cubicBezTo>
                  <a:cubicBezTo>
                    <a:pt x="1836" y="353"/>
                    <a:pt x="1492" y="1"/>
                    <a:pt x="1078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40;p26"/>
            <p:cNvSpPr/>
            <p:nvPr/>
          </p:nvSpPr>
          <p:spPr>
            <a:xfrm>
              <a:off x="3866572" y="4811310"/>
              <a:ext cx="42205" cy="36382"/>
            </a:xfrm>
            <a:custGeom>
              <a:avLst/>
              <a:gdLst/>
              <a:ahLst/>
              <a:cxnLst/>
              <a:rect l="l" t="t" r="r" b="b"/>
              <a:pathLst>
                <a:path w="1841" h="1587" extrusionOk="0">
                  <a:moveTo>
                    <a:pt x="1059" y="1"/>
                  </a:moveTo>
                  <a:cubicBezTo>
                    <a:pt x="345" y="1"/>
                    <a:pt x="1" y="861"/>
                    <a:pt x="490" y="1351"/>
                  </a:cubicBezTo>
                  <a:cubicBezTo>
                    <a:pt x="653" y="1514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41;p26"/>
            <p:cNvSpPr/>
            <p:nvPr/>
          </p:nvSpPr>
          <p:spPr>
            <a:xfrm>
              <a:off x="3866572" y="5003080"/>
              <a:ext cx="42205" cy="36359"/>
            </a:xfrm>
            <a:custGeom>
              <a:avLst/>
              <a:gdLst/>
              <a:ahLst/>
              <a:cxnLst/>
              <a:rect l="l" t="t" r="r" b="b"/>
              <a:pathLst>
                <a:path w="1841" h="1586" extrusionOk="0">
                  <a:moveTo>
                    <a:pt x="1059" y="0"/>
                  </a:moveTo>
                  <a:cubicBezTo>
                    <a:pt x="345" y="0"/>
                    <a:pt x="1" y="847"/>
                    <a:pt x="490" y="1350"/>
                  </a:cubicBezTo>
                  <a:cubicBezTo>
                    <a:pt x="653" y="1513"/>
                    <a:pt x="852" y="1586"/>
                    <a:pt x="1047" y="1586"/>
                  </a:cubicBezTo>
                  <a:cubicBezTo>
                    <a:pt x="1453" y="1586"/>
                    <a:pt x="1840" y="1269"/>
                    <a:pt x="1840" y="794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67" y="124582"/>
            <a:ext cx="6673274" cy="3731549"/>
          </a:xfrm>
        </p:spPr>
        <p:txBody>
          <a:bodyPr/>
          <a:lstStyle/>
          <a:p>
            <a:pPr algn="ctr"/>
            <a:r>
              <a:rPr lang="en-US" sz="5400" dirty="0" smtClean="0">
                <a:latin typeface="iCiel Gotham Medium" pitchFamily="50" charset="0"/>
                <a:ea typeface="Open Sans ExtraBold" panose="020B0906030804020204" pitchFamily="34" charset="0"/>
                <a:cs typeface="iCiel Gotham Medium" pitchFamily="50" charset="0"/>
              </a:rPr>
              <a:t>PHÂN HỆ BÁN HÀNG VÀ SẢN XUẤT</a:t>
            </a:r>
            <a:endParaRPr lang="en-US" sz="5400" dirty="0">
              <a:latin typeface="iCiel Gotham Medium" pitchFamily="50" charset="0"/>
              <a:ea typeface="Open Sans ExtraBold" panose="020B0906030804020204" pitchFamily="34" charset="0"/>
              <a:cs typeface="iCiel Gotham Medium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110" y="3742626"/>
            <a:ext cx="6515099" cy="1056800"/>
          </a:xfrm>
        </p:spPr>
        <p:txBody>
          <a:bodyPr/>
          <a:lstStyle/>
          <a:p>
            <a:r>
              <a:rPr lang="en-US" dirty="0" smtClean="0">
                <a:latin typeface="SFU Futura" panose="00000400000000000000" pitchFamily="2" charset="0"/>
              </a:rPr>
              <a:t>		</a:t>
            </a:r>
            <a:r>
              <a:rPr lang="en-US" b="1" dirty="0" err="1" smtClean="0">
                <a:latin typeface="SFU Futura" panose="00000400000000000000" pitchFamily="2" charset="0"/>
              </a:rPr>
              <a:t>Nhóm</a:t>
            </a:r>
            <a:r>
              <a:rPr lang="en-US" b="1" dirty="0" smtClean="0">
                <a:latin typeface="SFU Futura" panose="00000400000000000000" pitchFamily="2" charset="0"/>
              </a:rPr>
              <a:t> 7:</a:t>
            </a:r>
          </a:p>
          <a:p>
            <a:r>
              <a:rPr lang="en-US" dirty="0" smtClean="0">
                <a:latin typeface="SFU Futura" panose="00000400000000000000" pitchFamily="2" charset="0"/>
              </a:rPr>
              <a:t>		</a:t>
            </a:r>
            <a:r>
              <a:rPr lang="en-US" dirty="0" err="1" smtClean="0">
                <a:latin typeface="SFU Futura" panose="00000400000000000000" pitchFamily="2" charset="0"/>
              </a:rPr>
              <a:t>Huỳnh</a:t>
            </a:r>
            <a:r>
              <a:rPr lang="en-US" dirty="0" smtClean="0">
                <a:latin typeface="SFU Futura" panose="00000400000000000000" pitchFamily="2" charset="0"/>
              </a:rPr>
              <a:t> </a:t>
            </a:r>
            <a:r>
              <a:rPr lang="en-US" dirty="0" err="1" smtClean="0">
                <a:latin typeface="SFU Futura" panose="00000400000000000000" pitchFamily="2" charset="0"/>
              </a:rPr>
              <a:t>Thị</a:t>
            </a:r>
            <a:r>
              <a:rPr lang="en-US" dirty="0" smtClean="0">
                <a:latin typeface="SFU Futura" panose="00000400000000000000" pitchFamily="2" charset="0"/>
              </a:rPr>
              <a:t> Thu </a:t>
            </a:r>
            <a:r>
              <a:rPr lang="en-US" dirty="0" err="1" smtClean="0">
                <a:latin typeface="SFU Futura" panose="00000400000000000000" pitchFamily="2" charset="0"/>
              </a:rPr>
              <a:t>Phượng</a:t>
            </a:r>
            <a:endParaRPr lang="en-US" dirty="0" smtClean="0">
              <a:latin typeface="SFU Futura" panose="00000400000000000000" pitchFamily="2" charset="0"/>
            </a:endParaRPr>
          </a:p>
          <a:p>
            <a:r>
              <a:rPr lang="en-US" dirty="0" smtClean="0">
                <a:latin typeface="SFU Futura" panose="00000400000000000000" pitchFamily="2" charset="0"/>
              </a:rPr>
              <a:t>		</a:t>
            </a:r>
            <a:r>
              <a:rPr lang="en-US" dirty="0" err="1" smtClean="0">
                <a:latin typeface="SFU Futura" panose="00000400000000000000" pitchFamily="2" charset="0"/>
              </a:rPr>
              <a:t>Thái</a:t>
            </a:r>
            <a:r>
              <a:rPr lang="en-US" dirty="0" smtClean="0">
                <a:latin typeface="SFU Futura" panose="00000400000000000000" pitchFamily="2" charset="0"/>
              </a:rPr>
              <a:t> </a:t>
            </a:r>
            <a:r>
              <a:rPr lang="en-US" dirty="0" err="1" smtClean="0">
                <a:latin typeface="SFU Futura" panose="00000400000000000000" pitchFamily="2" charset="0"/>
              </a:rPr>
              <a:t>Thị</a:t>
            </a:r>
            <a:r>
              <a:rPr lang="en-US" dirty="0" smtClean="0">
                <a:latin typeface="SFU Futura" panose="00000400000000000000" pitchFamily="2" charset="0"/>
              </a:rPr>
              <a:t> Thanh </a:t>
            </a:r>
            <a:r>
              <a:rPr lang="en-US" dirty="0" err="1" smtClean="0">
                <a:latin typeface="SFU Futura" panose="00000400000000000000" pitchFamily="2" charset="0"/>
              </a:rPr>
              <a:t>Thủy</a:t>
            </a:r>
            <a:endParaRPr lang="en-US" dirty="0" smtClean="0">
              <a:latin typeface="SFU Futura" panose="00000400000000000000" pitchFamily="2" charset="0"/>
            </a:endParaRPr>
          </a:p>
          <a:p>
            <a:r>
              <a:rPr lang="en-US" dirty="0" smtClean="0">
                <a:latin typeface="SFU Futura" panose="00000400000000000000" pitchFamily="2" charset="0"/>
              </a:rPr>
              <a:t>		</a:t>
            </a:r>
            <a:r>
              <a:rPr lang="en-US" dirty="0" err="1" smtClean="0">
                <a:latin typeface="SFU Futura" panose="00000400000000000000" pitchFamily="2" charset="0"/>
              </a:rPr>
              <a:t>Nguyễn</a:t>
            </a:r>
            <a:r>
              <a:rPr lang="en-US" dirty="0" smtClean="0">
                <a:latin typeface="SFU Futura" panose="00000400000000000000" pitchFamily="2" charset="0"/>
              </a:rPr>
              <a:t> </a:t>
            </a:r>
            <a:r>
              <a:rPr lang="en-US" dirty="0" err="1" smtClean="0">
                <a:latin typeface="SFU Futura" panose="00000400000000000000" pitchFamily="2" charset="0"/>
              </a:rPr>
              <a:t>Thị</a:t>
            </a:r>
            <a:r>
              <a:rPr lang="en-US" dirty="0" smtClean="0">
                <a:latin typeface="SFU Futura" panose="00000400000000000000" pitchFamily="2" charset="0"/>
              </a:rPr>
              <a:t> </a:t>
            </a:r>
            <a:r>
              <a:rPr lang="en-US" dirty="0" err="1" smtClean="0">
                <a:latin typeface="SFU Futura" panose="00000400000000000000" pitchFamily="2" charset="0"/>
              </a:rPr>
              <a:t>Lệ</a:t>
            </a:r>
            <a:r>
              <a:rPr lang="en-US" dirty="0" smtClean="0">
                <a:latin typeface="SFU Futura" panose="00000400000000000000" pitchFamily="2" charset="0"/>
              </a:rPr>
              <a:t> </a:t>
            </a:r>
            <a:r>
              <a:rPr lang="en-US" dirty="0" err="1" smtClean="0">
                <a:latin typeface="SFU Futura" panose="00000400000000000000" pitchFamily="2" charset="0"/>
              </a:rPr>
              <a:t>Hiền</a:t>
            </a:r>
            <a:endParaRPr lang="en-US" dirty="0" smtClean="0">
              <a:latin typeface="SFU Futura" panose="00000400000000000000" pitchFamily="2" charset="0"/>
            </a:endParaRPr>
          </a:p>
          <a:p>
            <a:r>
              <a:rPr lang="en-US" dirty="0" smtClean="0">
                <a:latin typeface="SFU Futura" panose="00000400000000000000" pitchFamily="2" charset="0"/>
              </a:rPr>
              <a:t>		</a:t>
            </a:r>
            <a:r>
              <a:rPr lang="en-US" dirty="0" err="1" smtClean="0">
                <a:latin typeface="SFU Futura" panose="00000400000000000000" pitchFamily="2" charset="0"/>
              </a:rPr>
              <a:t>Nguyễn</a:t>
            </a:r>
            <a:r>
              <a:rPr lang="en-US" dirty="0" smtClean="0">
                <a:latin typeface="SFU Futura" panose="00000400000000000000" pitchFamily="2" charset="0"/>
              </a:rPr>
              <a:t> </a:t>
            </a:r>
            <a:r>
              <a:rPr lang="en-US" dirty="0" err="1" smtClean="0">
                <a:latin typeface="SFU Futura" panose="00000400000000000000" pitchFamily="2" charset="0"/>
              </a:rPr>
              <a:t>Thị</a:t>
            </a:r>
            <a:r>
              <a:rPr lang="en-US" dirty="0" smtClean="0">
                <a:latin typeface="SFU Futura" panose="00000400000000000000" pitchFamily="2" charset="0"/>
              </a:rPr>
              <a:t> Thanh Duyên</a:t>
            </a:r>
          </a:p>
          <a:p>
            <a:r>
              <a:rPr lang="en-US" dirty="0" smtClean="0">
                <a:latin typeface="SFU Futura" panose="00000400000000000000" pitchFamily="2" charset="0"/>
              </a:rPr>
              <a:t>		</a:t>
            </a:r>
            <a:r>
              <a:rPr lang="en-US" dirty="0" err="1" smtClean="0">
                <a:latin typeface="SFU Futura" panose="00000400000000000000" pitchFamily="2" charset="0"/>
              </a:rPr>
              <a:t>Bảo</a:t>
            </a:r>
            <a:endParaRPr lang="en-US" dirty="0">
              <a:latin typeface="SFU Futura" panose="000004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2" t="8114" r="1" b="24446"/>
          <a:stretch/>
        </p:blipFill>
        <p:spPr>
          <a:xfrm>
            <a:off x="6057071" y="11077"/>
            <a:ext cx="11287422" cy="6846923"/>
          </a:xfrm>
          <a:prstGeom prst="parallelogram">
            <a:avLst/>
          </a:prstGeom>
        </p:spPr>
      </p:pic>
      <p:sp>
        <p:nvSpPr>
          <p:cNvPr id="9" name="Subtitle 2" hidden="1"/>
          <p:cNvSpPr txBox="1">
            <a:spLocks/>
          </p:cNvSpPr>
          <p:nvPr/>
        </p:nvSpPr>
        <p:spPr>
          <a:xfrm>
            <a:off x="1111233" y="3753703"/>
            <a:ext cx="4746429" cy="10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133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pPr algn="ctr"/>
            <a:r>
              <a:rPr lang="en-US" sz="1800" b="1" dirty="0" err="1" smtClean="0">
                <a:latin typeface="SFU Futura" panose="00000400000000000000" pitchFamily="2" charset="0"/>
              </a:rPr>
              <a:t>Học</a:t>
            </a:r>
            <a:r>
              <a:rPr lang="en-US" sz="1800" b="1" dirty="0" smtClean="0">
                <a:latin typeface="SFU Futura" panose="00000400000000000000" pitchFamily="2" charset="0"/>
              </a:rPr>
              <a:t> </a:t>
            </a:r>
            <a:r>
              <a:rPr lang="en-US" sz="1800" b="1" dirty="0" err="1" smtClean="0">
                <a:latin typeface="SFU Futura" panose="00000400000000000000" pitchFamily="2" charset="0"/>
              </a:rPr>
              <a:t>phần</a:t>
            </a:r>
            <a:r>
              <a:rPr lang="en-US" sz="1800" b="1" dirty="0" smtClean="0">
                <a:latin typeface="SFU Futura" panose="00000400000000000000" pitchFamily="2" charset="0"/>
              </a:rPr>
              <a:t>: </a:t>
            </a:r>
            <a:r>
              <a:rPr lang="en-US" sz="1800" b="1" dirty="0" err="1" smtClean="0">
                <a:latin typeface="SFU Futura" panose="00000400000000000000" pitchFamily="2" charset="0"/>
              </a:rPr>
              <a:t>Hoạch</a:t>
            </a:r>
            <a:r>
              <a:rPr lang="en-US" sz="1800" b="1" dirty="0" smtClean="0">
                <a:latin typeface="SFU Futura" panose="00000400000000000000" pitchFamily="2" charset="0"/>
              </a:rPr>
              <a:t> </a:t>
            </a:r>
            <a:r>
              <a:rPr lang="en-US" sz="1800" b="1" dirty="0" err="1" smtClean="0">
                <a:latin typeface="SFU Futura" panose="00000400000000000000" pitchFamily="2" charset="0"/>
              </a:rPr>
              <a:t>định</a:t>
            </a:r>
            <a:r>
              <a:rPr lang="en-US" sz="1800" b="1" dirty="0" smtClean="0">
                <a:latin typeface="SFU Futura" panose="00000400000000000000" pitchFamily="2" charset="0"/>
              </a:rPr>
              <a:t> </a:t>
            </a:r>
            <a:r>
              <a:rPr lang="en-US" sz="1800" b="1" dirty="0" err="1" smtClean="0">
                <a:latin typeface="SFU Futura" panose="00000400000000000000" pitchFamily="2" charset="0"/>
              </a:rPr>
              <a:t>nguồn</a:t>
            </a:r>
            <a:r>
              <a:rPr lang="en-US" sz="1800" b="1" dirty="0" smtClean="0">
                <a:latin typeface="SFU Futura" panose="00000400000000000000" pitchFamily="2" charset="0"/>
              </a:rPr>
              <a:t> </a:t>
            </a:r>
            <a:r>
              <a:rPr lang="en-US" sz="1800" b="1" dirty="0" err="1" smtClean="0">
                <a:latin typeface="SFU Futura" panose="00000400000000000000" pitchFamily="2" charset="0"/>
              </a:rPr>
              <a:t>lực</a:t>
            </a:r>
            <a:r>
              <a:rPr lang="en-US" sz="1800" b="1" dirty="0" smtClean="0">
                <a:latin typeface="SFU Futura" panose="00000400000000000000" pitchFamily="2" charset="0"/>
              </a:rPr>
              <a:t> </a:t>
            </a:r>
            <a:r>
              <a:rPr lang="en-US" sz="1800" b="1" dirty="0" err="1" smtClean="0">
                <a:latin typeface="SFU Futura" panose="00000400000000000000" pitchFamily="2" charset="0"/>
              </a:rPr>
              <a:t>doanh</a:t>
            </a:r>
            <a:r>
              <a:rPr lang="en-US" sz="1800" b="1" dirty="0" smtClean="0">
                <a:latin typeface="SFU Futura" panose="00000400000000000000" pitchFamily="2" charset="0"/>
              </a:rPr>
              <a:t> </a:t>
            </a:r>
            <a:r>
              <a:rPr lang="en-US" sz="1800" b="1" dirty="0" err="1" smtClean="0">
                <a:latin typeface="SFU Futura" panose="00000400000000000000" pitchFamily="2" charset="0"/>
              </a:rPr>
              <a:t>nghiệp</a:t>
            </a:r>
            <a:r>
              <a:rPr lang="en-US" sz="1800" b="1" dirty="0" smtClean="0">
                <a:latin typeface="SFU Futura" panose="000004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3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27000" y="544100"/>
            <a:ext cx="6706209" cy="770400"/>
          </a:xfrm>
        </p:spPr>
        <p:txBody>
          <a:bodyPr/>
          <a:lstStyle/>
          <a:p>
            <a:r>
              <a:rPr lang="en-US" sz="3600" dirty="0" smtClean="0">
                <a:latin typeface="iCiel Gotham Medium" pitchFamily="50" charset="0"/>
                <a:cs typeface="iCiel Gotham Medium" pitchFamily="50" charset="0"/>
              </a:rPr>
              <a:t>CHÍNH SÁCH KHUYẾN MÃI</a:t>
            </a:r>
            <a:endParaRPr lang="en-US" sz="3600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921904" y="1876600"/>
            <a:ext cx="5123295" cy="1696000"/>
          </a:xfrm>
        </p:spPr>
        <p:txBody>
          <a:bodyPr/>
          <a:lstStyle/>
          <a:p>
            <a:r>
              <a:rPr lang="en-US" dirty="0">
                <a:latin typeface="iCiel Gotham Thin" pitchFamily="50" charset="0"/>
                <a:cs typeface="iCiel Gotham Thin" pitchFamily="50" charset="0"/>
              </a:rPr>
              <a:t>M</a:t>
            </a:r>
            <a:r>
              <a:rPr lang="vi-VN" dirty="0" smtClean="0">
                <a:latin typeface="iCiel Gotham Thin" pitchFamily="50" charset="0"/>
                <a:cs typeface="iCiel Gotham Thin" pitchFamily="50" charset="0"/>
              </a:rPr>
              <a:t>ời </a:t>
            </a:r>
            <a:r>
              <a:rPr lang="vi-VN" dirty="0">
                <a:latin typeface="iCiel Gotham Thin" pitchFamily="50" charset="0"/>
                <a:cs typeface="iCiel Gotham Thin" pitchFamily="50" charset="0"/>
              </a:rPr>
              <a:t>khách hàng dùng thử sản phẩm; tặng phiếu mua hàng, tặng quà khi mua hàng, chiết khấu, biếu quà khi khách hàng mua với số lượng nhiều, v.v…</a:t>
            </a:r>
            <a:endParaRPr lang="en-US" dirty="0">
              <a:latin typeface="iCiel Gotham Thin" pitchFamily="50" charset="0"/>
              <a:cs typeface="iCiel Gotham Thin" pitchFamily="50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 flipH="1">
            <a:off x="921904" y="4042500"/>
            <a:ext cx="4398800" cy="1696000"/>
          </a:xfrm>
        </p:spPr>
        <p:txBody>
          <a:bodyPr/>
          <a:lstStyle/>
          <a:p>
            <a:pPr algn="l"/>
            <a:r>
              <a:rPr lang="vi-VN" dirty="0">
                <a:latin typeface="iCiel Gotham Thin" pitchFamily="50" charset="0"/>
                <a:cs typeface="iCiel Gotham Thin" pitchFamily="50" charset="0"/>
              </a:rPr>
              <a:t>Vissan đồng hành cùng ban chống dịch, khuyến mãi lên đến 15</a:t>
            </a:r>
            <a:r>
              <a:rPr lang="vi-VN" dirty="0" smtClean="0">
                <a:latin typeface="iCiel Gotham Thin" pitchFamily="50" charset="0"/>
                <a:cs typeface="iCiel Gotham Thin" pitchFamily="50" charset="0"/>
              </a:rPr>
              <a:t>%</a:t>
            </a:r>
            <a:endParaRPr lang="en-US" dirty="0">
              <a:latin typeface="iCiel Gotham Thin" pitchFamily="50" charset="0"/>
              <a:cs typeface="iCiel Gotham Thin" pitchFamily="50" charset="0"/>
            </a:endParaRPr>
          </a:p>
        </p:txBody>
      </p:sp>
      <p:pic>
        <p:nvPicPr>
          <p:cNvPr id="6" name="Hình ảnh 2" descr="ctkm thang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09" y="202340"/>
            <a:ext cx="5015573" cy="6477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1025;p18"/>
          <p:cNvGrpSpPr/>
          <p:nvPr/>
        </p:nvGrpSpPr>
        <p:grpSpPr>
          <a:xfrm rot="5400000">
            <a:off x="3112793" y="5739183"/>
            <a:ext cx="1142852" cy="2237635"/>
            <a:chOff x="8215547" y="3435113"/>
            <a:chExt cx="814161" cy="1594078"/>
          </a:xfrm>
        </p:grpSpPr>
        <p:sp>
          <p:nvSpPr>
            <p:cNvPr id="54" name="Google Shape;1026;p18"/>
            <p:cNvSpPr/>
            <p:nvPr/>
          </p:nvSpPr>
          <p:spPr>
            <a:xfrm rot="5400000">
              <a:off x="8990036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27;p18"/>
            <p:cNvSpPr/>
            <p:nvPr/>
          </p:nvSpPr>
          <p:spPr>
            <a:xfrm rot="5400000">
              <a:off x="89900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28;p18"/>
            <p:cNvSpPr/>
            <p:nvPr/>
          </p:nvSpPr>
          <p:spPr>
            <a:xfrm rot="5400000">
              <a:off x="8989874" y="3826036"/>
              <a:ext cx="43101" cy="36568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29;p18"/>
            <p:cNvSpPr/>
            <p:nvPr/>
          </p:nvSpPr>
          <p:spPr>
            <a:xfrm rot="5400000">
              <a:off x="8989920" y="4019912"/>
              <a:ext cx="43008" cy="36568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30;p18"/>
            <p:cNvSpPr/>
            <p:nvPr/>
          </p:nvSpPr>
          <p:spPr>
            <a:xfrm rot="5400000">
              <a:off x="89900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31;p18"/>
            <p:cNvSpPr/>
            <p:nvPr/>
          </p:nvSpPr>
          <p:spPr>
            <a:xfrm rot="5400000">
              <a:off x="89900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32;p18"/>
            <p:cNvSpPr/>
            <p:nvPr/>
          </p:nvSpPr>
          <p:spPr>
            <a:xfrm rot="5400000">
              <a:off x="8990036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33;p18"/>
            <p:cNvSpPr/>
            <p:nvPr/>
          </p:nvSpPr>
          <p:spPr>
            <a:xfrm rot="5400000">
              <a:off x="89900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34;p18"/>
            <p:cNvSpPr/>
            <p:nvPr/>
          </p:nvSpPr>
          <p:spPr>
            <a:xfrm rot="5400000">
              <a:off x="89900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35;p18"/>
            <p:cNvSpPr/>
            <p:nvPr/>
          </p:nvSpPr>
          <p:spPr>
            <a:xfrm rot="5400000">
              <a:off x="8795580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36;p18"/>
            <p:cNvSpPr/>
            <p:nvPr/>
          </p:nvSpPr>
          <p:spPr>
            <a:xfrm rot="5400000">
              <a:off x="8795569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37;p18"/>
            <p:cNvSpPr/>
            <p:nvPr/>
          </p:nvSpPr>
          <p:spPr>
            <a:xfrm rot="5400000">
              <a:off x="8795429" y="3826025"/>
              <a:ext cx="43101" cy="36592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38;p18"/>
            <p:cNvSpPr/>
            <p:nvPr/>
          </p:nvSpPr>
          <p:spPr>
            <a:xfrm rot="5400000">
              <a:off x="8795592" y="4020016"/>
              <a:ext cx="42775" cy="36592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39;p18"/>
            <p:cNvSpPr/>
            <p:nvPr/>
          </p:nvSpPr>
          <p:spPr>
            <a:xfrm rot="5400000">
              <a:off x="8795569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0;p18"/>
            <p:cNvSpPr/>
            <p:nvPr/>
          </p:nvSpPr>
          <p:spPr>
            <a:xfrm rot="5400000">
              <a:off x="8795569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41;p18"/>
            <p:cNvSpPr/>
            <p:nvPr/>
          </p:nvSpPr>
          <p:spPr>
            <a:xfrm rot="5400000">
              <a:off x="8795580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42;p18"/>
            <p:cNvSpPr/>
            <p:nvPr/>
          </p:nvSpPr>
          <p:spPr>
            <a:xfrm rot="5400000">
              <a:off x="8795569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43;p18"/>
            <p:cNvSpPr/>
            <p:nvPr/>
          </p:nvSpPr>
          <p:spPr>
            <a:xfrm rot="5400000">
              <a:off x="8795569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44;p18"/>
            <p:cNvSpPr/>
            <p:nvPr/>
          </p:nvSpPr>
          <p:spPr>
            <a:xfrm rot="5400000">
              <a:off x="8601356" y="3438124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45;p18"/>
            <p:cNvSpPr/>
            <p:nvPr/>
          </p:nvSpPr>
          <p:spPr>
            <a:xfrm rot="5400000">
              <a:off x="8601345" y="363196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6;p18"/>
            <p:cNvSpPr/>
            <p:nvPr/>
          </p:nvSpPr>
          <p:spPr>
            <a:xfrm rot="5400000">
              <a:off x="8601124" y="3825874"/>
              <a:ext cx="43101" cy="36894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7;p18"/>
            <p:cNvSpPr/>
            <p:nvPr/>
          </p:nvSpPr>
          <p:spPr>
            <a:xfrm rot="5400000">
              <a:off x="8601136" y="4019714"/>
              <a:ext cx="43078" cy="36894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48;p18"/>
            <p:cNvSpPr/>
            <p:nvPr/>
          </p:nvSpPr>
          <p:spPr>
            <a:xfrm rot="5400000">
              <a:off x="8601345" y="421377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9;p18"/>
            <p:cNvSpPr/>
            <p:nvPr/>
          </p:nvSpPr>
          <p:spPr>
            <a:xfrm rot="5400000">
              <a:off x="8601345" y="440760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50;p18"/>
            <p:cNvSpPr/>
            <p:nvPr/>
          </p:nvSpPr>
          <p:spPr>
            <a:xfrm rot="5400000">
              <a:off x="8601356" y="4601746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51;p18"/>
            <p:cNvSpPr/>
            <p:nvPr/>
          </p:nvSpPr>
          <p:spPr>
            <a:xfrm rot="5400000">
              <a:off x="8601345" y="4795586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52;p18"/>
            <p:cNvSpPr/>
            <p:nvPr/>
          </p:nvSpPr>
          <p:spPr>
            <a:xfrm rot="5400000">
              <a:off x="8601345" y="498941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53;p18"/>
            <p:cNvSpPr/>
            <p:nvPr/>
          </p:nvSpPr>
          <p:spPr>
            <a:xfrm rot="5400000">
              <a:off x="8406912" y="3438135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54;p18"/>
            <p:cNvSpPr/>
            <p:nvPr/>
          </p:nvSpPr>
          <p:spPr>
            <a:xfrm rot="5400000">
              <a:off x="8406900" y="363197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55;p18"/>
            <p:cNvSpPr/>
            <p:nvPr/>
          </p:nvSpPr>
          <p:spPr>
            <a:xfrm rot="5400000">
              <a:off x="8406749" y="3825955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56;p18"/>
            <p:cNvSpPr/>
            <p:nvPr/>
          </p:nvSpPr>
          <p:spPr>
            <a:xfrm rot="5400000">
              <a:off x="8406761" y="4019795"/>
              <a:ext cx="43078" cy="36731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57;p18"/>
            <p:cNvSpPr/>
            <p:nvPr/>
          </p:nvSpPr>
          <p:spPr>
            <a:xfrm rot="5400000">
              <a:off x="8406900" y="4213787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58;p18"/>
            <p:cNvSpPr/>
            <p:nvPr/>
          </p:nvSpPr>
          <p:spPr>
            <a:xfrm rot="5400000">
              <a:off x="8406900" y="440761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59;p18"/>
            <p:cNvSpPr/>
            <p:nvPr/>
          </p:nvSpPr>
          <p:spPr>
            <a:xfrm rot="5400000">
              <a:off x="8406912" y="4601758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60;p18"/>
            <p:cNvSpPr/>
            <p:nvPr/>
          </p:nvSpPr>
          <p:spPr>
            <a:xfrm rot="5400000">
              <a:off x="8406900" y="4795598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61;p18"/>
            <p:cNvSpPr/>
            <p:nvPr/>
          </p:nvSpPr>
          <p:spPr>
            <a:xfrm rot="5400000">
              <a:off x="8406900" y="4989426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62;p18"/>
            <p:cNvSpPr/>
            <p:nvPr/>
          </p:nvSpPr>
          <p:spPr>
            <a:xfrm rot="5400000">
              <a:off x="8212537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63;p18"/>
            <p:cNvSpPr/>
            <p:nvPr/>
          </p:nvSpPr>
          <p:spPr>
            <a:xfrm rot="5400000">
              <a:off x="82125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64;p18"/>
            <p:cNvSpPr/>
            <p:nvPr/>
          </p:nvSpPr>
          <p:spPr>
            <a:xfrm rot="5400000">
              <a:off x="8212328" y="3825990"/>
              <a:ext cx="43101" cy="36661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65;p18"/>
            <p:cNvSpPr/>
            <p:nvPr/>
          </p:nvSpPr>
          <p:spPr>
            <a:xfrm rot="5400000">
              <a:off x="8212339" y="4019830"/>
              <a:ext cx="43078" cy="36661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66;p18"/>
            <p:cNvSpPr/>
            <p:nvPr/>
          </p:nvSpPr>
          <p:spPr>
            <a:xfrm rot="5400000">
              <a:off x="82125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67;p18"/>
            <p:cNvSpPr/>
            <p:nvPr/>
          </p:nvSpPr>
          <p:spPr>
            <a:xfrm rot="5400000">
              <a:off x="82125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68;p18"/>
            <p:cNvSpPr/>
            <p:nvPr/>
          </p:nvSpPr>
          <p:spPr>
            <a:xfrm rot="5400000">
              <a:off x="8212537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69;p18"/>
            <p:cNvSpPr/>
            <p:nvPr/>
          </p:nvSpPr>
          <p:spPr>
            <a:xfrm rot="5400000">
              <a:off x="82125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0;p18"/>
            <p:cNvSpPr/>
            <p:nvPr/>
          </p:nvSpPr>
          <p:spPr>
            <a:xfrm rot="5400000">
              <a:off x="82125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777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83706" y="3043801"/>
            <a:ext cx="3116695" cy="7704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iCiel Gotham Medium" pitchFamily="50" charset="0"/>
                <a:cs typeface="iCiel Gotham Medium" pitchFamily="50" charset="0"/>
              </a:rPr>
              <a:t>QUY TRÌNH BÁN HÀNG</a:t>
            </a:r>
            <a:endParaRPr lang="en-US" sz="3600" dirty="0">
              <a:solidFill>
                <a:schemeClr val="tx1"/>
              </a:solidFill>
              <a:latin typeface="iCiel Gotham Medium" pitchFamily="50" charset="0"/>
              <a:cs typeface="iCiel Gotham Medium" pitchFamily="50" charset="0"/>
            </a:endParaRPr>
          </a:p>
        </p:txBody>
      </p:sp>
      <p:pic>
        <p:nvPicPr>
          <p:cNvPr id="6" name="Hình ảnh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"/>
            <a:ext cx="8989306" cy="6858000"/>
          </a:xfrm>
          <a:prstGeom prst="rect">
            <a:avLst/>
          </a:prstGeom>
        </p:spPr>
      </p:pic>
      <p:cxnSp>
        <p:nvCxnSpPr>
          <p:cNvPr id="7" name="Google Shape;1510;p31"/>
          <p:cNvCxnSpPr/>
          <p:nvPr/>
        </p:nvCxnSpPr>
        <p:spPr>
          <a:xfrm>
            <a:off x="198006" y="3814201"/>
            <a:ext cx="222769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023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9507" y="2572793"/>
            <a:ext cx="10627678" cy="1314000"/>
          </a:xfrm>
        </p:spPr>
        <p:txBody>
          <a:bodyPr/>
          <a:lstStyle/>
          <a:p>
            <a:r>
              <a:rPr lang="en-US" dirty="0" smtClean="0">
                <a:latin typeface="iCiel Gotham Medium" pitchFamily="50" charset="0"/>
                <a:cs typeface="iCiel Gotham Medium" pitchFamily="50" charset="0"/>
              </a:rPr>
              <a:t>PHÂN HỆ BÁN HÀNG</a:t>
            </a:r>
            <a:endParaRPr lang="en-US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704705" y="2919000"/>
            <a:ext cx="2802400" cy="770400"/>
          </a:xfrm>
        </p:spPr>
        <p:txBody>
          <a:bodyPr/>
          <a:lstStyle/>
          <a:p>
            <a:r>
              <a:rPr lang="en-US" dirty="0" smtClean="0">
                <a:latin typeface="iCiel Gotham Medium" pitchFamily="50" charset="0"/>
                <a:cs typeface="iCiel Gotham Medium" pitchFamily="50" charset="0"/>
              </a:rPr>
              <a:t>QUY TRÌNH SẢN XUẤT</a:t>
            </a:r>
            <a:endParaRPr lang="en-US" dirty="0">
              <a:latin typeface="iCiel Gotham Medium" pitchFamily="50" charset="0"/>
              <a:cs typeface="iCiel Gotham Medium" pitchFamily="50" charset="0"/>
            </a:endParaRPr>
          </a:p>
        </p:txBody>
      </p:sp>
      <p:pic>
        <p:nvPicPr>
          <p:cNvPr id="8" name="Hình ảnh 1"/>
          <p:cNvPicPr/>
          <p:nvPr/>
        </p:nvPicPr>
        <p:blipFill rotWithShape="1">
          <a:blip r:embed="rId2"/>
          <a:srcRect t="1188"/>
          <a:stretch/>
        </p:blipFill>
        <p:spPr bwMode="auto">
          <a:xfrm>
            <a:off x="3906801" y="-5657"/>
            <a:ext cx="5444944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Google Shape;1071;p18"/>
          <p:cNvCxnSpPr/>
          <p:nvPr/>
        </p:nvCxnSpPr>
        <p:spPr>
          <a:xfrm flipV="1">
            <a:off x="10553029" y="-596900"/>
            <a:ext cx="1143130" cy="8040487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72;p18"/>
          <p:cNvCxnSpPr/>
          <p:nvPr/>
        </p:nvCxnSpPr>
        <p:spPr>
          <a:xfrm flipH="1" flipV="1">
            <a:off x="10842474" y="-685800"/>
            <a:ext cx="1609800" cy="5599038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130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2937148" y="581300"/>
            <a:ext cx="6241504" cy="770400"/>
          </a:xfrm>
        </p:spPr>
        <p:txBody>
          <a:bodyPr/>
          <a:lstStyle/>
          <a:p>
            <a:r>
              <a:rPr lang="en-US" sz="4000" dirty="0" smtClean="0">
                <a:latin typeface="iCiel Gotham Medium" pitchFamily="50" charset="0"/>
                <a:cs typeface="iCiel Gotham Medium" pitchFamily="50" charset="0"/>
              </a:rPr>
              <a:t>BẢNG ĐỊNH MỨC BOM</a:t>
            </a:r>
            <a:endParaRPr lang="en-US" sz="4000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426603" y="1351700"/>
            <a:ext cx="7307696" cy="828500"/>
          </a:xfrm>
        </p:spPr>
        <p:txBody>
          <a:bodyPr/>
          <a:lstStyle/>
          <a:p>
            <a:r>
              <a:rPr lang="en-US" sz="4000" dirty="0" smtClean="0">
                <a:latin typeface="iCiel Gotham Thin" pitchFamily="50" charset="0"/>
                <a:cs typeface="iCiel Gotham Thin" pitchFamily="50" charset="0"/>
              </a:rPr>
              <a:t>1. </a:t>
            </a:r>
            <a:r>
              <a:rPr lang="en-US" sz="4000" dirty="0" err="1" smtClean="0">
                <a:latin typeface="iCiel Gotham Thin" pitchFamily="50" charset="0"/>
                <a:cs typeface="iCiel Gotham Thin" pitchFamily="50" charset="0"/>
              </a:rPr>
              <a:t>Định</a:t>
            </a:r>
            <a:r>
              <a:rPr lang="en-US" sz="4000" dirty="0" smtClean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en-US" sz="4000" dirty="0" err="1" smtClean="0">
                <a:latin typeface="iCiel Gotham Thin" pitchFamily="50" charset="0"/>
                <a:cs typeface="iCiel Gotham Thin" pitchFamily="50" charset="0"/>
              </a:rPr>
              <a:t>mức</a:t>
            </a:r>
            <a:r>
              <a:rPr lang="en-US" sz="4000" dirty="0" smtClean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en-US" sz="4000" dirty="0" err="1" smtClean="0">
                <a:latin typeface="iCiel Gotham Thin" pitchFamily="50" charset="0"/>
                <a:cs typeface="iCiel Gotham Thin" pitchFamily="50" charset="0"/>
              </a:rPr>
              <a:t>bán</a:t>
            </a:r>
            <a:r>
              <a:rPr lang="en-US" sz="4000" dirty="0" smtClean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en-US" sz="4000" dirty="0" err="1" smtClean="0">
                <a:latin typeface="iCiel Gotham Thin" pitchFamily="50" charset="0"/>
                <a:cs typeface="iCiel Gotham Thin" pitchFamily="50" charset="0"/>
              </a:rPr>
              <a:t>thành</a:t>
            </a:r>
            <a:r>
              <a:rPr lang="en-US" sz="4000" dirty="0" smtClean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en-US" sz="4000" dirty="0" err="1" smtClean="0">
                <a:latin typeface="iCiel Gotham Thin" pitchFamily="50" charset="0"/>
                <a:cs typeface="iCiel Gotham Thin" pitchFamily="50" charset="0"/>
              </a:rPr>
              <a:t>phẩm</a:t>
            </a:r>
            <a:endParaRPr lang="en-US" sz="4000" dirty="0">
              <a:latin typeface="iCiel Gotham Thin" pitchFamily="50" charset="0"/>
              <a:cs typeface="iCiel Gotham Thin" pitchFamily="50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05268"/>
              </p:ext>
            </p:extLst>
          </p:nvPr>
        </p:nvGraphicFramePr>
        <p:xfrm>
          <a:off x="1130300" y="2760100"/>
          <a:ext cx="9855200" cy="20317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1900800999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2523546564"/>
                    </a:ext>
                  </a:extLst>
                </a:gridCol>
              </a:tblGrid>
              <a:tr h="1062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iCiel Gotham Medium" pitchFamily="50" charset="0"/>
                          <a:cs typeface="iCiel Gotham Medium" pitchFamily="50" charset="0"/>
                        </a:rPr>
                        <a:t>Bán</a:t>
                      </a:r>
                      <a:r>
                        <a:rPr lang="en-US" sz="2800" dirty="0">
                          <a:effectLst/>
                          <a:latin typeface="iCiel Gotham Medium" pitchFamily="50" charset="0"/>
                          <a:cs typeface="iCiel Gotham Medium" pitchFamily="50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iCiel Gotham Medium" pitchFamily="50" charset="0"/>
                          <a:cs typeface="iCiel Gotham Medium" pitchFamily="50" charset="0"/>
                        </a:rPr>
                        <a:t>thành</a:t>
                      </a:r>
                      <a:r>
                        <a:rPr lang="en-US" sz="2800" dirty="0">
                          <a:effectLst/>
                          <a:latin typeface="iCiel Gotham Medium" pitchFamily="50" charset="0"/>
                          <a:cs typeface="iCiel Gotham Medium" pitchFamily="50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iCiel Gotham Medium" pitchFamily="50" charset="0"/>
                          <a:cs typeface="iCiel Gotham Medium" pitchFamily="50" charset="0"/>
                        </a:rPr>
                        <a:t>phẩm</a:t>
                      </a:r>
                      <a:endParaRPr lang="en-US" sz="2000" dirty="0"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iCiel Gotham Medium" pitchFamily="50" charset="0"/>
                          <a:cs typeface="iCiel Gotham Medium" pitchFamily="50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iCiel Gotham Medium" pitchFamily="50" charset="0"/>
                          <a:cs typeface="iCiel Gotham Medium" pitchFamily="50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iCiel Gotham Medium" pitchFamily="50" charset="0"/>
                          <a:cs typeface="iCiel Gotham Medium" pitchFamily="50" charset="0"/>
                        </a:rPr>
                        <a:t>lượng</a:t>
                      </a:r>
                      <a:endParaRPr lang="en-US" sz="2000" dirty="0"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2483589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cs typeface="iCiel Gotham Thin" pitchFamily="50" charset="0"/>
                        </a:rPr>
                        <a:t>Xúc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cs typeface="iCiel Gotham Thin" pitchFamily="50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cs typeface="iCiel Gotham Thin" pitchFamily="50" charset="0"/>
                        </a:rPr>
                        <a:t>xích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cs typeface="iCiel Gotham Thin" pitchFamily="50" charset="0"/>
                        </a:rPr>
                        <a:t>5(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cs typeface="iCiel Gotham Thin" pitchFamily="50" charset="0"/>
                        </a:rPr>
                        <a:t>cây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cs typeface="iCiel Gotham Thin" pitchFamily="50" charset="0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710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3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 flipH="1">
            <a:off x="1094214" y="2545501"/>
            <a:ext cx="3515886" cy="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2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2. </a:t>
            </a:r>
            <a:r>
              <a:rPr lang="en-US" sz="3200" dirty="0" err="1" smtClean="0">
                <a:latin typeface="iCiel Gotham Medium" pitchFamily="50" charset="0"/>
                <a:cs typeface="iCiel Gotham Medium" pitchFamily="50" charset="0"/>
              </a:rPr>
              <a:t>Định</a:t>
            </a:r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sz="3200" dirty="0" err="1" smtClean="0">
                <a:latin typeface="iCiel Gotham Medium" pitchFamily="50" charset="0"/>
                <a:cs typeface="iCiel Gotham Medium" pitchFamily="50" charset="0"/>
              </a:rPr>
              <a:t>mức</a:t>
            </a:r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sz="3200" dirty="0" err="1" smtClean="0">
                <a:latin typeface="iCiel Gotham Medium" pitchFamily="50" charset="0"/>
                <a:cs typeface="iCiel Gotham Medium" pitchFamily="50" charset="0"/>
              </a:rPr>
              <a:t>nguyên</a:t>
            </a:r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sz="3200" dirty="0" err="1" smtClean="0">
                <a:latin typeface="iCiel Gotham Medium" pitchFamily="50" charset="0"/>
                <a:cs typeface="iCiel Gotham Medium" pitchFamily="50" charset="0"/>
              </a:rPr>
              <a:t>phụ</a:t>
            </a:r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sz="3200" dirty="0" err="1" smtClean="0">
                <a:latin typeface="iCiel Gotham Medium" pitchFamily="50" charset="0"/>
                <a:cs typeface="iCiel Gotham Medium" pitchFamily="50" charset="0"/>
              </a:rPr>
              <a:t>liệu</a:t>
            </a:r>
            <a:endParaRPr lang="en-US" sz="3200" dirty="0">
              <a:latin typeface="iCiel Gotham Medium" pitchFamily="50" charset="0"/>
              <a:cs typeface="iCiel Gotham Medium" pitchFamily="50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16195"/>
              </p:ext>
            </p:extLst>
          </p:nvPr>
        </p:nvGraphicFramePr>
        <p:xfrm>
          <a:off x="5256076" y="50803"/>
          <a:ext cx="6883400" cy="67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700">
                  <a:extLst>
                    <a:ext uri="{9D8B030D-6E8A-4147-A177-3AD203B41FA5}">
                      <a16:colId xmlns:a16="http://schemas.microsoft.com/office/drawing/2014/main" val="3221427276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987863956"/>
                    </a:ext>
                  </a:extLst>
                </a:gridCol>
              </a:tblGrid>
              <a:tr h="517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Xúc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xích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Khối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lượng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 (gram)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758933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Thịt heo mỡ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ea typeface="Arial" panose="020B0604020202020204" pitchFamily="34" charset="0"/>
                          <a:cs typeface="iCiel Gotham Thin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1698678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Muối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ea typeface="Arial" panose="020B0604020202020204" pitchFamily="34" charset="0"/>
                          <a:cs typeface="iCiel Gotham Thin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163017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Nitrit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ea typeface="Arial" panose="020B0604020202020204" pitchFamily="34" charset="0"/>
                          <a:cs typeface="iCiel Gotham Thin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923988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Nước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ea typeface="Arial" panose="020B0604020202020204" pitchFamily="34" charset="0"/>
                          <a:cs typeface="iCiel Gotham Thin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127610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Protein đậu nành và sữa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ea typeface="Arial" panose="020B0604020202020204" pitchFamily="34" charset="0"/>
                          <a:cs typeface="iCiel Gotham Thin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832206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Đường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ea typeface="Arial" panose="020B0604020202020204" pitchFamily="34" charset="0"/>
                          <a:cs typeface="iCiel Gotham Thin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986019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polyphosphate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ea typeface="Arial" panose="020B0604020202020204" pitchFamily="34" charset="0"/>
                          <a:cs typeface="iCiel Gotham Thin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366698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Hương liệu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ea typeface="Arial" panose="020B0604020202020204" pitchFamily="34" charset="0"/>
                          <a:cs typeface="iCiel Gotham Thin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114727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Bột ngọt (E 450)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ea typeface="Arial" panose="020B0604020202020204" pitchFamily="34" charset="0"/>
                          <a:cs typeface="iCiel Gotham Thin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5101642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Mùi khói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ea typeface="Arial" panose="020B0604020202020204" pitchFamily="34" charset="0"/>
                          <a:cs typeface="iCiel Gotham Thin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265800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Axit ascorbic (E 300)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ea typeface="Arial" panose="020B0604020202020204" pitchFamily="34" charset="0"/>
                          <a:cs typeface="iCiel Gotham Thin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389354"/>
                  </a:ext>
                </a:extLst>
              </a:tr>
              <a:tr h="5177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Màu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thực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phẩm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 (E 120)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Thin" pitchFamily="50" charset="0"/>
                          <a:ea typeface="Arial" panose="020B0604020202020204" pitchFamily="34" charset="0"/>
                          <a:cs typeface="iCiel Gotham Thin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Thin" pitchFamily="50" charset="0"/>
                        <a:ea typeface="Arial" panose="020B0604020202020204" pitchFamily="34" charset="0"/>
                        <a:cs typeface="iCiel Gotham Thin" pitchFamily="50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7543964"/>
                  </a:ext>
                </a:extLst>
              </a:tr>
            </a:tbl>
          </a:graphicData>
        </a:graphic>
      </p:graphicFrame>
      <p:grpSp>
        <p:nvGrpSpPr>
          <p:cNvPr id="9" name="Google Shape;1025;p18"/>
          <p:cNvGrpSpPr/>
          <p:nvPr/>
        </p:nvGrpSpPr>
        <p:grpSpPr>
          <a:xfrm>
            <a:off x="204491" y="4951782"/>
            <a:ext cx="1142852" cy="2237635"/>
            <a:chOff x="8215547" y="3435113"/>
            <a:chExt cx="814161" cy="1594078"/>
          </a:xfrm>
        </p:grpSpPr>
        <p:sp>
          <p:nvSpPr>
            <p:cNvPr id="10" name="Google Shape;1026;p18"/>
            <p:cNvSpPr/>
            <p:nvPr/>
          </p:nvSpPr>
          <p:spPr>
            <a:xfrm rot="5400000">
              <a:off x="8990036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7;p18"/>
            <p:cNvSpPr/>
            <p:nvPr/>
          </p:nvSpPr>
          <p:spPr>
            <a:xfrm rot="5400000">
              <a:off x="89900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8;p18"/>
            <p:cNvSpPr/>
            <p:nvPr/>
          </p:nvSpPr>
          <p:spPr>
            <a:xfrm rot="5400000">
              <a:off x="8989874" y="3826036"/>
              <a:ext cx="43101" cy="36568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29;p18"/>
            <p:cNvSpPr/>
            <p:nvPr/>
          </p:nvSpPr>
          <p:spPr>
            <a:xfrm rot="5400000">
              <a:off x="8989920" y="4019912"/>
              <a:ext cx="43008" cy="36568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0;p18"/>
            <p:cNvSpPr/>
            <p:nvPr/>
          </p:nvSpPr>
          <p:spPr>
            <a:xfrm rot="5400000">
              <a:off x="89900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1;p18"/>
            <p:cNvSpPr/>
            <p:nvPr/>
          </p:nvSpPr>
          <p:spPr>
            <a:xfrm rot="5400000">
              <a:off x="89900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2;p18"/>
            <p:cNvSpPr/>
            <p:nvPr/>
          </p:nvSpPr>
          <p:spPr>
            <a:xfrm rot="5400000">
              <a:off x="8990036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3;p18"/>
            <p:cNvSpPr/>
            <p:nvPr/>
          </p:nvSpPr>
          <p:spPr>
            <a:xfrm rot="5400000">
              <a:off x="89900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4;p18"/>
            <p:cNvSpPr/>
            <p:nvPr/>
          </p:nvSpPr>
          <p:spPr>
            <a:xfrm rot="5400000">
              <a:off x="89900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5;p18"/>
            <p:cNvSpPr/>
            <p:nvPr/>
          </p:nvSpPr>
          <p:spPr>
            <a:xfrm rot="5400000">
              <a:off x="8795580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6;p18"/>
            <p:cNvSpPr/>
            <p:nvPr/>
          </p:nvSpPr>
          <p:spPr>
            <a:xfrm rot="5400000">
              <a:off x="8795569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7;p18"/>
            <p:cNvSpPr/>
            <p:nvPr/>
          </p:nvSpPr>
          <p:spPr>
            <a:xfrm rot="5400000">
              <a:off x="8795429" y="3826025"/>
              <a:ext cx="43101" cy="36592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8;p18"/>
            <p:cNvSpPr/>
            <p:nvPr/>
          </p:nvSpPr>
          <p:spPr>
            <a:xfrm rot="5400000">
              <a:off x="8795592" y="4020016"/>
              <a:ext cx="42775" cy="36592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9;p18"/>
            <p:cNvSpPr/>
            <p:nvPr/>
          </p:nvSpPr>
          <p:spPr>
            <a:xfrm rot="5400000">
              <a:off x="8795569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40;p18"/>
            <p:cNvSpPr/>
            <p:nvPr/>
          </p:nvSpPr>
          <p:spPr>
            <a:xfrm rot="5400000">
              <a:off x="8795569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41;p18"/>
            <p:cNvSpPr/>
            <p:nvPr/>
          </p:nvSpPr>
          <p:spPr>
            <a:xfrm rot="5400000">
              <a:off x="8795580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2;p18"/>
            <p:cNvSpPr/>
            <p:nvPr/>
          </p:nvSpPr>
          <p:spPr>
            <a:xfrm rot="5400000">
              <a:off x="8795569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43;p18"/>
            <p:cNvSpPr/>
            <p:nvPr/>
          </p:nvSpPr>
          <p:spPr>
            <a:xfrm rot="5400000">
              <a:off x="8795569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44;p18"/>
            <p:cNvSpPr/>
            <p:nvPr/>
          </p:nvSpPr>
          <p:spPr>
            <a:xfrm rot="5400000">
              <a:off x="8601356" y="3438124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5;p18"/>
            <p:cNvSpPr/>
            <p:nvPr/>
          </p:nvSpPr>
          <p:spPr>
            <a:xfrm rot="5400000">
              <a:off x="8601345" y="363196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6;p18"/>
            <p:cNvSpPr/>
            <p:nvPr/>
          </p:nvSpPr>
          <p:spPr>
            <a:xfrm rot="5400000">
              <a:off x="8601124" y="3825874"/>
              <a:ext cx="43101" cy="36894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7;p18"/>
            <p:cNvSpPr/>
            <p:nvPr/>
          </p:nvSpPr>
          <p:spPr>
            <a:xfrm rot="5400000">
              <a:off x="8601136" y="4019714"/>
              <a:ext cx="43078" cy="36894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8;p18"/>
            <p:cNvSpPr/>
            <p:nvPr/>
          </p:nvSpPr>
          <p:spPr>
            <a:xfrm rot="5400000">
              <a:off x="8601345" y="421377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9;p18"/>
            <p:cNvSpPr/>
            <p:nvPr/>
          </p:nvSpPr>
          <p:spPr>
            <a:xfrm rot="5400000">
              <a:off x="8601345" y="440760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50;p18"/>
            <p:cNvSpPr/>
            <p:nvPr/>
          </p:nvSpPr>
          <p:spPr>
            <a:xfrm rot="5400000">
              <a:off x="8601356" y="4601746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51;p18"/>
            <p:cNvSpPr/>
            <p:nvPr/>
          </p:nvSpPr>
          <p:spPr>
            <a:xfrm rot="5400000">
              <a:off x="8601345" y="4795586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2;p18"/>
            <p:cNvSpPr/>
            <p:nvPr/>
          </p:nvSpPr>
          <p:spPr>
            <a:xfrm rot="5400000">
              <a:off x="8601345" y="498941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53;p18"/>
            <p:cNvSpPr/>
            <p:nvPr/>
          </p:nvSpPr>
          <p:spPr>
            <a:xfrm rot="5400000">
              <a:off x="8406912" y="3438135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54;p18"/>
            <p:cNvSpPr/>
            <p:nvPr/>
          </p:nvSpPr>
          <p:spPr>
            <a:xfrm rot="5400000">
              <a:off x="8406900" y="363197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55;p18"/>
            <p:cNvSpPr/>
            <p:nvPr/>
          </p:nvSpPr>
          <p:spPr>
            <a:xfrm rot="5400000">
              <a:off x="8406749" y="3825955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56;p18"/>
            <p:cNvSpPr/>
            <p:nvPr/>
          </p:nvSpPr>
          <p:spPr>
            <a:xfrm rot="5400000">
              <a:off x="8406761" y="4019795"/>
              <a:ext cx="43078" cy="36731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57;p18"/>
            <p:cNvSpPr/>
            <p:nvPr/>
          </p:nvSpPr>
          <p:spPr>
            <a:xfrm rot="5400000">
              <a:off x="8406900" y="4213787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58;p18"/>
            <p:cNvSpPr/>
            <p:nvPr/>
          </p:nvSpPr>
          <p:spPr>
            <a:xfrm rot="5400000">
              <a:off x="8406900" y="440761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59;p18"/>
            <p:cNvSpPr/>
            <p:nvPr/>
          </p:nvSpPr>
          <p:spPr>
            <a:xfrm rot="5400000">
              <a:off x="8406912" y="4601758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0;p18"/>
            <p:cNvSpPr/>
            <p:nvPr/>
          </p:nvSpPr>
          <p:spPr>
            <a:xfrm rot="5400000">
              <a:off x="8406900" y="4795598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1;p18"/>
            <p:cNvSpPr/>
            <p:nvPr/>
          </p:nvSpPr>
          <p:spPr>
            <a:xfrm rot="5400000">
              <a:off x="8406900" y="4989426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2;p18"/>
            <p:cNvSpPr/>
            <p:nvPr/>
          </p:nvSpPr>
          <p:spPr>
            <a:xfrm rot="5400000">
              <a:off x="8212537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3;p18"/>
            <p:cNvSpPr/>
            <p:nvPr/>
          </p:nvSpPr>
          <p:spPr>
            <a:xfrm rot="5400000">
              <a:off x="82125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4;p18"/>
            <p:cNvSpPr/>
            <p:nvPr/>
          </p:nvSpPr>
          <p:spPr>
            <a:xfrm rot="5400000">
              <a:off x="8212328" y="3825990"/>
              <a:ext cx="43101" cy="36661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5;p18"/>
            <p:cNvSpPr/>
            <p:nvPr/>
          </p:nvSpPr>
          <p:spPr>
            <a:xfrm rot="5400000">
              <a:off x="8212339" y="4019830"/>
              <a:ext cx="43078" cy="36661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6;p18"/>
            <p:cNvSpPr/>
            <p:nvPr/>
          </p:nvSpPr>
          <p:spPr>
            <a:xfrm rot="5400000">
              <a:off x="82125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67;p18"/>
            <p:cNvSpPr/>
            <p:nvPr/>
          </p:nvSpPr>
          <p:spPr>
            <a:xfrm rot="5400000">
              <a:off x="82125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68;p18"/>
            <p:cNvSpPr/>
            <p:nvPr/>
          </p:nvSpPr>
          <p:spPr>
            <a:xfrm rot="5400000">
              <a:off x="8212537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69;p18"/>
            <p:cNvSpPr/>
            <p:nvPr/>
          </p:nvSpPr>
          <p:spPr>
            <a:xfrm rot="5400000">
              <a:off x="82125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0;p18"/>
            <p:cNvSpPr/>
            <p:nvPr/>
          </p:nvSpPr>
          <p:spPr>
            <a:xfrm rot="5400000">
              <a:off x="82125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7446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 flipH="1">
            <a:off x="751314" y="2218720"/>
            <a:ext cx="3515886" cy="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2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2. </a:t>
            </a:r>
            <a:r>
              <a:rPr lang="en-US" sz="3200" dirty="0" err="1" smtClean="0">
                <a:latin typeface="iCiel Gotham Medium" pitchFamily="50" charset="0"/>
                <a:cs typeface="iCiel Gotham Medium" pitchFamily="50" charset="0"/>
              </a:rPr>
              <a:t>Định</a:t>
            </a:r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sz="3200" dirty="0" err="1" smtClean="0">
                <a:latin typeface="iCiel Gotham Medium" pitchFamily="50" charset="0"/>
                <a:cs typeface="iCiel Gotham Medium" pitchFamily="50" charset="0"/>
              </a:rPr>
              <a:t>mức</a:t>
            </a:r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sz="3200" dirty="0" err="1" smtClean="0">
                <a:latin typeface="iCiel Gotham Medium" pitchFamily="50" charset="0"/>
                <a:cs typeface="iCiel Gotham Medium" pitchFamily="50" charset="0"/>
              </a:rPr>
              <a:t>quy</a:t>
            </a:r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sz="3200" dirty="0" err="1" smtClean="0">
                <a:latin typeface="iCiel Gotham Medium" pitchFamily="50" charset="0"/>
                <a:cs typeface="iCiel Gotham Medium" pitchFamily="50" charset="0"/>
              </a:rPr>
              <a:t>trình</a:t>
            </a:r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sz="3200" dirty="0" err="1" smtClean="0">
                <a:latin typeface="iCiel Gotham Medium" pitchFamily="50" charset="0"/>
                <a:cs typeface="iCiel Gotham Medium" pitchFamily="50" charset="0"/>
              </a:rPr>
              <a:t>sản</a:t>
            </a:r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sz="3200" dirty="0" err="1" smtClean="0">
                <a:latin typeface="iCiel Gotham Medium" pitchFamily="50" charset="0"/>
                <a:cs typeface="iCiel Gotham Medium" pitchFamily="50" charset="0"/>
              </a:rPr>
              <a:t>xuất</a:t>
            </a:r>
            <a:endParaRPr lang="en-US" sz="3200" dirty="0">
              <a:latin typeface="iCiel Gotham Medium" pitchFamily="50" charset="0"/>
              <a:cs typeface="iCiel Gotham Medium" pitchFamily="5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16916"/>
              </p:ext>
            </p:extLst>
          </p:nvPr>
        </p:nvGraphicFramePr>
        <p:xfrm>
          <a:off x="4584700" y="-5842"/>
          <a:ext cx="7518400" cy="688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83623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61233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4201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Thành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phần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Công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đoạn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350799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Mỡ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, da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heo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Cấp đông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2029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Bảo quản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4421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Rã đông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9310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Xay thô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399806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Thịt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heo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Cấp đông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47451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Bảo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quản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4549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Rã đông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44688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Rửa (H</a:t>
                      </a:r>
                      <a:r>
                        <a:rPr lang="en-US" sz="1400" baseline="-250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2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O)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9950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Cân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18715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Xay thô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565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Thêm gia vị và phụ gia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Xay nhuyễn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2572706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Nhồi định lượng (tạo hình)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24677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Tiệt trùng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810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Sấy khô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67318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Làm nguội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8163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In nhãn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1737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Đóng gói (5c/1 gói)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iCiel Gotham Medium" pitchFamily="50" charset="0"/>
                          <a:ea typeface="Arial" panose="020B0604020202020204" pitchFamily="34" charset="0"/>
                          <a:cs typeface="iCiel Gotham Medium" pitchFamily="50" charset="0"/>
                        </a:rPr>
                        <a:t> 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iCiel Gotham Medium" pitchFamily="50" charset="0"/>
                        <a:ea typeface="Arial" panose="020B0604020202020204" pitchFamily="34" charset="0"/>
                        <a:cs typeface="iCiel Gotham Medium" pitchFamily="50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5638901"/>
                  </a:ext>
                </a:extLst>
              </a:tr>
            </a:tbl>
          </a:graphicData>
        </a:graphic>
      </p:graphicFrame>
      <p:cxnSp>
        <p:nvCxnSpPr>
          <p:cNvPr id="8" name="Google Shape;1071;p18"/>
          <p:cNvCxnSpPr/>
          <p:nvPr/>
        </p:nvCxnSpPr>
        <p:spPr>
          <a:xfrm flipV="1">
            <a:off x="-203200" y="-145560"/>
            <a:ext cx="1350999" cy="6470160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072;p18"/>
          <p:cNvCxnSpPr/>
          <p:nvPr/>
        </p:nvCxnSpPr>
        <p:spPr>
          <a:xfrm flipH="1" flipV="1">
            <a:off x="294114" y="-234460"/>
            <a:ext cx="709186" cy="7600460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019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42100" y="3655784"/>
            <a:ext cx="5321300" cy="1314000"/>
          </a:xfrm>
        </p:spPr>
        <p:txBody>
          <a:bodyPr/>
          <a:lstStyle/>
          <a:p>
            <a:r>
              <a:rPr lang="en-US" sz="6000" dirty="0" smtClean="0">
                <a:latin typeface="iCiel Gotham Medium" pitchFamily="50" charset="0"/>
                <a:cs typeface="iCiel Gotham Medium" pitchFamily="50" charset="0"/>
              </a:rPr>
              <a:t>CẢM ƠN MỌI NGƯỜI ĐÃ LẮNG NGHE!</a:t>
            </a:r>
            <a:endParaRPr lang="en-US" sz="6000" dirty="0">
              <a:latin typeface="iCiel Gotham Medium" pitchFamily="50" charset="0"/>
              <a:cs typeface="iCiel Gotham Medium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4230" y="-602685"/>
            <a:ext cx="10734814" cy="8034338"/>
          </a:xfrm>
          <a:prstGeom prst="parallelogram">
            <a:avLst/>
          </a:prstGeom>
        </p:spPr>
      </p:pic>
    </p:spTree>
    <p:extLst>
      <p:ext uri="{BB962C8B-B14F-4D97-AF65-F5344CB8AC3E}">
        <p14:creationId xmlns:p14="http://schemas.microsoft.com/office/powerpoint/2010/main" val="145523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2"/>
          </p:nvPr>
        </p:nvSpPr>
        <p:spPr>
          <a:xfrm>
            <a:off x="7304600" y="1099041"/>
            <a:ext cx="3327400" cy="1028108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D3B787"/>
                </a:solidFill>
                <a:latin typeface="iCiel Gotham Medium" pitchFamily="50" charset="0"/>
                <a:cs typeface="iCiel Gotham Medium" pitchFamily="50" charset="0"/>
              </a:rPr>
              <a:t>GIỚI THIỆU CHUNG</a:t>
            </a:r>
            <a:endParaRPr lang="en-US" sz="3200" dirty="0">
              <a:solidFill>
                <a:srgbClr val="D3B787"/>
              </a:solidFill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7304600" y="2902441"/>
            <a:ext cx="3327400" cy="102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12800" b="0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pPr algn="l"/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PHÂN HỆ BÁN HÀNG</a:t>
            </a:r>
            <a:endParaRPr lang="en-US" sz="3200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7304600" y="4566141"/>
            <a:ext cx="3327400" cy="102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12800" b="0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pPr algn="l"/>
            <a:r>
              <a:rPr lang="en-US" sz="3200" dirty="0" smtClean="0">
                <a:solidFill>
                  <a:srgbClr val="D3B787"/>
                </a:solidFill>
                <a:latin typeface="iCiel Gotham Medium" pitchFamily="50" charset="0"/>
                <a:cs typeface="iCiel Gotham Medium" pitchFamily="50" charset="0"/>
              </a:rPr>
              <a:t>PHÂN HỆ SẢN XUẤT</a:t>
            </a:r>
            <a:endParaRPr lang="en-US" sz="3200" dirty="0">
              <a:solidFill>
                <a:srgbClr val="D3B787"/>
              </a:solidFill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5132900" y="1099041"/>
            <a:ext cx="1242500" cy="102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12800" b="0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pPr algn="l"/>
            <a:r>
              <a:rPr lang="en-US" sz="8000" dirty="0" smtClean="0">
                <a:latin typeface="iCiel Gotham Thin" pitchFamily="50" charset="0"/>
                <a:cs typeface="iCiel Gotham Thin" pitchFamily="50" charset="0"/>
              </a:rPr>
              <a:t>01</a:t>
            </a:r>
            <a:endParaRPr lang="en-US" sz="8000" dirty="0">
              <a:latin typeface="iCiel Gotham Thin" pitchFamily="50" charset="0"/>
              <a:cs typeface="iCiel Gotham Thin" pitchFamily="50" charset="0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5132900" y="2908690"/>
            <a:ext cx="1547300" cy="102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12800" b="0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pPr algn="l"/>
            <a:r>
              <a:rPr lang="en-US" sz="8000" dirty="0" smtClean="0">
                <a:latin typeface="iCiel Gotham Thin" pitchFamily="50" charset="0"/>
                <a:cs typeface="iCiel Gotham Thin" pitchFamily="50" charset="0"/>
              </a:rPr>
              <a:t>02</a:t>
            </a:r>
            <a:endParaRPr lang="en-US" sz="8000" dirty="0">
              <a:latin typeface="iCiel Gotham Thin" pitchFamily="50" charset="0"/>
              <a:cs typeface="iCiel Gotham Thin" pitchFamily="50" charset="0"/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5135000" y="4566141"/>
            <a:ext cx="1545200" cy="102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12800" b="0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iret One"/>
              <a:buNone/>
              <a:defRPr sz="7333" b="1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pPr algn="l"/>
            <a:r>
              <a:rPr lang="en-US" sz="8000" dirty="0" smtClean="0">
                <a:latin typeface="iCiel Gotham Thin" pitchFamily="50" charset="0"/>
                <a:cs typeface="iCiel Gotham Thin" pitchFamily="50" charset="0"/>
              </a:rPr>
              <a:t>03</a:t>
            </a:r>
            <a:endParaRPr lang="en-US" sz="8000" dirty="0">
              <a:latin typeface="iCiel Gotham Thin" pitchFamily="50" charset="0"/>
              <a:cs typeface="iCiel Gotham Thin" pitchFamily="50" charset="0"/>
            </a:endParaRPr>
          </a:p>
        </p:txBody>
      </p:sp>
      <p:cxnSp>
        <p:nvCxnSpPr>
          <p:cNvPr id="13" name="Google Shape;1510;p31"/>
          <p:cNvCxnSpPr/>
          <p:nvPr/>
        </p:nvCxnSpPr>
        <p:spPr>
          <a:xfrm>
            <a:off x="5358575" y="2348200"/>
            <a:ext cx="29091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10;p31"/>
          <p:cNvCxnSpPr/>
          <p:nvPr/>
        </p:nvCxnSpPr>
        <p:spPr>
          <a:xfrm>
            <a:off x="5358575" y="4240500"/>
            <a:ext cx="29091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94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037826" y="965433"/>
            <a:ext cx="6664174" cy="4926800"/>
          </a:xfrm>
        </p:spPr>
        <p:txBody>
          <a:bodyPr/>
          <a:lstStyle/>
          <a:p>
            <a:pPr algn="just"/>
            <a:r>
              <a:rPr lang="vi-VN" b="1" dirty="0">
                <a:latin typeface="iCiel Gotham Thin" pitchFamily="50" charset="0"/>
                <a:cs typeface="iCiel Gotham Thin" pitchFamily="50" charset="0"/>
              </a:rPr>
              <a:t>Công ty TNHH Một Thành viên Việt Nam Kỹ Nghệ Súc Sản (VISSAN)</a:t>
            </a:r>
            <a:r>
              <a:rPr lang="vi-VN" dirty="0">
                <a:latin typeface="iCiel Gotham Thin" pitchFamily="50" charset="0"/>
                <a:cs typeface="iCiel Gotham Thin" pitchFamily="50" charset="0"/>
              </a:rPr>
              <a:t> là một doanh nghiệp thành viên của </a:t>
            </a:r>
            <a:r>
              <a:rPr lang="vi-VN" b="1" dirty="0">
                <a:latin typeface="iCiel Gotham Thin" pitchFamily="50" charset="0"/>
                <a:cs typeface="iCiel Gotham Thin" pitchFamily="50" charset="0"/>
              </a:rPr>
              <a:t>Tổng Công ty Thương mại Sài Gòn</a:t>
            </a:r>
            <a:r>
              <a:rPr lang="vi-VN" dirty="0">
                <a:latin typeface="iCiel Gotham Thin" pitchFamily="50" charset="0"/>
                <a:cs typeface="iCiel Gotham Thin" pitchFamily="50" charset="0"/>
              </a:rPr>
              <a:t> công ty TNHH Một Thành viên Việt Nam Kỹ Nghệ Súc </a:t>
            </a:r>
            <a:r>
              <a:rPr lang="vi-VN" dirty="0" smtClean="0">
                <a:latin typeface="iCiel Gotham Thin" pitchFamily="50" charset="0"/>
                <a:cs typeface="iCiel Gotham Thin" pitchFamily="50" charset="0"/>
              </a:rPr>
              <a:t>Sản</a:t>
            </a:r>
            <a:r>
              <a:rPr lang="en-US" dirty="0" smtClean="0">
                <a:latin typeface="iCiel Gotham Thin" pitchFamily="50" charset="0"/>
                <a:cs typeface="iCiel Gotham Thin" pitchFamily="50" charset="0"/>
              </a:rPr>
              <a:t>.</a:t>
            </a:r>
          </a:p>
          <a:p>
            <a:pPr marL="186262" indent="0" algn="just">
              <a:buNone/>
            </a:pPr>
            <a:endParaRPr lang="en-US" dirty="0" smtClean="0">
              <a:latin typeface="iCiel Gotham Thin" pitchFamily="50" charset="0"/>
              <a:cs typeface="iCiel Gotham Thin" pitchFamily="50" charset="0"/>
            </a:endParaRPr>
          </a:p>
          <a:p>
            <a:pPr algn="just"/>
            <a:r>
              <a:rPr lang="en-US" dirty="0" smtClean="0">
                <a:latin typeface="iCiel Gotham Thin" pitchFamily="50" charset="0"/>
                <a:cs typeface="iCiel Gotham Thin" pitchFamily="50" charset="0"/>
              </a:rPr>
              <a:t>H</a:t>
            </a:r>
            <a:r>
              <a:rPr lang="vi-VN" dirty="0" smtClean="0">
                <a:latin typeface="iCiel Gotham Thin" pitchFamily="50" charset="0"/>
                <a:cs typeface="iCiel Gotham Thin" pitchFamily="50" charset="0"/>
              </a:rPr>
              <a:t>oạt </a:t>
            </a:r>
            <a:r>
              <a:rPr lang="vi-VN" dirty="0">
                <a:latin typeface="iCiel Gotham Thin" pitchFamily="50" charset="0"/>
                <a:cs typeface="iCiel Gotham Thin" pitchFamily="50" charset="0"/>
              </a:rPr>
              <a:t>động trong lĩnh vực công nghệ giết mổ gia súc, đảm bảo các tiêu chuẩn vệ sinh, cung cấp thịt tươi sống cho nhu cầu của nhân dân </a:t>
            </a:r>
            <a:r>
              <a:rPr lang="en-US" dirty="0" smtClean="0">
                <a:latin typeface="iCiel Gotham Thin" pitchFamily="50" charset="0"/>
                <a:cs typeface="iCiel Gotham Thin" pitchFamily="50" charset="0"/>
              </a:rPr>
              <a:t>t</a:t>
            </a:r>
            <a:r>
              <a:rPr lang="vi-VN" dirty="0" smtClean="0">
                <a:latin typeface="iCiel Gotham Thin" pitchFamily="50" charset="0"/>
                <a:cs typeface="iCiel Gotham Thin" pitchFamily="50" charset="0"/>
              </a:rPr>
              <a:t>hành phố</a:t>
            </a:r>
            <a:r>
              <a:rPr lang="en-US" dirty="0" smtClean="0">
                <a:latin typeface="iCiel Gotham Thin" pitchFamily="50" charset="0"/>
                <a:cs typeface="iCiel Gotham Thin" pitchFamily="50" charset="0"/>
              </a:rPr>
              <a:t>.</a:t>
            </a:r>
            <a:endParaRPr lang="en-US" dirty="0">
              <a:latin typeface="iCiel Gotham Thin" pitchFamily="50" charset="0"/>
              <a:cs typeface="iCiel Gotham Thin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829" y="461981"/>
            <a:ext cx="5704171" cy="57041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800" y="918853"/>
            <a:ext cx="7206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dk1"/>
              </a:buClr>
              <a:buSzPts val="4800"/>
            </a:pPr>
            <a:r>
              <a:rPr lang="en-US" sz="4000" b="1" dirty="0">
                <a:solidFill>
                  <a:srgbClr val="D3B787"/>
                </a:solidFill>
                <a:latin typeface="iCiel Gotham Medium" pitchFamily="50" charset="0"/>
                <a:ea typeface="Poiret One"/>
                <a:cs typeface="iCiel Gotham Medium" pitchFamily="50" charset="0"/>
                <a:sym typeface="Poiret One"/>
              </a:rPr>
              <a:t>GIỚI THIỆU VỀ CÔNG TY</a:t>
            </a:r>
            <a:endParaRPr lang="en-US" sz="4000" b="1" dirty="0">
              <a:solidFill>
                <a:srgbClr val="D3B787"/>
              </a:solidFill>
              <a:latin typeface="iCiel Gotham Medium" pitchFamily="50" charset="0"/>
              <a:ea typeface="Poiret One"/>
              <a:cs typeface="iCiel Gotham Medium" pitchFamily="50" charset="0"/>
              <a:sym typeface="Poiret One"/>
            </a:endParaRPr>
          </a:p>
        </p:txBody>
      </p:sp>
      <p:grpSp>
        <p:nvGrpSpPr>
          <p:cNvPr id="11" name="Google Shape;1482;p30"/>
          <p:cNvGrpSpPr/>
          <p:nvPr/>
        </p:nvGrpSpPr>
        <p:grpSpPr>
          <a:xfrm rot="5400000">
            <a:off x="11590640" y="5259552"/>
            <a:ext cx="58051" cy="1358521"/>
            <a:chOff x="550455" y="1794369"/>
            <a:chExt cx="27314" cy="639214"/>
          </a:xfrm>
        </p:grpSpPr>
        <p:sp>
          <p:nvSpPr>
            <p:cNvPr id="12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482;p30"/>
          <p:cNvGrpSpPr/>
          <p:nvPr/>
        </p:nvGrpSpPr>
        <p:grpSpPr>
          <a:xfrm rot="5400000">
            <a:off x="11607892" y="5521248"/>
            <a:ext cx="58051" cy="1358521"/>
            <a:chOff x="550455" y="1794369"/>
            <a:chExt cx="27314" cy="639214"/>
          </a:xfrm>
        </p:grpSpPr>
        <p:sp>
          <p:nvSpPr>
            <p:cNvPr id="19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482;p30"/>
          <p:cNvGrpSpPr/>
          <p:nvPr/>
        </p:nvGrpSpPr>
        <p:grpSpPr>
          <a:xfrm rot="5400000">
            <a:off x="11608445" y="5797747"/>
            <a:ext cx="58051" cy="1358521"/>
            <a:chOff x="550455" y="1794369"/>
            <a:chExt cx="27314" cy="639214"/>
          </a:xfrm>
        </p:grpSpPr>
        <p:sp>
          <p:nvSpPr>
            <p:cNvPr id="26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482;p30"/>
          <p:cNvGrpSpPr/>
          <p:nvPr/>
        </p:nvGrpSpPr>
        <p:grpSpPr>
          <a:xfrm rot="5400000">
            <a:off x="11625697" y="6059443"/>
            <a:ext cx="58051" cy="1358521"/>
            <a:chOff x="550455" y="1794369"/>
            <a:chExt cx="27314" cy="639214"/>
          </a:xfrm>
        </p:grpSpPr>
        <p:sp>
          <p:nvSpPr>
            <p:cNvPr id="33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482;p30"/>
          <p:cNvGrpSpPr/>
          <p:nvPr/>
        </p:nvGrpSpPr>
        <p:grpSpPr>
          <a:xfrm rot="5400000">
            <a:off x="10030207" y="5259552"/>
            <a:ext cx="58051" cy="1358521"/>
            <a:chOff x="550455" y="1794369"/>
            <a:chExt cx="27314" cy="639214"/>
          </a:xfrm>
        </p:grpSpPr>
        <p:sp>
          <p:nvSpPr>
            <p:cNvPr id="40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482;p30"/>
          <p:cNvGrpSpPr/>
          <p:nvPr/>
        </p:nvGrpSpPr>
        <p:grpSpPr>
          <a:xfrm rot="5400000">
            <a:off x="10047459" y="5521248"/>
            <a:ext cx="58051" cy="1358521"/>
            <a:chOff x="550455" y="1794369"/>
            <a:chExt cx="27314" cy="639214"/>
          </a:xfrm>
        </p:grpSpPr>
        <p:sp>
          <p:nvSpPr>
            <p:cNvPr id="47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482;p30"/>
          <p:cNvGrpSpPr/>
          <p:nvPr/>
        </p:nvGrpSpPr>
        <p:grpSpPr>
          <a:xfrm rot="5400000">
            <a:off x="10043503" y="5785106"/>
            <a:ext cx="58051" cy="1358521"/>
            <a:chOff x="550455" y="1794369"/>
            <a:chExt cx="27314" cy="639214"/>
          </a:xfrm>
        </p:grpSpPr>
        <p:sp>
          <p:nvSpPr>
            <p:cNvPr id="54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482;p30"/>
          <p:cNvGrpSpPr/>
          <p:nvPr/>
        </p:nvGrpSpPr>
        <p:grpSpPr>
          <a:xfrm rot="5400000">
            <a:off x="10060755" y="6046802"/>
            <a:ext cx="58051" cy="1358521"/>
            <a:chOff x="550455" y="1794369"/>
            <a:chExt cx="27314" cy="639214"/>
          </a:xfrm>
        </p:grpSpPr>
        <p:sp>
          <p:nvSpPr>
            <p:cNvPr id="61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482;p30"/>
          <p:cNvGrpSpPr/>
          <p:nvPr/>
        </p:nvGrpSpPr>
        <p:grpSpPr>
          <a:xfrm rot="5400000">
            <a:off x="8482986" y="5254221"/>
            <a:ext cx="58051" cy="1358521"/>
            <a:chOff x="550455" y="1794369"/>
            <a:chExt cx="27314" cy="639214"/>
          </a:xfrm>
        </p:grpSpPr>
        <p:sp>
          <p:nvSpPr>
            <p:cNvPr id="68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482;p30"/>
          <p:cNvGrpSpPr/>
          <p:nvPr/>
        </p:nvGrpSpPr>
        <p:grpSpPr>
          <a:xfrm rot="5400000">
            <a:off x="8500238" y="5515917"/>
            <a:ext cx="58051" cy="1358521"/>
            <a:chOff x="550455" y="1794369"/>
            <a:chExt cx="27314" cy="639214"/>
          </a:xfrm>
        </p:grpSpPr>
        <p:sp>
          <p:nvSpPr>
            <p:cNvPr id="75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1482;p30"/>
          <p:cNvGrpSpPr/>
          <p:nvPr/>
        </p:nvGrpSpPr>
        <p:grpSpPr>
          <a:xfrm rot="5400000">
            <a:off x="8500791" y="5792416"/>
            <a:ext cx="58051" cy="1358521"/>
            <a:chOff x="550455" y="1794369"/>
            <a:chExt cx="27314" cy="639214"/>
          </a:xfrm>
        </p:grpSpPr>
        <p:sp>
          <p:nvSpPr>
            <p:cNvPr id="82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1482;p30"/>
          <p:cNvGrpSpPr/>
          <p:nvPr/>
        </p:nvGrpSpPr>
        <p:grpSpPr>
          <a:xfrm rot="5400000">
            <a:off x="8518043" y="6054112"/>
            <a:ext cx="58051" cy="1358521"/>
            <a:chOff x="550455" y="1794369"/>
            <a:chExt cx="27314" cy="639214"/>
          </a:xfrm>
        </p:grpSpPr>
        <p:sp>
          <p:nvSpPr>
            <p:cNvPr id="89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1482;p30"/>
          <p:cNvGrpSpPr/>
          <p:nvPr/>
        </p:nvGrpSpPr>
        <p:grpSpPr>
          <a:xfrm rot="5400000">
            <a:off x="6922553" y="5254221"/>
            <a:ext cx="58051" cy="1358521"/>
            <a:chOff x="550455" y="1794369"/>
            <a:chExt cx="27314" cy="639214"/>
          </a:xfrm>
        </p:grpSpPr>
        <p:sp>
          <p:nvSpPr>
            <p:cNvPr id="96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482;p30"/>
          <p:cNvGrpSpPr/>
          <p:nvPr/>
        </p:nvGrpSpPr>
        <p:grpSpPr>
          <a:xfrm rot="5400000">
            <a:off x="6939805" y="5515917"/>
            <a:ext cx="58051" cy="1358521"/>
            <a:chOff x="550455" y="1794369"/>
            <a:chExt cx="27314" cy="639214"/>
          </a:xfrm>
        </p:grpSpPr>
        <p:sp>
          <p:nvSpPr>
            <p:cNvPr id="103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482;p30"/>
          <p:cNvGrpSpPr/>
          <p:nvPr/>
        </p:nvGrpSpPr>
        <p:grpSpPr>
          <a:xfrm rot="5400000">
            <a:off x="6935849" y="5779775"/>
            <a:ext cx="58051" cy="1358521"/>
            <a:chOff x="550455" y="1794369"/>
            <a:chExt cx="27314" cy="639214"/>
          </a:xfrm>
        </p:grpSpPr>
        <p:sp>
          <p:nvSpPr>
            <p:cNvPr id="110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482;p30"/>
          <p:cNvGrpSpPr/>
          <p:nvPr/>
        </p:nvGrpSpPr>
        <p:grpSpPr>
          <a:xfrm rot="5400000">
            <a:off x="6953101" y="6041471"/>
            <a:ext cx="58051" cy="1358521"/>
            <a:chOff x="550455" y="1794369"/>
            <a:chExt cx="27314" cy="639214"/>
          </a:xfrm>
        </p:grpSpPr>
        <p:sp>
          <p:nvSpPr>
            <p:cNvPr id="117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04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05200" y="1319100"/>
            <a:ext cx="6787000" cy="3278300"/>
          </a:xfrm>
        </p:spPr>
        <p:txBody>
          <a:bodyPr/>
          <a:lstStyle/>
          <a:p>
            <a:r>
              <a:rPr lang="en-US" sz="8000" dirty="0" smtClean="0">
                <a:latin typeface="iCiel Gotham Medium" pitchFamily="50" charset="0"/>
                <a:cs typeface="iCiel Gotham Medium" pitchFamily="50" charset="0"/>
              </a:rPr>
              <a:t>PHÂN HỆ BÁN HÀNG</a:t>
            </a:r>
            <a:endParaRPr lang="en-US" sz="8000" dirty="0">
              <a:latin typeface="iCiel Gotham Medium" pitchFamily="50" charset="0"/>
              <a:cs typeface="iCiel 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474" y="872760"/>
            <a:ext cx="7317472" cy="627534"/>
          </a:xfrm>
        </p:spPr>
        <p:txBody>
          <a:bodyPr/>
          <a:lstStyle/>
          <a:p>
            <a:r>
              <a:rPr lang="en-US" sz="4000" dirty="0" smtClean="0">
                <a:latin typeface="iCiel Gotham Medium" pitchFamily="50" charset="0"/>
                <a:cs typeface="iCiel Gotham Medium" pitchFamily="50" charset="0"/>
              </a:rPr>
              <a:t>GIỚI THIỆU VỀ SẢN PHẨM</a:t>
            </a:r>
            <a:endParaRPr lang="en-US" sz="4000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399772" y="1449238"/>
            <a:ext cx="6600611" cy="4926800"/>
          </a:xfrm>
        </p:spPr>
        <p:txBody>
          <a:bodyPr/>
          <a:lstStyle/>
          <a:p>
            <a:r>
              <a:rPr lang="vi-VN" sz="2400" dirty="0">
                <a:latin typeface="iCiel Gotham Thin" pitchFamily="50" charset="0"/>
                <a:cs typeface="iCiel Gotham Thin" pitchFamily="50" charset="0"/>
              </a:rPr>
              <a:t>Xúc xích heo tiệt trùng gói 5 </a:t>
            </a:r>
            <a:r>
              <a:rPr lang="vi-VN" sz="2400" dirty="0" smtClean="0">
                <a:latin typeface="iCiel Gotham Thin" pitchFamily="50" charset="0"/>
                <a:cs typeface="iCiel Gotham Thin" pitchFamily="50" charset="0"/>
              </a:rPr>
              <a:t>cây</a:t>
            </a:r>
            <a:r>
              <a:rPr lang="en-US" sz="2400" dirty="0" smtClean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vi-VN" sz="2400" dirty="0" smtClean="0">
                <a:latin typeface="iCiel Gotham Thin" pitchFamily="50" charset="0"/>
                <a:cs typeface="iCiel Gotham Thin" pitchFamily="50" charset="0"/>
              </a:rPr>
              <a:t>*</a:t>
            </a:r>
            <a:r>
              <a:rPr lang="en-US" sz="2400" dirty="0" smtClean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vi-VN" sz="2400" dirty="0" smtClean="0">
                <a:latin typeface="iCiel Gotham Thin" pitchFamily="50" charset="0"/>
                <a:cs typeface="iCiel Gotham Thin" pitchFamily="50" charset="0"/>
              </a:rPr>
              <a:t>18</a:t>
            </a:r>
            <a:r>
              <a:rPr lang="en-US" sz="2400" dirty="0" smtClean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vi-VN" sz="2400" dirty="0" smtClean="0">
                <a:latin typeface="iCiel Gotham Thin" pitchFamily="50" charset="0"/>
                <a:cs typeface="iCiel Gotham Thin" pitchFamily="50" charset="0"/>
              </a:rPr>
              <a:t>gram </a:t>
            </a:r>
            <a:endParaRPr lang="en-US" sz="2400" dirty="0" smtClean="0">
              <a:latin typeface="iCiel Gotham Thin" pitchFamily="50" charset="0"/>
              <a:cs typeface="iCiel Gotham Thin" pitchFamily="50" charset="0"/>
            </a:endParaRPr>
          </a:p>
          <a:p>
            <a:pPr marL="186262" indent="0">
              <a:buNone/>
            </a:pPr>
            <a:endParaRPr lang="en-US" sz="2400" dirty="0" smtClean="0">
              <a:latin typeface="iCiel Gotham Thin" pitchFamily="50" charset="0"/>
              <a:cs typeface="iCiel Gotham Thin" pitchFamily="50" charset="0"/>
            </a:endParaRPr>
          </a:p>
          <a:p>
            <a:r>
              <a:rPr lang="en-US" sz="2400" dirty="0">
                <a:latin typeface="iCiel Gotham Thin" pitchFamily="50" charset="0"/>
                <a:cs typeface="iCiel Gotham Thin" pitchFamily="50" charset="0"/>
              </a:rPr>
              <a:t>Đ</a:t>
            </a:r>
            <a:r>
              <a:rPr lang="vi-VN" sz="2400" dirty="0" smtClean="0">
                <a:latin typeface="iCiel Gotham Thin" pitchFamily="50" charset="0"/>
                <a:cs typeface="iCiel Gotham Thin" pitchFamily="50" charset="0"/>
              </a:rPr>
              <a:t>ược </a:t>
            </a:r>
            <a:r>
              <a:rPr lang="vi-VN" sz="2400" dirty="0">
                <a:latin typeface="iCiel Gotham Thin" pitchFamily="50" charset="0"/>
                <a:cs typeface="iCiel Gotham Thin" pitchFamily="50" charset="0"/>
              </a:rPr>
              <a:t>sản xuất dựa trên dây chuyền sản xuất thịt nguội với trang thiết bị nhập từ Pháp và Tây Ban Nha, công suất 3.000 tấn/năm.</a:t>
            </a:r>
            <a:endParaRPr lang="en-US" sz="2400" dirty="0">
              <a:latin typeface="iCiel Gotham Thin" pitchFamily="50" charset="0"/>
              <a:cs typeface="iCiel Gotham Thin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781865" y="-448860"/>
            <a:ext cx="9825381" cy="7987437"/>
            <a:chOff x="-338291" y="615141"/>
            <a:chExt cx="5830397" cy="47397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7639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04257">
              <a:off x="-338291" y="821704"/>
              <a:ext cx="4293760" cy="4293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7639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9025">
              <a:off x="549745" y="615141"/>
              <a:ext cx="4293760" cy="42937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7639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9811">
              <a:off x="1198346" y="1061139"/>
              <a:ext cx="4293760" cy="4293760"/>
            </a:xfrm>
            <a:prstGeom prst="rect">
              <a:avLst/>
            </a:prstGeom>
          </p:spPr>
        </p:pic>
      </p:grpSp>
      <p:cxnSp>
        <p:nvCxnSpPr>
          <p:cNvPr id="11" name="Google Shape;1071;p18"/>
          <p:cNvCxnSpPr/>
          <p:nvPr/>
        </p:nvCxnSpPr>
        <p:spPr>
          <a:xfrm flipV="1">
            <a:off x="10553029" y="-596900"/>
            <a:ext cx="1143130" cy="8040487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072;p18"/>
          <p:cNvCxnSpPr/>
          <p:nvPr/>
        </p:nvCxnSpPr>
        <p:spPr>
          <a:xfrm flipH="1" flipV="1">
            <a:off x="10842474" y="-685800"/>
            <a:ext cx="1609800" cy="5599038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1025;p18"/>
          <p:cNvGrpSpPr/>
          <p:nvPr/>
        </p:nvGrpSpPr>
        <p:grpSpPr>
          <a:xfrm>
            <a:off x="289959" y="-1809717"/>
            <a:ext cx="1142852" cy="2237635"/>
            <a:chOff x="8215547" y="3435113"/>
            <a:chExt cx="814161" cy="1594078"/>
          </a:xfrm>
        </p:grpSpPr>
        <p:sp>
          <p:nvSpPr>
            <p:cNvPr id="69" name="Google Shape;1026;p18"/>
            <p:cNvSpPr/>
            <p:nvPr/>
          </p:nvSpPr>
          <p:spPr>
            <a:xfrm rot="5400000">
              <a:off x="8990036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27;p18"/>
            <p:cNvSpPr/>
            <p:nvPr/>
          </p:nvSpPr>
          <p:spPr>
            <a:xfrm rot="5400000">
              <a:off x="89900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28;p18"/>
            <p:cNvSpPr/>
            <p:nvPr/>
          </p:nvSpPr>
          <p:spPr>
            <a:xfrm rot="5400000">
              <a:off x="8989874" y="3826036"/>
              <a:ext cx="43101" cy="36568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29;p18"/>
            <p:cNvSpPr/>
            <p:nvPr/>
          </p:nvSpPr>
          <p:spPr>
            <a:xfrm rot="5400000">
              <a:off x="8989920" y="4019912"/>
              <a:ext cx="43008" cy="36568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30;p18"/>
            <p:cNvSpPr/>
            <p:nvPr/>
          </p:nvSpPr>
          <p:spPr>
            <a:xfrm rot="5400000">
              <a:off x="89900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31;p18"/>
            <p:cNvSpPr/>
            <p:nvPr/>
          </p:nvSpPr>
          <p:spPr>
            <a:xfrm rot="5400000">
              <a:off x="89900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32;p18"/>
            <p:cNvSpPr/>
            <p:nvPr/>
          </p:nvSpPr>
          <p:spPr>
            <a:xfrm rot="5400000">
              <a:off x="8990036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33;p18"/>
            <p:cNvSpPr/>
            <p:nvPr/>
          </p:nvSpPr>
          <p:spPr>
            <a:xfrm rot="5400000">
              <a:off x="89900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34;p18"/>
            <p:cNvSpPr/>
            <p:nvPr/>
          </p:nvSpPr>
          <p:spPr>
            <a:xfrm rot="5400000">
              <a:off x="89900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35;p18"/>
            <p:cNvSpPr/>
            <p:nvPr/>
          </p:nvSpPr>
          <p:spPr>
            <a:xfrm rot="5400000">
              <a:off x="8795580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36;p18"/>
            <p:cNvSpPr/>
            <p:nvPr/>
          </p:nvSpPr>
          <p:spPr>
            <a:xfrm rot="5400000">
              <a:off x="8795569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37;p18"/>
            <p:cNvSpPr/>
            <p:nvPr/>
          </p:nvSpPr>
          <p:spPr>
            <a:xfrm rot="5400000">
              <a:off x="8795429" y="3826025"/>
              <a:ext cx="43101" cy="36592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38;p18"/>
            <p:cNvSpPr/>
            <p:nvPr/>
          </p:nvSpPr>
          <p:spPr>
            <a:xfrm rot="5400000">
              <a:off x="8795592" y="4020016"/>
              <a:ext cx="42775" cy="36592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39;p18"/>
            <p:cNvSpPr/>
            <p:nvPr/>
          </p:nvSpPr>
          <p:spPr>
            <a:xfrm rot="5400000">
              <a:off x="8795569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40;p18"/>
            <p:cNvSpPr/>
            <p:nvPr/>
          </p:nvSpPr>
          <p:spPr>
            <a:xfrm rot="5400000">
              <a:off x="8795569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41;p18"/>
            <p:cNvSpPr/>
            <p:nvPr/>
          </p:nvSpPr>
          <p:spPr>
            <a:xfrm rot="5400000">
              <a:off x="8795580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42;p18"/>
            <p:cNvSpPr/>
            <p:nvPr/>
          </p:nvSpPr>
          <p:spPr>
            <a:xfrm rot="5400000">
              <a:off x="8795569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43;p18"/>
            <p:cNvSpPr/>
            <p:nvPr/>
          </p:nvSpPr>
          <p:spPr>
            <a:xfrm rot="5400000">
              <a:off x="8795569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44;p18"/>
            <p:cNvSpPr/>
            <p:nvPr/>
          </p:nvSpPr>
          <p:spPr>
            <a:xfrm rot="5400000">
              <a:off x="8601356" y="3438124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45;p18"/>
            <p:cNvSpPr/>
            <p:nvPr/>
          </p:nvSpPr>
          <p:spPr>
            <a:xfrm rot="5400000">
              <a:off x="8601345" y="363196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46;p18"/>
            <p:cNvSpPr/>
            <p:nvPr/>
          </p:nvSpPr>
          <p:spPr>
            <a:xfrm rot="5400000">
              <a:off x="8601124" y="3825874"/>
              <a:ext cx="43101" cy="36894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47;p18"/>
            <p:cNvSpPr/>
            <p:nvPr/>
          </p:nvSpPr>
          <p:spPr>
            <a:xfrm rot="5400000">
              <a:off x="8601136" y="4019714"/>
              <a:ext cx="43078" cy="36894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48;p18"/>
            <p:cNvSpPr/>
            <p:nvPr/>
          </p:nvSpPr>
          <p:spPr>
            <a:xfrm rot="5400000">
              <a:off x="8601345" y="421377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49;p18"/>
            <p:cNvSpPr/>
            <p:nvPr/>
          </p:nvSpPr>
          <p:spPr>
            <a:xfrm rot="5400000">
              <a:off x="8601345" y="440760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50;p18"/>
            <p:cNvSpPr/>
            <p:nvPr/>
          </p:nvSpPr>
          <p:spPr>
            <a:xfrm rot="5400000">
              <a:off x="8601356" y="4601746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51;p18"/>
            <p:cNvSpPr/>
            <p:nvPr/>
          </p:nvSpPr>
          <p:spPr>
            <a:xfrm rot="5400000">
              <a:off x="8601345" y="4795586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52;p18"/>
            <p:cNvSpPr/>
            <p:nvPr/>
          </p:nvSpPr>
          <p:spPr>
            <a:xfrm rot="5400000">
              <a:off x="8601345" y="498941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53;p18"/>
            <p:cNvSpPr/>
            <p:nvPr/>
          </p:nvSpPr>
          <p:spPr>
            <a:xfrm rot="5400000">
              <a:off x="8406912" y="3438135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54;p18"/>
            <p:cNvSpPr/>
            <p:nvPr/>
          </p:nvSpPr>
          <p:spPr>
            <a:xfrm rot="5400000">
              <a:off x="8406900" y="363197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55;p18"/>
            <p:cNvSpPr/>
            <p:nvPr/>
          </p:nvSpPr>
          <p:spPr>
            <a:xfrm rot="5400000">
              <a:off x="8406749" y="3825955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56;p18"/>
            <p:cNvSpPr/>
            <p:nvPr/>
          </p:nvSpPr>
          <p:spPr>
            <a:xfrm rot="5400000">
              <a:off x="8406761" y="4019795"/>
              <a:ext cx="43078" cy="36731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57;p18"/>
            <p:cNvSpPr/>
            <p:nvPr/>
          </p:nvSpPr>
          <p:spPr>
            <a:xfrm rot="5400000">
              <a:off x="8406900" y="4213787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58;p18"/>
            <p:cNvSpPr/>
            <p:nvPr/>
          </p:nvSpPr>
          <p:spPr>
            <a:xfrm rot="5400000">
              <a:off x="8406900" y="440761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59;p18"/>
            <p:cNvSpPr/>
            <p:nvPr/>
          </p:nvSpPr>
          <p:spPr>
            <a:xfrm rot="5400000">
              <a:off x="8406912" y="4601758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60;p18"/>
            <p:cNvSpPr/>
            <p:nvPr/>
          </p:nvSpPr>
          <p:spPr>
            <a:xfrm rot="5400000">
              <a:off x="8406900" y="4795598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61;p18"/>
            <p:cNvSpPr/>
            <p:nvPr/>
          </p:nvSpPr>
          <p:spPr>
            <a:xfrm rot="5400000">
              <a:off x="8406900" y="4989426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62;p18"/>
            <p:cNvSpPr/>
            <p:nvPr/>
          </p:nvSpPr>
          <p:spPr>
            <a:xfrm rot="5400000">
              <a:off x="8212537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3;p18"/>
            <p:cNvSpPr/>
            <p:nvPr/>
          </p:nvSpPr>
          <p:spPr>
            <a:xfrm rot="5400000">
              <a:off x="82125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64;p18"/>
            <p:cNvSpPr/>
            <p:nvPr/>
          </p:nvSpPr>
          <p:spPr>
            <a:xfrm rot="5400000">
              <a:off x="8212328" y="3825990"/>
              <a:ext cx="43101" cy="36661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65;p18"/>
            <p:cNvSpPr/>
            <p:nvPr/>
          </p:nvSpPr>
          <p:spPr>
            <a:xfrm rot="5400000">
              <a:off x="8212339" y="4019830"/>
              <a:ext cx="43078" cy="36661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66;p18"/>
            <p:cNvSpPr/>
            <p:nvPr/>
          </p:nvSpPr>
          <p:spPr>
            <a:xfrm rot="5400000">
              <a:off x="82125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67;p18"/>
            <p:cNvSpPr/>
            <p:nvPr/>
          </p:nvSpPr>
          <p:spPr>
            <a:xfrm rot="5400000">
              <a:off x="82125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68;p18"/>
            <p:cNvSpPr/>
            <p:nvPr/>
          </p:nvSpPr>
          <p:spPr>
            <a:xfrm rot="5400000">
              <a:off x="8212537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69;p18"/>
            <p:cNvSpPr/>
            <p:nvPr/>
          </p:nvSpPr>
          <p:spPr>
            <a:xfrm rot="5400000">
              <a:off x="82125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0;p18"/>
            <p:cNvSpPr/>
            <p:nvPr/>
          </p:nvSpPr>
          <p:spPr>
            <a:xfrm rot="5400000">
              <a:off x="82125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025;p18"/>
          <p:cNvGrpSpPr/>
          <p:nvPr/>
        </p:nvGrpSpPr>
        <p:grpSpPr>
          <a:xfrm>
            <a:off x="11428957" y="4421954"/>
            <a:ext cx="1142852" cy="2237635"/>
            <a:chOff x="8215547" y="3435113"/>
            <a:chExt cx="814161" cy="1594078"/>
          </a:xfrm>
        </p:grpSpPr>
        <p:sp>
          <p:nvSpPr>
            <p:cNvPr id="115" name="Google Shape;1026;p18"/>
            <p:cNvSpPr/>
            <p:nvPr/>
          </p:nvSpPr>
          <p:spPr>
            <a:xfrm rot="5400000">
              <a:off x="8990036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27;p18"/>
            <p:cNvSpPr/>
            <p:nvPr/>
          </p:nvSpPr>
          <p:spPr>
            <a:xfrm rot="5400000">
              <a:off x="89900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28;p18"/>
            <p:cNvSpPr/>
            <p:nvPr/>
          </p:nvSpPr>
          <p:spPr>
            <a:xfrm rot="5400000">
              <a:off x="8989874" y="3826036"/>
              <a:ext cx="43101" cy="36568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29;p18"/>
            <p:cNvSpPr/>
            <p:nvPr/>
          </p:nvSpPr>
          <p:spPr>
            <a:xfrm rot="5400000">
              <a:off x="8989920" y="4019912"/>
              <a:ext cx="43008" cy="36568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30;p18"/>
            <p:cNvSpPr/>
            <p:nvPr/>
          </p:nvSpPr>
          <p:spPr>
            <a:xfrm rot="5400000">
              <a:off x="89900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31;p18"/>
            <p:cNvSpPr/>
            <p:nvPr/>
          </p:nvSpPr>
          <p:spPr>
            <a:xfrm rot="5400000">
              <a:off x="89900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32;p18"/>
            <p:cNvSpPr/>
            <p:nvPr/>
          </p:nvSpPr>
          <p:spPr>
            <a:xfrm rot="5400000">
              <a:off x="8990036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33;p18"/>
            <p:cNvSpPr/>
            <p:nvPr/>
          </p:nvSpPr>
          <p:spPr>
            <a:xfrm rot="5400000">
              <a:off x="89900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34;p18"/>
            <p:cNvSpPr/>
            <p:nvPr/>
          </p:nvSpPr>
          <p:spPr>
            <a:xfrm rot="5400000">
              <a:off x="89900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35;p18"/>
            <p:cNvSpPr/>
            <p:nvPr/>
          </p:nvSpPr>
          <p:spPr>
            <a:xfrm rot="5400000">
              <a:off x="8795580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36;p18"/>
            <p:cNvSpPr/>
            <p:nvPr/>
          </p:nvSpPr>
          <p:spPr>
            <a:xfrm rot="5400000">
              <a:off x="8795569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37;p18"/>
            <p:cNvSpPr/>
            <p:nvPr/>
          </p:nvSpPr>
          <p:spPr>
            <a:xfrm rot="5400000">
              <a:off x="8795429" y="3826025"/>
              <a:ext cx="43101" cy="36592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38;p18"/>
            <p:cNvSpPr/>
            <p:nvPr/>
          </p:nvSpPr>
          <p:spPr>
            <a:xfrm rot="5400000">
              <a:off x="8795592" y="4020016"/>
              <a:ext cx="42775" cy="36592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39;p18"/>
            <p:cNvSpPr/>
            <p:nvPr/>
          </p:nvSpPr>
          <p:spPr>
            <a:xfrm rot="5400000">
              <a:off x="8795569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40;p18"/>
            <p:cNvSpPr/>
            <p:nvPr/>
          </p:nvSpPr>
          <p:spPr>
            <a:xfrm rot="5400000">
              <a:off x="8795569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41;p18"/>
            <p:cNvSpPr/>
            <p:nvPr/>
          </p:nvSpPr>
          <p:spPr>
            <a:xfrm rot="5400000">
              <a:off x="8795580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42;p18"/>
            <p:cNvSpPr/>
            <p:nvPr/>
          </p:nvSpPr>
          <p:spPr>
            <a:xfrm rot="5400000">
              <a:off x="8795569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43;p18"/>
            <p:cNvSpPr/>
            <p:nvPr/>
          </p:nvSpPr>
          <p:spPr>
            <a:xfrm rot="5400000">
              <a:off x="8795569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44;p18"/>
            <p:cNvSpPr/>
            <p:nvPr/>
          </p:nvSpPr>
          <p:spPr>
            <a:xfrm rot="5400000">
              <a:off x="8601356" y="3438124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45;p18"/>
            <p:cNvSpPr/>
            <p:nvPr/>
          </p:nvSpPr>
          <p:spPr>
            <a:xfrm rot="5400000">
              <a:off x="8601345" y="363196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46;p18"/>
            <p:cNvSpPr/>
            <p:nvPr/>
          </p:nvSpPr>
          <p:spPr>
            <a:xfrm rot="5400000">
              <a:off x="8601124" y="3825874"/>
              <a:ext cx="43101" cy="36894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47;p18"/>
            <p:cNvSpPr/>
            <p:nvPr/>
          </p:nvSpPr>
          <p:spPr>
            <a:xfrm rot="5400000">
              <a:off x="8601136" y="4019714"/>
              <a:ext cx="43078" cy="36894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48;p18"/>
            <p:cNvSpPr/>
            <p:nvPr/>
          </p:nvSpPr>
          <p:spPr>
            <a:xfrm rot="5400000">
              <a:off x="8601345" y="421377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49;p18"/>
            <p:cNvSpPr/>
            <p:nvPr/>
          </p:nvSpPr>
          <p:spPr>
            <a:xfrm rot="5400000">
              <a:off x="8601345" y="440760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50;p18"/>
            <p:cNvSpPr/>
            <p:nvPr/>
          </p:nvSpPr>
          <p:spPr>
            <a:xfrm rot="5400000">
              <a:off x="8601356" y="4601746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51;p18"/>
            <p:cNvSpPr/>
            <p:nvPr/>
          </p:nvSpPr>
          <p:spPr>
            <a:xfrm rot="5400000">
              <a:off x="8601345" y="4795586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52;p18"/>
            <p:cNvSpPr/>
            <p:nvPr/>
          </p:nvSpPr>
          <p:spPr>
            <a:xfrm rot="5400000">
              <a:off x="8601345" y="498941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53;p18"/>
            <p:cNvSpPr/>
            <p:nvPr/>
          </p:nvSpPr>
          <p:spPr>
            <a:xfrm rot="5400000">
              <a:off x="8406912" y="3438135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54;p18"/>
            <p:cNvSpPr/>
            <p:nvPr/>
          </p:nvSpPr>
          <p:spPr>
            <a:xfrm rot="5400000">
              <a:off x="8406900" y="363197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55;p18"/>
            <p:cNvSpPr/>
            <p:nvPr/>
          </p:nvSpPr>
          <p:spPr>
            <a:xfrm rot="5400000">
              <a:off x="8406749" y="3825955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56;p18"/>
            <p:cNvSpPr/>
            <p:nvPr/>
          </p:nvSpPr>
          <p:spPr>
            <a:xfrm rot="5400000">
              <a:off x="8406761" y="4019795"/>
              <a:ext cx="43078" cy="36731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57;p18"/>
            <p:cNvSpPr/>
            <p:nvPr/>
          </p:nvSpPr>
          <p:spPr>
            <a:xfrm rot="5400000">
              <a:off x="8406900" y="4213787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58;p18"/>
            <p:cNvSpPr/>
            <p:nvPr/>
          </p:nvSpPr>
          <p:spPr>
            <a:xfrm rot="5400000">
              <a:off x="8406900" y="440761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59;p18"/>
            <p:cNvSpPr/>
            <p:nvPr/>
          </p:nvSpPr>
          <p:spPr>
            <a:xfrm rot="5400000">
              <a:off x="8406912" y="4601758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60;p18"/>
            <p:cNvSpPr/>
            <p:nvPr/>
          </p:nvSpPr>
          <p:spPr>
            <a:xfrm rot="5400000">
              <a:off x="8406900" y="4795598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61;p18"/>
            <p:cNvSpPr/>
            <p:nvPr/>
          </p:nvSpPr>
          <p:spPr>
            <a:xfrm rot="5400000">
              <a:off x="8406900" y="4989426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62;p18"/>
            <p:cNvSpPr/>
            <p:nvPr/>
          </p:nvSpPr>
          <p:spPr>
            <a:xfrm rot="5400000">
              <a:off x="8212537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63;p18"/>
            <p:cNvSpPr/>
            <p:nvPr/>
          </p:nvSpPr>
          <p:spPr>
            <a:xfrm rot="5400000">
              <a:off x="82125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64;p18"/>
            <p:cNvSpPr/>
            <p:nvPr/>
          </p:nvSpPr>
          <p:spPr>
            <a:xfrm rot="5400000">
              <a:off x="8212328" y="3825990"/>
              <a:ext cx="43101" cy="36661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65;p18"/>
            <p:cNvSpPr/>
            <p:nvPr/>
          </p:nvSpPr>
          <p:spPr>
            <a:xfrm rot="5400000">
              <a:off x="8212339" y="4019830"/>
              <a:ext cx="43078" cy="36661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66;p18"/>
            <p:cNvSpPr/>
            <p:nvPr/>
          </p:nvSpPr>
          <p:spPr>
            <a:xfrm rot="5400000">
              <a:off x="82125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67;p18"/>
            <p:cNvSpPr/>
            <p:nvPr/>
          </p:nvSpPr>
          <p:spPr>
            <a:xfrm rot="5400000">
              <a:off x="82125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68;p18"/>
            <p:cNvSpPr/>
            <p:nvPr/>
          </p:nvSpPr>
          <p:spPr>
            <a:xfrm rot="5400000">
              <a:off x="8212537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69;p18"/>
            <p:cNvSpPr/>
            <p:nvPr/>
          </p:nvSpPr>
          <p:spPr>
            <a:xfrm rot="5400000">
              <a:off x="82125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70;p18"/>
            <p:cNvSpPr/>
            <p:nvPr/>
          </p:nvSpPr>
          <p:spPr>
            <a:xfrm rot="5400000">
              <a:off x="82125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17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 flipH="1">
            <a:off x="1937904" y="4468400"/>
            <a:ext cx="4945495" cy="770400"/>
          </a:xfrm>
        </p:spPr>
        <p:txBody>
          <a:bodyPr/>
          <a:lstStyle/>
          <a:p>
            <a:r>
              <a:rPr lang="en-US" sz="6000" dirty="0" smtClean="0">
                <a:latin typeface="iCiel Gotham Medium" pitchFamily="50" charset="0"/>
                <a:cs typeface="iCiel Gotham Medium" pitchFamily="50" charset="0"/>
              </a:rPr>
              <a:t>THUỘC TÍNH</a:t>
            </a:r>
            <a:endParaRPr lang="en-US" sz="6000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 flipH="1">
            <a:off x="5378448" y="3807000"/>
            <a:ext cx="5022851" cy="1696000"/>
          </a:xfrm>
        </p:spPr>
        <p:txBody>
          <a:bodyPr/>
          <a:lstStyle/>
          <a:p>
            <a:r>
              <a:rPr lang="en-US" dirty="0" err="1" smtClean="0">
                <a:latin typeface="iCiel Gotham Medium" pitchFamily="50" charset="0"/>
                <a:cs typeface="iCiel Gotham Medium" pitchFamily="50" charset="0"/>
              </a:rPr>
              <a:t>Màu</a:t>
            </a:r>
            <a:r>
              <a:rPr lang="en-US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dirty="0" err="1" smtClean="0">
                <a:latin typeface="iCiel Gotham Medium" pitchFamily="50" charset="0"/>
                <a:cs typeface="iCiel Gotham Medium" pitchFamily="50" charset="0"/>
              </a:rPr>
              <a:t>sắc</a:t>
            </a:r>
            <a:r>
              <a:rPr lang="en-US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dirty="0" err="1" smtClean="0">
                <a:latin typeface="iCiel Gotham Medium" pitchFamily="50" charset="0"/>
                <a:cs typeface="iCiel Gotham Medium" pitchFamily="50" charset="0"/>
              </a:rPr>
              <a:t>chủ</a:t>
            </a:r>
            <a:r>
              <a:rPr lang="en-US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dirty="0" err="1" smtClean="0">
                <a:latin typeface="iCiel Gotham Medium" pitchFamily="50" charset="0"/>
                <a:cs typeface="iCiel Gotham Medium" pitchFamily="50" charset="0"/>
              </a:rPr>
              <a:t>đạo</a:t>
            </a:r>
            <a:r>
              <a:rPr lang="en-US" dirty="0" smtClean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en-US" dirty="0" err="1" smtClean="0">
                <a:latin typeface="iCiel Gotham Thin" pitchFamily="50" charset="0"/>
                <a:cs typeface="iCiel Gotham Thin" pitchFamily="50" charset="0"/>
              </a:rPr>
              <a:t>của</a:t>
            </a:r>
            <a:r>
              <a:rPr lang="en-US" dirty="0" smtClean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en-US" dirty="0" err="1" smtClean="0">
                <a:latin typeface="iCiel Gotham Thin" pitchFamily="50" charset="0"/>
                <a:cs typeface="iCiel Gotham Thin" pitchFamily="50" charset="0"/>
              </a:rPr>
              <a:t>sản</a:t>
            </a:r>
            <a:r>
              <a:rPr lang="en-US" dirty="0" smtClean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en-US" dirty="0" err="1" smtClean="0">
                <a:latin typeface="iCiel Gotham Thin" pitchFamily="50" charset="0"/>
                <a:cs typeface="iCiel Gotham Thin" pitchFamily="50" charset="0"/>
              </a:rPr>
              <a:t>phẩm</a:t>
            </a:r>
            <a:r>
              <a:rPr lang="en-US" dirty="0" smtClean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en-US" dirty="0" err="1" smtClean="0">
                <a:latin typeface="iCiel Gotham Thin" pitchFamily="50" charset="0"/>
                <a:cs typeface="iCiel Gotham Thin" pitchFamily="50" charset="0"/>
              </a:rPr>
              <a:t>là</a:t>
            </a:r>
            <a:r>
              <a:rPr lang="en-US" dirty="0" smtClean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en-US" dirty="0" err="1" smtClean="0">
                <a:latin typeface="iCiel Gotham Medium" pitchFamily="50" charset="0"/>
                <a:cs typeface="iCiel Gotham Medium" pitchFamily="50" charset="0"/>
              </a:rPr>
              <a:t>màu</a:t>
            </a:r>
            <a:r>
              <a:rPr lang="en-US" dirty="0" smtClean="0">
                <a:latin typeface="iCiel Gotham Medium" pitchFamily="50" charset="0"/>
                <a:cs typeface="iCiel Gotham Medium" pitchFamily="50" charset="0"/>
              </a:rPr>
              <a:t> </a:t>
            </a:r>
            <a:r>
              <a:rPr lang="en-US" dirty="0" err="1" smtClean="0">
                <a:latin typeface="iCiel Gotham Medium" pitchFamily="50" charset="0"/>
                <a:cs typeface="iCiel Gotham Medium" pitchFamily="50" charset="0"/>
              </a:rPr>
              <a:t>đỏ</a:t>
            </a:r>
            <a:endParaRPr lang="en-US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 idx="2"/>
          </p:nvPr>
        </p:nvSpPr>
        <p:spPr>
          <a:xfrm flipH="1">
            <a:off x="1937904" y="2056500"/>
            <a:ext cx="2002849" cy="770400"/>
          </a:xfrm>
        </p:spPr>
        <p:txBody>
          <a:bodyPr/>
          <a:lstStyle/>
          <a:p>
            <a:pPr algn="l"/>
            <a:r>
              <a:rPr lang="en-US" sz="6000" dirty="0" smtClean="0">
                <a:latin typeface="iCiel Gotham Medium" pitchFamily="50" charset="0"/>
                <a:cs typeface="iCiel Gotham Medium" pitchFamily="50" charset="0"/>
              </a:rPr>
              <a:t>GIÁ</a:t>
            </a:r>
            <a:endParaRPr lang="en-US" sz="6000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3"/>
          </p:nvPr>
        </p:nvSpPr>
        <p:spPr>
          <a:xfrm flipH="1">
            <a:off x="5378447" y="1593700"/>
            <a:ext cx="5436092" cy="1696000"/>
          </a:xfrm>
        </p:spPr>
        <p:txBody>
          <a:bodyPr/>
          <a:lstStyle/>
          <a:p>
            <a:pPr algn="l"/>
            <a:r>
              <a:rPr lang="vi-VN" dirty="0">
                <a:latin typeface="iCiel Gotham Thin" pitchFamily="50" charset="0"/>
                <a:cs typeface="iCiel Gotham Thin" pitchFamily="50" charset="0"/>
              </a:rPr>
              <a:t>Xúc xích heo tiệt trùng </a:t>
            </a:r>
            <a:r>
              <a:rPr lang="vi-VN" dirty="0">
                <a:latin typeface="iCiel Gotham Medium" pitchFamily="50" charset="0"/>
                <a:cs typeface="iCiel Gotham Medium" pitchFamily="50" charset="0"/>
              </a:rPr>
              <a:t>Vissan gói 90g</a:t>
            </a:r>
            <a:r>
              <a:rPr lang="vi-VN" dirty="0">
                <a:latin typeface="iCiel Gotham Thin" pitchFamily="50" charset="0"/>
                <a:cs typeface="iCiel Gotham Thin" pitchFamily="50" charset="0"/>
              </a:rPr>
              <a:t> có giá bán lẻ trên thị trường hiện nay là </a:t>
            </a:r>
            <a:r>
              <a:rPr lang="vi-VN" dirty="0">
                <a:latin typeface="iCiel Gotham Medium" pitchFamily="50" charset="0"/>
                <a:cs typeface="iCiel Gotham Medium" pitchFamily="50" charset="0"/>
              </a:rPr>
              <a:t>10.000đ/gói</a:t>
            </a:r>
            <a:endParaRPr lang="en-US" dirty="0">
              <a:latin typeface="iCiel Gotham Medium" pitchFamily="50" charset="0"/>
              <a:cs typeface="iCiel Gotham Medium" pitchFamily="50" charset="0"/>
            </a:endParaRPr>
          </a:p>
        </p:txBody>
      </p:sp>
      <p:grpSp>
        <p:nvGrpSpPr>
          <p:cNvPr id="9" name="Google Shape;1482;p30"/>
          <p:cNvGrpSpPr/>
          <p:nvPr/>
        </p:nvGrpSpPr>
        <p:grpSpPr>
          <a:xfrm rot="5400000">
            <a:off x="2743657" y="2169814"/>
            <a:ext cx="58051" cy="1358521"/>
            <a:chOff x="550455" y="1794369"/>
            <a:chExt cx="27314" cy="639214"/>
          </a:xfrm>
        </p:grpSpPr>
        <p:sp>
          <p:nvSpPr>
            <p:cNvPr id="10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482;p30"/>
          <p:cNvGrpSpPr/>
          <p:nvPr/>
        </p:nvGrpSpPr>
        <p:grpSpPr>
          <a:xfrm rot="5400000">
            <a:off x="2768148" y="4623039"/>
            <a:ext cx="58051" cy="1358521"/>
            <a:chOff x="550455" y="1794369"/>
            <a:chExt cx="27314" cy="639214"/>
          </a:xfrm>
        </p:grpSpPr>
        <p:sp>
          <p:nvSpPr>
            <p:cNvPr id="17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1071;p18"/>
          <p:cNvCxnSpPr/>
          <p:nvPr/>
        </p:nvCxnSpPr>
        <p:spPr>
          <a:xfrm flipV="1">
            <a:off x="10553029" y="-596900"/>
            <a:ext cx="1143130" cy="8040487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072;p18"/>
          <p:cNvCxnSpPr/>
          <p:nvPr/>
        </p:nvCxnSpPr>
        <p:spPr>
          <a:xfrm flipH="1" flipV="1">
            <a:off x="10842474" y="-685800"/>
            <a:ext cx="1609800" cy="5599038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34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744105" y="824450"/>
            <a:ext cx="7129896" cy="770400"/>
          </a:xfrm>
        </p:spPr>
        <p:txBody>
          <a:bodyPr/>
          <a:lstStyle/>
          <a:p>
            <a:r>
              <a:rPr lang="en-US" sz="4400" dirty="0" smtClean="0">
                <a:latin typeface="iCiel Gotham Medium" pitchFamily="50" charset="0"/>
                <a:cs typeface="iCiel Gotham Medium" pitchFamily="50" charset="0"/>
              </a:rPr>
              <a:t>PHÂN PHỐI SẢN PHẨM</a:t>
            </a:r>
            <a:endParaRPr lang="en-US" sz="4400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286353" y="3067100"/>
            <a:ext cx="4615295" cy="1696000"/>
          </a:xfrm>
        </p:spPr>
        <p:txBody>
          <a:bodyPr/>
          <a:lstStyle/>
          <a:p>
            <a:r>
              <a:rPr lang="vi-VN" dirty="0">
                <a:latin typeface="iCiel Gotham Medium" pitchFamily="50" charset="0"/>
                <a:cs typeface="iCiel Gotham Medium" pitchFamily="50" charset="0"/>
              </a:rPr>
              <a:t>Thị trường nội địa:</a:t>
            </a:r>
            <a:r>
              <a:rPr lang="vi-VN" dirty="0">
                <a:latin typeface="iCiel Gotham Thin" pitchFamily="50" charset="0"/>
                <a:cs typeface="iCiel Gotham Thin" pitchFamily="50" charset="0"/>
              </a:rPr>
              <a:t>  Đây là thị trường trọng điểm xúc xích của công ty Vissan</a:t>
            </a:r>
            <a:endParaRPr lang="en-US" dirty="0">
              <a:latin typeface="iCiel Gotham Thin" pitchFamily="50" charset="0"/>
              <a:cs typeface="iCiel Gotham Thin" pitchFamily="50" charset="0"/>
            </a:endParaRPr>
          </a:p>
        </p:txBody>
      </p:sp>
      <p:pic>
        <p:nvPicPr>
          <p:cNvPr id="6" name="Hình ảnh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t="12398" r="13619" b="2123"/>
          <a:stretch/>
        </p:blipFill>
        <p:spPr bwMode="auto">
          <a:xfrm>
            <a:off x="4901648" y="1828800"/>
            <a:ext cx="7049052" cy="462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1482;p30"/>
          <p:cNvGrpSpPr/>
          <p:nvPr/>
        </p:nvGrpSpPr>
        <p:grpSpPr>
          <a:xfrm rot="5400000">
            <a:off x="10712154" y="-358880"/>
            <a:ext cx="86126" cy="2028634"/>
            <a:chOff x="550455" y="1794369"/>
            <a:chExt cx="27314" cy="639214"/>
          </a:xfrm>
        </p:grpSpPr>
        <p:sp>
          <p:nvSpPr>
            <p:cNvPr id="8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82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8925501" y="462588"/>
            <a:ext cx="4653395" cy="770400"/>
          </a:xfrm>
        </p:spPr>
        <p:txBody>
          <a:bodyPr/>
          <a:lstStyle/>
          <a:p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QUẢNG CÁO</a:t>
            </a:r>
            <a:endParaRPr lang="en-US" sz="3200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204402" y="1232988"/>
            <a:ext cx="6304395" cy="1696000"/>
          </a:xfrm>
        </p:spPr>
        <p:txBody>
          <a:bodyPr/>
          <a:lstStyle/>
          <a:p>
            <a:pPr algn="just"/>
            <a:r>
              <a:rPr lang="vi-VN" dirty="0">
                <a:latin typeface="iCiel Gotham Thin" pitchFamily="50" charset="0"/>
                <a:cs typeface="iCiel Gotham Thin" pitchFamily="50" charset="0"/>
              </a:rPr>
              <a:t>Chủ yếu quảng cáo vào </a:t>
            </a:r>
            <a:r>
              <a:rPr lang="vi-VN" dirty="0" smtClean="0">
                <a:latin typeface="iCiel Gotham Thin" pitchFamily="50" charset="0"/>
                <a:cs typeface="iCiel Gotham Thin" pitchFamily="50" charset="0"/>
              </a:rPr>
              <a:t>các </a:t>
            </a:r>
            <a:r>
              <a:rPr lang="vi-VN" dirty="0">
                <a:latin typeface="iCiel Gotham Thin" pitchFamily="50" charset="0"/>
                <a:cs typeface="iCiel Gotham Thin" pitchFamily="50" charset="0"/>
              </a:rPr>
              <a:t>ngày hội lớn của các tỉnh thành, các chương trình truyền hình có VISSAN tham gia, hoặc khi công ty có chương trình khuyến mãi lớn</a:t>
            </a:r>
            <a:endParaRPr lang="en-US" dirty="0">
              <a:latin typeface="iCiel Gotham Thin" pitchFamily="50" charset="0"/>
              <a:cs typeface="iCiel Gotham Thin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 flipH="1">
            <a:off x="134504" y="2534702"/>
            <a:ext cx="6134099" cy="906683"/>
          </a:xfrm>
        </p:spPr>
        <p:txBody>
          <a:bodyPr/>
          <a:lstStyle/>
          <a:p>
            <a:r>
              <a:rPr lang="en-US" sz="3200" dirty="0" smtClean="0">
                <a:latin typeface="iCiel Gotham Medium" pitchFamily="50" charset="0"/>
                <a:cs typeface="iCiel Gotham Medium" pitchFamily="50" charset="0"/>
              </a:rPr>
              <a:t>XÚC TIẾN BÁN HÀNG</a:t>
            </a:r>
            <a:endParaRPr lang="en-US" sz="3200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806" y="3640705"/>
            <a:ext cx="5125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7500" algn="just">
              <a:buClr>
                <a:schemeClr val="dk1"/>
              </a:buClr>
              <a:buSzPts val="1400"/>
            </a:pPr>
            <a:r>
              <a:rPr lang="en-US" sz="2400" dirty="0" smtClean="0">
                <a:solidFill>
                  <a:schemeClr val="dk1"/>
                </a:solidFill>
                <a:latin typeface="iCiel Gotham Thin" pitchFamily="50" charset="0"/>
                <a:ea typeface="Overpass Light"/>
                <a:cs typeface="iCiel Gotham Thin" pitchFamily="50" charset="0"/>
                <a:sym typeface="Overpass Light"/>
              </a:rPr>
              <a:t>T</a:t>
            </a:r>
            <a:r>
              <a:rPr lang="vi-VN" sz="2400" dirty="0" smtClean="0">
                <a:solidFill>
                  <a:schemeClr val="dk1"/>
                </a:solidFill>
                <a:latin typeface="iCiel Gotham Thin" pitchFamily="50" charset="0"/>
                <a:ea typeface="Overpass Light"/>
                <a:cs typeface="iCiel Gotham Thin" pitchFamily="50" charset="0"/>
                <a:sym typeface="Overpass Light"/>
              </a:rPr>
              <a:t>ham </a:t>
            </a:r>
            <a:r>
              <a:rPr lang="vi-VN" sz="2400" dirty="0">
                <a:solidFill>
                  <a:schemeClr val="dk1"/>
                </a:solidFill>
                <a:latin typeface="iCiel Gotham Thin" pitchFamily="50" charset="0"/>
                <a:ea typeface="Overpass Light"/>
                <a:cs typeface="iCiel Gotham Thin" pitchFamily="50" charset="0"/>
                <a:sym typeface="Overpass Light"/>
              </a:rPr>
              <a:t>gia các chương trình hội chợ hàng Việt Nam chất lượng cao; tham gia các chương </a:t>
            </a:r>
            <a:r>
              <a:rPr lang="vi-VN" sz="2000" dirty="0">
                <a:solidFill>
                  <a:schemeClr val="dk1"/>
                </a:solidFill>
                <a:latin typeface="iCiel Gotham Thin" pitchFamily="50" charset="0"/>
                <a:ea typeface="Overpass Light"/>
                <a:cs typeface="iCiel Gotham Thin" pitchFamily="50" charset="0"/>
                <a:sym typeface="Overpass Light"/>
              </a:rPr>
              <a:t>trình</a:t>
            </a:r>
            <a:r>
              <a:rPr lang="vi-VN" sz="2400" dirty="0">
                <a:solidFill>
                  <a:schemeClr val="dk1"/>
                </a:solidFill>
                <a:latin typeface="iCiel Gotham Thin" pitchFamily="50" charset="0"/>
                <a:ea typeface="Overpass Light"/>
                <a:cs typeface="iCiel Gotham Thin" pitchFamily="50" charset="0"/>
                <a:sym typeface="Overpass Light"/>
              </a:rPr>
              <a:t> hội chợ quốc tế tại Phnôm Pênh (Campuchia), tại Viêng Chăn (Lào), Côn Minh (Trung Quốc), Matcơva (Nga)</a:t>
            </a:r>
            <a:endParaRPr lang="en-US" sz="2400" dirty="0">
              <a:solidFill>
                <a:schemeClr val="dk1"/>
              </a:solidFill>
              <a:latin typeface="iCiel Gotham Thin" pitchFamily="50" charset="0"/>
              <a:ea typeface="Overpass Light"/>
              <a:cs typeface="iCiel Gotham Thin" pitchFamily="50" charset="0"/>
              <a:sym typeface="Overpass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49" y="3699388"/>
            <a:ext cx="7286876" cy="4095225"/>
          </a:xfrm>
          <a:prstGeom prst="flowChartPunchedCard">
            <a:avLst/>
          </a:prstGeom>
        </p:spPr>
      </p:pic>
      <p:grpSp>
        <p:nvGrpSpPr>
          <p:cNvPr id="9" name="Google Shape;1025;p18"/>
          <p:cNvGrpSpPr/>
          <p:nvPr/>
        </p:nvGrpSpPr>
        <p:grpSpPr>
          <a:xfrm rot="5400000">
            <a:off x="698229" y="-547391"/>
            <a:ext cx="1142852" cy="2237635"/>
            <a:chOff x="8215547" y="3435113"/>
            <a:chExt cx="814161" cy="1594078"/>
          </a:xfrm>
        </p:grpSpPr>
        <p:sp>
          <p:nvSpPr>
            <p:cNvPr id="10" name="Google Shape;1026;p18"/>
            <p:cNvSpPr/>
            <p:nvPr/>
          </p:nvSpPr>
          <p:spPr>
            <a:xfrm rot="5400000">
              <a:off x="8990036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7;p18"/>
            <p:cNvSpPr/>
            <p:nvPr/>
          </p:nvSpPr>
          <p:spPr>
            <a:xfrm rot="5400000">
              <a:off x="89900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8;p18"/>
            <p:cNvSpPr/>
            <p:nvPr/>
          </p:nvSpPr>
          <p:spPr>
            <a:xfrm rot="5400000">
              <a:off x="8989874" y="3826036"/>
              <a:ext cx="43101" cy="36568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29;p18"/>
            <p:cNvSpPr/>
            <p:nvPr/>
          </p:nvSpPr>
          <p:spPr>
            <a:xfrm rot="5400000">
              <a:off x="8989920" y="4019912"/>
              <a:ext cx="43008" cy="36568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0;p18"/>
            <p:cNvSpPr/>
            <p:nvPr/>
          </p:nvSpPr>
          <p:spPr>
            <a:xfrm rot="5400000">
              <a:off x="89900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1;p18"/>
            <p:cNvSpPr/>
            <p:nvPr/>
          </p:nvSpPr>
          <p:spPr>
            <a:xfrm rot="5400000">
              <a:off x="89900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2;p18"/>
            <p:cNvSpPr/>
            <p:nvPr/>
          </p:nvSpPr>
          <p:spPr>
            <a:xfrm rot="5400000">
              <a:off x="8990036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3;p18"/>
            <p:cNvSpPr/>
            <p:nvPr/>
          </p:nvSpPr>
          <p:spPr>
            <a:xfrm rot="5400000">
              <a:off x="89900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4;p18"/>
            <p:cNvSpPr/>
            <p:nvPr/>
          </p:nvSpPr>
          <p:spPr>
            <a:xfrm rot="5400000">
              <a:off x="89900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5;p18"/>
            <p:cNvSpPr/>
            <p:nvPr/>
          </p:nvSpPr>
          <p:spPr>
            <a:xfrm rot="5400000">
              <a:off x="8795580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6;p18"/>
            <p:cNvSpPr/>
            <p:nvPr/>
          </p:nvSpPr>
          <p:spPr>
            <a:xfrm rot="5400000">
              <a:off x="8795569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7;p18"/>
            <p:cNvSpPr/>
            <p:nvPr/>
          </p:nvSpPr>
          <p:spPr>
            <a:xfrm rot="5400000">
              <a:off x="8795429" y="3826025"/>
              <a:ext cx="43101" cy="36592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8;p18"/>
            <p:cNvSpPr/>
            <p:nvPr/>
          </p:nvSpPr>
          <p:spPr>
            <a:xfrm rot="5400000">
              <a:off x="8795592" y="4020016"/>
              <a:ext cx="42775" cy="36592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9;p18"/>
            <p:cNvSpPr/>
            <p:nvPr/>
          </p:nvSpPr>
          <p:spPr>
            <a:xfrm rot="5400000">
              <a:off x="8795569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40;p18"/>
            <p:cNvSpPr/>
            <p:nvPr/>
          </p:nvSpPr>
          <p:spPr>
            <a:xfrm rot="5400000">
              <a:off x="8795569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41;p18"/>
            <p:cNvSpPr/>
            <p:nvPr/>
          </p:nvSpPr>
          <p:spPr>
            <a:xfrm rot="5400000">
              <a:off x="8795580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2;p18"/>
            <p:cNvSpPr/>
            <p:nvPr/>
          </p:nvSpPr>
          <p:spPr>
            <a:xfrm rot="5400000">
              <a:off x="8795569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43;p18"/>
            <p:cNvSpPr/>
            <p:nvPr/>
          </p:nvSpPr>
          <p:spPr>
            <a:xfrm rot="5400000">
              <a:off x="8795569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44;p18"/>
            <p:cNvSpPr/>
            <p:nvPr/>
          </p:nvSpPr>
          <p:spPr>
            <a:xfrm rot="5400000">
              <a:off x="8601356" y="3438124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5;p18"/>
            <p:cNvSpPr/>
            <p:nvPr/>
          </p:nvSpPr>
          <p:spPr>
            <a:xfrm rot="5400000">
              <a:off x="8601345" y="363196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6;p18"/>
            <p:cNvSpPr/>
            <p:nvPr/>
          </p:nvSpPr>
          <p:spPr>
            <a:xfrm rot="5400000">
              <a:off x="8601124" y="3825874"/>
              <a:ext cx="43101" cy="36894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7;p18"/>
            <p:cNvSpPr/>
            <p:nvPr/>
          </p:nvSpPr>
          <p:spPr>
            <a:xfrm rot="5400000">
              <a:off x="8601136" y="4019714"/>
              <a:ext cx="43078" cy="36894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8;p18"/>
            <p:cNvSpPr/>
            <p:nvPr/>
          </p:nvSpPr>
          <p:spPr>
            <a:xfrm rot="5400000">
              <a:off x="8601345" y="421377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9;p18"/>
            <p:cNvSpPr/>
            <p:nvPr/>
          </p:nvSpPr>
          <p:spPr>
            <a:xfrm rot="5400000">
              <a:off x="8601345" y="440760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50;p18"/>
            <p:cNvSpPr/>
            <p:nvPr/>
          </p:nvSpPr>
          <p:spPr>
            <a:xfrm rot="5400000">
              <a:off x="8601356" y="4601746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51;p18"/>
            <p:cNvSpPr/>
            <p:nvPr/>
          </p:nvSpPr>
          <p:spPr>
            <a:xfrm rot="5400000">
              <a:off x="8601345" y="4795586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2;p18"/>
            <p:cNvSpPr/>
            <p:nvPr/>
          </p:nvSpPr>
          <p:spPr>
            <a:xfrm rot="5400000">
              <a:off x="8601345" y="498941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53;p18"/>
            <p:cNvSpPr/>
            <p:nvPr/>
          </p:nvSpPr>
          <p:spPr>
            <a:xfrm rot="5400000">
              <a:off x="8406912" y="3438135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54;p18"/>
            <p:cNvSpPr/>
            <p:nvPr/>
          </p:nvSpPr>
          <p:spPr>
            <a:xfrm rot="5400000">
              <a:off x="8406900" y="363197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55;p18"/>
            <p:cNvSpPr/>
            <p:nvPr/>
          </p:nvSpPr>
          <p:spPr>
            <a:xfrm rot="5400000">
              <a:off x="8406749" y="3825955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56;p18"/>
            <p:cNvSpPr/>
            <p:nvPr/>
          </p:nvSpPr>
          <p:spPr>
            <a:xfrm rot="5400000">
              <a:off x="8406761" y="4019795"/>
              <a:ext cx="43078" cy="36731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57;p18"/>
            <p:cNvSpPr/>
            <p:nvPr/>
          </p:nvSpPr>
          <p:spPr>
            <a:xfrm rot="5400000">
              <a:off x="8406900" y="4213787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58;p18"/>
            <p:cNvSpPr/>
            <p:nvPr/>
          </p:nvSpPr>
          <p:spPr>
            <a:xfrm rot="5400000">
              <a:off x="8406900" y="440761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59;p18"/>
            <p:cNvSpPr/>
            <p:nvPr/>
          </p:nvSpPr>
          <p:spPr>
            <a:xfrm rot="5400000">
              <a:off x="8406912" y="4601758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0;p18"/>
            <p:cNvSpPr/>
            <p:nvPr/>
          </p:nvSpPr>
          <p:spPr>
            <a:xfrm rot="5400000">
              <a:off x="8406900" y="4795598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1;p18"/>
            <p:cNvSpPr/>
            <p:nvPr/>
          </p:nvSpPr>
          <p:spPr>
            <a:xfrm rot="5400000">
              <a:off x="8406900" y="4989426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2;p18"/>
            <p:cNvSpPr/>
            <p:nvPr/>
          </p:nvSpPr>
          <p:spPr>
            <a:xfrm rot="5400000">
              <a:off x="8212537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3;p18"/>
            <p:cNvSpPr/>
            <p:nvPr/>
          </p:nvSpPr>
          <p:spPr>
            <a:xfrm rot="5400000">
              <a:off x="82125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4;p18"/>
            <p:cNvSpPr/>
            <p:nvPr/>
          </p:nvSpPr>
          <p:spPr>
            <a:xfrm rot="5400000">
              <a:off x="8212328" y="3825990"/>
              <a:ext cx="43101" cy="36661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5;p18"/>
            <p:cNvSpPr/>
            <p:nvPr/>
          </p:nvSpPr>
          <p:spPr>
            <a:xfrm rot="5400000">
              <a:off x="8212339" y="4019830"/>
              <a:ext cx="43078" cy="36661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6;p18"/>
            <p:cNvSpPr/>
            <p:nvPr/>
          </p:nvSpPr>
          <p:spPr>
            <a:xfrm rot="5400000">
              <a:off x="82125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67;p18"/>
            <p:cNvSpPr/>
            <p:nvPr/>
          </p:nvSpPr>
          <p:spPr>
            <a:xfrm rot="5400000">
              <a:off x="82125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68;p18"/>
            <p:cNvSpPr/>
            <p:nvPr/>
          </p:nvSpPr>
          <p:spPr>
            <a:xfrm rot="5400000">
              <a:off x="8212537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69;p18"/>
            <p:cNvSpPr/>
            <p:nvPr/>
          </p:nvSpPr>
          <p:spPr>
            <a:xfrm rot="5400000">
              <a:off x="82125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0;p18"/>
            <p:cNvSpPr/>
            <p:nvPr/>
          </p:nvSpPr>
          <p:spPr>
            <a:xfrm rot="5400000">
              <a:off x="82125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025;p18"/>
          <p:cNvGrpSpPr/>
          <p:nvPr/>
        </p:nvGrpSpPr>
        <p:grpSpPr>
          <a:xfrm rot="5400000">
            <a:off x="3149331" y="-547391"/>
            <a:ext cx="1142852" cy="2237635"/>
            <a:chOff x="8215547" y="3435113"/>
            <a:chExt cx="814161" cy="1594078"/>
          </a:xfrm>
        </p:grpSpPr>
        <p:sp>
          <p:nvSpPr>
            <p:cNvPr id="56" name="Google Shape;1026;p18"/>
            <p:cNvSpPr/>
            <p:nvPr/>
          </p:nvSpPr>
          <p:spPr>
            <a:xfrm rot="5400000">
              <a:off x="8990036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27;p18"/>
            <p:cNvSpPr/>
            <p:nvPr/>
          </p:nvSpPr>
          <p:spPr>
            <a:xfrm rot="5400000">
              <a:off x="89900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28;p18"/>
            <p:cNvSpPr/>
            <p:nvPr/>
          </p:nvSpPr>
          <p:spPr>
            <a:xfrm rot="5400000">
              <a:off x="8989874" y="3826036"/>
              <a:ext cx="43101" cy="36568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29;p18"/>
            <p:cNvSpPr/>
            <p:nvPr/>
          </p:nvSpPr>
          <p:spPr>
            <a:xfrm rot="5400000">
              <a:off x="8989920" y="4019912"/>
              <a:ext cx="43008" cy="36568"/>
            </a:xfrm>
            <a:custGeom>
              <a:avLst/>
              <a:gdLst/>
              <a:ahLst/>
              <a:cxnLst/>
              <a:rect l="l" t="t" r="r" b="b"/>
              <a:pathLst>
                <a:path w="1850" h="1573" extrusionOk="0">
                  <a:moveTo>
                    <a:pt x="1040" y="1"/>
                  </a:moveTo>
                  <a:cubicBezTo>
                    <a:pt x="349" y="1"/>
                    <a:pt x="1" y="851"/>
                    <a:pt x="500" y="1337"/>
                  </a:cubicBezTo>
                  <a:cubicBezTo>
                    <a:pt x="663" y="1500"/>
                    <a:pt x="862" y="1573"/>
                    <a:pt x="1056" y="1573"/>
                  </a:cubicBezTo>
                  <a:cubicBezTo>
                    <a:pt x="1463" y="1573"/>
                    <a:pt x="1850" y="1256"/>
                    <a:pt x="1850" y="782"/>
                  </a:cubicBezTo>
                  <a:cubicBezTo>
                    <a:pt x="1850" y="345"/>
                    <a:pt x="1493" y="1"/>
                    <a:pt x="1056" y="1"/>
                  </a:cubicBezTo>
                  <a:cubicBezTo>
                    <a:pt x="1050" y="1"/>
                    <a:pt x="1045" y="1"/>
                    <a:pt x="104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30;p18"/>
            <p:cNvSpPr/>
            <p:nvPr/>
          </p:nvSpPr>
          <p:spPr>
            <a:xfrm rot="5400000">
              <a:off x="89900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0" y="848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31;p18"/>
            <p:cNvSpPr/>
            <p:nvPr/>
          </p:nvSpPr>
          <p:spPr>
            <a:xfrm rot="5400000">
              <a:off x="89900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32;p18"/>
            <p:cNvSpPr/>
            <p:nvPr/>
          </p:nvSpPr>
          <p:spPr>
            <a:xfrm rot="5400000">
              <a:off x="8990036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1"/>
                  </a:moveTo>
                  <a:cubicBezTo>
                    <a:pt x="344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33;p18"/>
            <p:cNvSpPr/>
            <p:nvPr/>
          </p:nvSpPr>
          <p:spPr>
            <a:xfrm rot="5400000">
              <a:off x="89900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1"/>
                  </a:moveTo>
                  <a:cubicBezTo>
                    <a:pt x="345" y="1"/>
                    <a:pt x="0" y="848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34;p18"/>
            <p:cNvSpPr/>
            <p:nvPr/>
          </p:nvSpPr>
          <p:spPr>
            <a:xfrm rot="5400000">
              <a:off x="89900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2"/>
                  </a:cubicBezTo>
                  <a:cubicBezTo>
                    <a:pt x="1840" y="345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35;p18"/>
            <p:cNvSpPr/>
            <p:nvPr/>
          </p:nvSpPr>
          <p:spPr>
            <a:xfrm rot="5400000">
              <a:off x="8795580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36;p18"/>
            <p:cNvSpPr/>
            <p:nvPr/>
          </p:nvSpPr>
          <p:spPr>
            <a:xfrm rot="5400000">
              <a:off x="8795569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37;p18"/>
            <p:cNvSpPr/>
            <p:nvPr/>
          </p:nvSpPr>
          <p:spPr>
            <a:xfrm rot="5400000">
              <a:off x="8795429" y="3826025"/>
              <a:ext cx="43101" cy="36592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38;p18"/>
            <p:cNvSpPr/>
            <p:nvPr/>
          </p:nvSpPr>
          <p:spPr>
            <a:xfrm rot="5400000">
              <a:off x="8795592" y="4020016"/>
              <a:ext cx="42775" cy="36592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69" y="1"/>
                  </a:moveTo>
                  <a:cubicBezTo>
                    <a:pt x="1062" y="1"/>
                    <a:pt x="1054" y="1"/>
                    <a:pt x="1046" y="1"/>
                  </a:cubicBezTo>
                  <a:cubicBezTo>
                    <a:pt x="344" y="1"/>
                    <a:pt x="0" y="848"/>
                    <a:pt x="490" y="1338"/>
                  </a:cubicBezTo>
                  <a:cubicBezTo>
                    <a:pt x="653" y="1501"/>
                    <a:pt x="852" y="1574"/>
                    <a:pt x="1046" y="1574"/>
                  </a:cubicBezTo>
                  <a:cubicBezTo>
                    <a:pt x="1453" y="1574"/>
                    <a:pt x="1840" y="1257"/>
                    <a:pt x="1840" y="782"/>
                  </a:cubicBezTo>
                  <a:cubicBezTo>
                    <a:pt x="1840" y="353"/>
                    <a:pt x="1495" y="1"/>
                    <a:pt x="106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39;p18"/>
            <p:cNvSpPr/>
            <p:nvPr/>
          </p:nvSpPr>
          <p:spPr>
            <a:xfrm rot="5400000">
              <a:off x="8795569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40;p18"/>
            <p:cNvSpPr/>
            <p:nvPr/>
          </p:nvSpPr>
          <p:spPr>
            <a:xfrm rot="5400000">
              <a:off x="8795569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41;p18"/>
            <p:cNvSpPr/>
            <p:nvPr/>
          </p:nvSpPr>
          <p:spPr>
            <a:xfrm rot="5400000">
              <a:off x="8795580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42;p18"/>
            <p:cNvSpPr/>
            <p:nvPr/>
          </p:nvSpPr>
          <p:spPr>
            <a:xfrm rot="5400000">
              <a:off x="8795569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3"/>
                    <a:pt x="1046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43;p18"/>
            <p:cNvSpPr/>
            <p:nvPr/>
          </p:nvSpPr>
          <p:spPr>
            <a:xfrm rot="5400000">
              <a:off x="8795569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3"/>
                    <a:pt x="1051" y="1573"/>
                  </a:cubicBezTo>
                  <a:cubicBezTo>
                    <a:pt x="1453" y="1573"/>
                    <a:pt x="1840" y="1256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4;p18"/>
            <p:cNvSpPr/>
            <p:nvPr/>
          </p:nvSpPr>
          <p:spPr>
            <a:xfrm rot="5400000">
              <a:off x="8601356" y="3438124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59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5;p18"/>
            <p:cNvSpPr/>
            <p:nvPr/>
          </p:nvSpPr>
          <p:spPr>
            <a:xfrm rot="5400000">
              <a:off x="8601345" y="363196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46;p18"/>
            <p:cNvSpPr/>
            <p:nvPr/>
          </p:nvSpPr>
          <p:spPr>
            <a:xfrm rot="5400000">
              <a:off x="8601124" y="3825874"/>
              <a:ext cx="43101" cy="36894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7;p18"/>
            <p:cNvSpPr/>
            <p:nvPr/>
          </p:nvSpPr>
          <p:spPr>
            <a:xfrm rot="5400000">
              <a:off x="8601136" y="4019714"/>
              <a:ext cx="43078" cy="36894"/>
            </a:xfrm>
            <a:custGeom>
              <a:avLst/>
              <a:gdLst/>
              <a:ahLst/>
              <a:cxnLst/>
              <a:rect l="l" t="t" r="r" b="b"/>
              <a:pathLst>
                <a:path w="1853" h="1587" extrusionOk="0">
                  <a:moveTo>
                    <a:pt x="1059" y="1"/>
                  </a:moveTo>
                  <a:cubicBezTo>
                    <a:pt x="357" y="1"/>
                    <a:pt x="0" y="848"/>
                    <a:pt x="503" y="1351"/>
                  </a:cubicBezTo>
                  <a:cubicBezTo>
                    <a:pt x="666" y="1514"/>
                    <a:pt x="865" y="1586"/>
                    <a:pt x="1059" y="1586"/>
                  </a:cubicBezTo>
                  <a:cubicBezTo>
                    <a:pt x="1466" y="1586"/>
                    <a:pt x="1853" y="1269"/>
                    <a:pt x="1853" y="795"/>
                  </a:cubicBezTo>
                  <a:cubicBezTo>
                    <a:pt x="1853" y="358"/>
                    <a:pt x="1496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8;p18"/>
            <p:cNvSpPr/>
            <p:nvPr/>
          </p:nvSpPr>
          <p:spPr>
            <a:xfrm rot="5400000">
              <a:off x="8601345" y="421377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0" y="848"/>
                    <a:pt x="503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49;p18"/>
            <p:cNvSpPr/>
            <p:nvPr/>
          </p:nvSpPr>
          <p:spPr>
            <a:xfrm rot="5400000">
              <a:off x="8601345" y="4407604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50;p18"/>
            <p:cNvSpPr/>
            <p:nvPr/>
          </p:nvSpPr>
          <p:spPr>
            <a:xfrm rot="5400000">
              <a:off x="8601356" y="4601746"/>
              <a:ext cx="42775" cy="36754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44" y="1"/>
                    <a:pt x="0" y="848"/>
                    <a:pt x="490" y="1351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51;p18"/>
            <p:cNvSpPr/>
            <p:nvPr/>
          </p:nvSpPr>
          <p:spPr>
            <a:xfrm rot="5400000">
              <a:off x="8601345" y="4795586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46" y="1"/>
                  </a:moveTo>
                  <a:cubicBezTo>
                    <a:pt x="345" y="1"/>
                    <a:pt x="0" y="848"/>
                    <a:pt x="490" y="1351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46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52;p18"/>
            <p:cNvSpPr/>
            <p:nvPr/>
          </p:nvSpPr>
          <p:spPr>
            <a:xfrm rot="5400000">
              <a:off x="8601345" y="4989415"/>
              <a:ext cx="42799" cy="36754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1"/>
                    <a:pt x="1059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53;p18"/>
            <p:cNvSpPr/>
            <p:nvPr/>
          </p:nvSpPr>
          <p:spPr>
            <a:xfrm rot="5400000">
              <a:off x="8406912" y="3438135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54;p18"/>
            <p:cNvSpPr/>
            <p:nvPr/>
          </p:nvSpPr>
          <p:spPr>
            <a:xfrm rot="5400000">
              <a:off x="8406900" y="363197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55;p18"/>
            <p:cNvSpPr/>
            <p:nvPr/>
          </p:nvSpPr>
          <p:spPr>
            <a:xfrm rot="5400000">
              <a:off x="8406749" y="3825955"/>
              <a:ext cx="43101" cy="36731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56;p18"/>
            <p:cNvSpPr/>
            <p:nvPr/>
          </p:nvSpPr>
          <p:spPr>
            <a:xfrm rot="5400000">
              <a:off x="8406761" y="4019795"/>
              <a:ext cx="43078" cy="36731"/>
            </a:xfrm>
            <a:custGeom>
              <a:avLst/>
              <a:gdLst/>
              <a:ahLst/>
              <a:cxnLst/>
              <a:rect l="l" t="t" r="r" b="b"/>
              <a:pathLst>
                <a:path w="1853" h="1580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6" y="1509"/>
                    <a:pt x="864" y="1580"/>
                    <a:pt x="1059" y="1580"/>
                  </a:cubicBezTo>
                  <a:cubicBezTo>
                    <a:pt x="1465" y="1580"/>
                    <a:pt x="1853" y="1269"/>
                    <a:pt x="1853" y="795"/>
                  </a:cubicBezTo>
                  <a:cubicBezTo>
                    <a:pt x="1853" y="358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57;p18"/>
            <p:cNvSpPr/>
            <p:nvPr/>
          </p:nvSpPr>
          <p:spPr>
            <a:xfrm rot="5400000">
              <a:off x="8406900" y="4213787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0" y="847"/>
                    <a:pt x="503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58;p18"/>
            <p:cNvSpPr/>
            <p:nvPr/>
          </p:nvSpPr>
          <p:spPr>
            <a:xfrm rot="5400000">
              <a:off x="8406900" y="4407615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59;p18"/>
            <p:cNvSpPr/>
            <p:nvPr/>
          </p:nvSpPr>
          <p:spPr>
            <a:xfrm rot="5400000">
              <a:off x="8406912" y="4601758"/>
              <a:ext cx="42775" cy="36731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46" y="0"/>
                  </a:moveTo>
                  <a:cubicBezTo>
                    <a:pt x="344" y="0"/>
                    <a:pt x="0" y="847"/>
                    <a:pt x="490" y="1350"/>
                  </a:cubicBezTo>
                  <a:cubicBezTo>
                    <a:pt x="653" y="1509"/>
                    <a:pt x="851" y="1580"/>
                    <a:pt x="1046" y="1580"/>
                  </a:cubicBezTo>
                  <a:cubicBezTo>
                    <a:pt x="1452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60;p18"/>
            <p:cNvSpPr/>
            <p:nvPr/>
          </p:nvSpPr>
          <p:spPr>
            <a:xfrm rot="5400000">
              <a:off x="8406900" y="4795598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46" y="0"/>
                  </a:moveTo>
                  <a:cubicBezTo>
                    <a:pt x="345" y="0"/>
                    <a:pt x="0" y="847"/>
                    <a:pt x="490" y="1350"/>
                  </a:cubicBezTo>
                  <a:cubicBezTo>
                    <a:pt x="653" y="1509"/>
                    <a:pt x="852" y="1580"/>
                    <a:pt x="1046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61;p18"/>
            <p:cNvSpPr/>
            <p:nvPr/>
          </p:nvSpPr>
          <p:spPr>
            <a:xfrm rot="5400000">
              <a:off x="8406900" y="4989426"/>
              <a:ext cx="42799" cy="36731"/>
            </a:xfrm>
            <a:custGeom>
              <a:avLst/>
              <a:gdLst/>
              <a:ahLst/>
              <a:cxnLst/>
              <a:rect l="l" t="t" r="r" b="b"/>
              <a:pathLst>
                <a:path w="1841" h="1580" extrusionOk="0">
                  <a:moveTo>
                    <a:pt x="1059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2" y="1509"/>
                    <a:pt x="858" y="1580"/>
                    <a:pt x="1050" y="1580"/>
                  </a:cubicBezTo>
                  <a:cubicBezTo>
                    <a:pt x="1453" y="1580"/>
                    <a:pt x="1840" y="1269"/>
                    <a:pt x="1840" y="795"/>
                  </a:cubicBezTo>
                  <a:cubicBezTo>
                    <a:pt x="1840" y="35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62;p18"/>
            <p:cNvSpPr/>
            <p:nvPr/>
          </p:nvSpPr>
          <p:spPr>
            <a:xfrm rot="5400000">
              <a:off x="8212537" y="3438217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59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63;p18"/>
            <p:cNvSpPr/>
            <p:nvPr/>
          </p:nvSpPr>
          <p:spPr>
            <a:xfrm rot="5400000">
              <a:off x="8212525" y="363205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64;p18"/>
            <p:cNvSpPr/>
            <p:nvPr/>
          </p:nvSpPr>
          <p:spPr>
            <a:xfrm rot="5400000">
              <a:off x="8212328" y="3825990"/>
              <a:ext cx="43101" cy="36661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65;p18"/>
            <p:cNvSpPr/>
            <p:nvPr/>
          </p:nvSpPr>
          <p:spPr>
            <a:xfrm rot="5400000">
              <a:off x="8212339" y="4019830"/>
              <a:ext cx="43078" cy="36661"/>
            </a:xfrm>
            <a:custGeom>
              <a:avLst/>
              <a:gdLst/>
              <a:ahLst/>
              <a:cxnLst/>
              <a:rect l="l" t="t" r="r" b="b"/>
              <a:pathLst>
                <a:path w="1853" h="1577" extrusionOk="0">
                  <a:moveTo>
                    <a:pt x="1059" y="0"/>
                  </a:moveTo>
                  <a:cubicBezTo>
                    <a:pt x="357" y="0"/>
                    <a:pt x="0" y="847"/>
                    <a:pt x="503" y="1350"/>
                  </a:cubicBezTo>
                  <a:cubicBezTo>
                    <a:pt x="664" y="1506"/>
                    <a:pt x="859" y="1576"/>
                    <a:pt x="1051" y="1576"/>
                  </a:cubicBezTo>
                  <a:cubicBezTo>
                    <a:pt x="1460" y="1576"/>
                    <a:pt x="1853" y="1258"/>
                    <a:pt x="1853" y="781"/>
                  </a:cubicBezTo>
                  <a:cubicBezTo>
                    <a:pt x="1853" y="344"/>
                    <a:pt x="1496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66;p18"/>
            <p:cNvSpPr/>
            <p:nvPr/>
          </p:nvSpPr>
          <p:spPr>
            <a:xfrm rot="5400000">
              <a:off x="8212525" y="421386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0" y="847"/>
                    <a:pt x="503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67;p18"/>
            <p:cNvSpPr/>
            <p:nvPr/>
          </p:nvSpPr>
          <p:spPr>
            <a:xfrm rot="5400000">
              <a:off x="8212525" y="4407697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60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68;p18"/>
            <p:cNvSpPr/>
            <p:nvPr/>
          </p:nvSpPr>
          <p:spPr>
            <a:xfrm rot="5400000">
              <a:off x="8212537" y="4601839"/>
              <a:ext cx="42775" cy="36568"/>
            </a:xfrm>
            <a:custGeom>
              <a:avLst/>
              <a:gdLst/>
              <a:ahLst/>
              <a:cxnLst/>
              <a:rect l="l" t="t" r="r" b="b"/>
              <a:pathLst>
                <a:path w="1840" h="1573" extrusionOk="0">
                  <a:moveTo>
                    <a:pt x="1046" y="0"/>
                  </a:moveTo>
                  <a:cubicBezTo>
                    <a:pt x="344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69;p18"/>
            <p:cNvSpPr/>
            <p:nvPr/>
          </p:nvSpPr>
          <p:spPr>
            <a:xfrm rot="5400000">
              <a:off x="8212525" y="4795679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46" y="0"/>
                  </a:moveTo>
                  <a:cubicBezTo>
                    <a:pt x="345" y="0"/>
                    <a:pt x="0" y="847"/>
                    <a:pt x="490" y="1337"/>
                  </a:cubicBezTo>
                  <a:cubicBezTo>
                    <a:pt x="653" y="1500"/>
                    <a:pt x="852" y="1572"/>
                    <a:pt x="1046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46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0;p18"/>
            <p:cNvSpPr/>
            <p:nvPr/>
          </p:nvSpPr>
          <p:spPr>
            <a:xfrm rot="5400000">
              <a:off x="8212525" y="4989508"/>
              <a:ext cx="42799" cy="36568"/>
            </a:xfrm>
            <a:custGeom>
              <a:avLst/>
              <a:gdLst/>
              <a:ahLst/>
              <a:cxnLst/>
              <a:rect l="l" t="t" r="r" b="b"/>
              <a:pathLst>
                <a:path w="1841" h="1573" extrusionOk="0">
                  <a:moveTo>
                    <a:pt x="1059" y="0"/>
                  </a:moveTo>
                  <a:cubicBezTo>
                    <a:pt x="358" y="0"/>
                    <a:pt x="1" y="847"/>
                    <a:pt x="504" y="1337"/>
                  </a:cubicBezTo>
                  <a:cubicBezTo>
                    <a:pt x="662" y="1500"/>
                    <a:pt x="858" y="1572"/>
                    <a:pt x="1051" y="1572"/>
                  </a:cubicBezTo>
                  <a:cubicBezTo>
                    <a:pt x="1453" y="1572"/>
                    <a:pt x="1840" y="1255"/>
                    <a:pt x="1840" y="781"/>
                  </a:cubicBezTo>
                  <a:cubicBezTo>
                    <a:pt x="1840" y="344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29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2141104" y="1659800"/>
            <a:ext cx="3891395" cy="770400"/>
          </a:xfrm>
        </p:spPr>
        <p:txBody>
          <a:bodyPr/>
          <a:lstStyle/>
          <a:p>
            <a:r>
              <a:rPr lang="en-US" dirty="0" smtClean="0">
                <a:latin typeface="iCiel Gotham Medium" pitchFamily="50" charset="0"/>
                <a:cs typeface="iCiel Gotham Medium" pitchFamily="50" charset="0"/>
              </a:rPr>
              <a:t>CHÍNH SÁCH THANH TOÁN</a:t>
            </a:r>
            <a:endParaRPr lang="en-US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727699" y="1437000"/>
            <a:ext cx="4818495" cy="993200"/>
          </a:xfrm>
        </p:spPr>
        <p:txBody>
          <a:bodyPr/>
          <a:lstStyle/>
          <a:p>
            <a:r>
              <a:rPr lang="en-US" dirty="0">
                <a:latin typeface="iCiel Gotham Thin" pitchFamily="50" charset="0"/>
                <a:cs typeface="iCiel Gotham Thin" pitchFamily="50" charset="0"/>
              </a:rPr>
              <a:t>T</a:t>
            </a:r>
            <a:r>
              <a:rPr lang="vi-VN" dirty="0" smtClean="0">
                <a:latin typeface="iCiel Gotham Thin" pitchFamily="50" charset="0"/>
                <a:cs typeface="iCiel Gotham Thin" pitchFamily="50" charset="0"/>
              </a:rPr>
              <a:t>hời </a:t>
            </a:r>
            <a:r>
              <a:rPr lang="vi-VN" dirty="0">
                <a:latin typeface="iCiel Gotham Thin" pitchFamily="50" charset="0"/>
                <a:cs typeface="iCiel Gotham Thin" pitchFamily="50" charset="0"/>
              </a:rPr>
              <a:t>hạn thanh toán công nợ từ 30 – 45 ngày</a:t>
            </a:r>
            <a:endParaRPr lang="en-US" dirty="0">
              <a:latin typeface="iCiel Gotham Thin" pitchFamily="50" charset="0"/>
              <a:cs typeface="iCiel Gotham Thin" pitchFamily="50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 flipH="1">
            <a:off x="2141104" y="3384600"/>
            <a:ext cx="3365501" cy="770400"/>
          </a:xfrm>
        </p:spPr>
        <p:txBody>
          <a:bodyPr/>
          <a:lstStyle/>
          <a:p>
            <a:pPr algn="l"/>
            <a:r>
              <a:rPr lang="en-US" dirty="0" smtClean="0">
                <a:latin typeface="iCiel Gotham Medium" pitchFamily="50" charset="0"/>
                <a:cs typeface="iCiel Gotham Medium" pitchFamily="50" charset="0"/>
              </a:rPr>
              <a:t>CHIẾU KHẤU TRỰC TIẾP TRÊN HÓA ĐƠN</a:t>
            </a:r>
            <a:endParaRPr lang="en-US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 flipH="1">
            <a:off x="5727699" y="3104500"/>
            <a:ext cx="2634109" cy="665300"/>
          </a:xfrm>
        </p:spPr>
        <p:txBody>
          <a:bodyPr/>
          <a:lstStyle/>
          <a:p>
            <a:pPr algn="l"/>
            <a:r>
              <a:rPr lang="en-US" dirty="0" smtClean="0">
                <a:latin typeface="iCiel Gotham Thin" pitchFamily="50" charset="0"/>
                <a:cs typeface="iCiel Gotham Thin" pitchFamily="50" charset="0"/>
              </a:rPr>
              <a:t>T</a:t>
            </a:r>
            <a:r>
              <a:rPr lang="vi-VN" dirty="0" smtClean="0">
                <a:latin typeface="iCiel Gotham Thin" pitchFamily="50" charset="0"/>
                <a:cs typeface="iCiel Gotham Thin" pitchFamily="50" charset="0"/>
              </a:rPr>
              <a:t>ừ </a:t>
            </a:r>
            <a:r>
              <a:rPr lang="vi-VN" dirty="0">
                <a:latin typeface="iCiel Gotham Thin" pitchFamily="50" charset="0"/>
                <a:cs typeface="iCiel Gotham Thin" pitchFamily="50" charset="0"/>
              </a:rPr>
              <a:t>2% đến 5%</a:t>
            </a:r>
            <a:endParaRPr lang="en-US" dirty="0">
              <a:latin typeface="iCiel Gotham Thin" pitchFamily="50" charset="0"/>
              <a:cs typeface="iCiel Gotham Thin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flipH="1">
            <a:off x="2141104" y="4377300"/>
            <a:ext cx="3365501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iret One"/>
              <a:buNone/>
              <a:defRPr sz="3000" b="0" i="0" u="none" strike="noStrike" cap="none">
                <a:solidFill>
                  <a:schemeClr val="accent3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iret One"/>
              <a:buNone/>
              <a:defRPr sz="2400" b="1" i="0" u="none" strike="noStrike" cap="none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iret One"/>
              <a:buNone/>
              <a:defRPr sz="2400" b="1" i="0" u="none" strike="noStrike" cap="none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iret One"/>
              <a:buNone/>
              <a:defRPr sz="2400" b="1" i="0" u="none" strike="noStrike" cap="none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iret One"/>
              <a:buNone/>
              <a:defRPr sz="2400" b="1" i="0" u="none" strike="noStrike" cap="none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iret One"/>
              <a:buNone/>
              <a:defRPr sz="2400" b="1" i="0" u="none" strike="noStrike" cap="none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iret One"/>
              <a:buNone/>
              <a:defRPr sz="2400" b="1" i="0" u="none" strike="noStrike" cap="none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iret One"/>
              <a:buNone/>
              <a:defRPr sz="2400" b="1" i="0" u="none" strike="noStrike" cap="none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iret One"/>
              <a:buNone/>
              <a:defRPr sz="2400" b="1" i="0" u="none" strike="noStrike" cap="none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r>
              <a:rPr lang="en-US" dirty="0" smtClean="0">
                <a:latin typeface="iCiel Gotham Medium" pitchFamily="50" charset="0"/>
                <a:cs typeface="iCiel Gotham Medium" pitchFamily="50" charset="0"/>
              </a:rPr>
              <a:t>HỖ TRỢ KHÁC</a:t>
            </a:r>
            <a:endParaRPr lang="en-US" dirty="0">
              <a:latin typeface="iCiel Gotham Medium" pitchFamily="50" charset="0"/>
              <a:cs typeface="iCiel Gotham Medium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 flipH="1">
            <a:off x="5727699" y="4155000"/>
            <a:ext cx="4818495" cy="1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24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Light"/>
              <a:buNone/>
              <a:defRPr sz="1867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pPr lvl="0" fontAlgn="base"/>
            <a:r>
              <a:rPr lang="vi-VN" dirty="0">
                <a:latin typeface="iCiel Gotham Thin" pitchFamily="50" charset="0"/>
                <a:cs typeface="iCiel Gotham Thin" pitchFamily="50" charset="0"/>
              </a:rPr>
              <a:t>(thưởng doanh số, hỗ trợ trưng bày – quảng cáo – sinh nhật </a:t>
            </a:r>
            <a:r>
              <a:rPr lang="vi-VN" dirty="0" smtClean="0">
                <a:latin typeface="iCiel Gotham Thin" pitchFamily="50" charset="0"/>
                <a:cs typeface="iCiel Gotham Thin" pitchFamily="50" charset="0"/>
              </a:rPr>
              <a:t>–</a:t>
            </a:r>
            <a:r>
              <a:rPr lang="en-US" dirty="0">
                <a:latin typeface="iCiel Gotham Thin" pitchFamily="50" charset="0"/>
                <a:cs typeface="iCiel Gotham Thin" pitchFamily="50" charset="0"/>
              </a:rPr>
              <a:t> </a:t>
            </a:r>
            <a:r>
              <a:rPr lang="vi-VN" dirty="0" smtClean="0">
                <a:latin typeface="iCiel Gotham Thin" pitchFamily="50" charset="0"/>
                <a:cs typeface="iCiel Gotham Thin" pitchFamily="50" charset="0"/>
              </a:rPr>
              <a:t>marketing</a:t>
            </a:r>
            <a:r>
              <a:rPr lang="vi-VN" dirty="0">
                <a:latin typeface="iCiel Gotham Thin" pitchFamily="50" charset="0"/>
                <a:cs typeface="iCiel Gotham Thin" pitchFamily="50" charset="0"/>
              </a:rPr>
              <a:t>...): từ 0,5% đến 7,5%</a:t>
            </a:r>
            <a:endParaRPr lang="en-US" dirty="0">
              <a:latin typeface="iCiel Gotham Thin" pitchFamily="50" charset="0"/>
              <a:cs typeface="iCiel Gotham Thin" pitchFamily="50" charset="0"/>
            </a:endParaRPr>
          </a:p>
        </p:txBody>
      </p:sp>
      <p:cxnSp>
        <p:nvCxnSpPr>
          <p:cNvPr id="8" name="Google Shape;1071;p18"/>
          <p:cNvCxnSpPr/>
          <p:nvPr/>
        </p:nvCxnSpPr>
        <p:spPr>
          <a:xfrm flipV="1">
            <a:off x="10553029" y="-596900"/>
            <a:ext cx="1143130" cy="8040487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072;p18"/>
          <p:cNvCxnSpPr/>
          <p:nvPr/>
        </p:nvCxnSpPr>
        <p:spPr>
          <a:xfrm flipH="1" flipV="1">
            <a:off x="10842474" y="-685800"/>
            <a:ext cx="1609800" cy="5599038"/>
          </a:xfrm>
          <a:prstGeom prst="straightConnector1">
            <a:avLst/>
          </a:prstGeom>
          <a:noFill/>
          <a:ln w="9525" cap="flat" cmpd="sng">
            <a:solidFill>
              <a:srgbClr val="F5CDB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1482;p30"/>
          <p:cNvGrpSpPr/>
          <p:nvPr/>
        </p:nvGrpSpPr>
        <p:grpSpPr>
          <a:xfrm rot="5400000">
            <a:off x="1364954" y="-587480"/>
            <a:ext cx="86126" cy="2028634"/>
            <a:chOff x="550455" y="1794369"/>
            <a:chExt cx="27314" cy="639214"/>
          </a:xfrm>
        </p:grpSpPr>
        <p:sp>
          <p:nvSpPr>
            <p:cNvPr id="11" name="Google Shape;1483;p30"/>
            <p:cNvSpPr/>
            <p:nvPr/>
          </p:nvSpPr>
          <p:spPr>
            <a:xfrm>
              <a:off x="550455" y="1794369"/>
              <a:ext cx="27314" cy="23174"/>
            </a:xfrm>
            <a:custGeom>
              <a:avLst/>
              <a:gdLst/>
              <a:ahLst/>
              <a:cxnLst/>
              <a:rect l="l" t="t" r="r" b="b"/>
              <a:pathLst>
                <a:path w="1854" h="1573" extrusionOk="0">
                  <a:moveTo>
                    <a:pt x="1060" y="1"/>
                  </a:moveTo>
                  <a:cubicBezTo>
                    <a:pt x="358" y="1"/>
                    <a:pt x="1" y="848"/>
                    <a:pt x="504" y="1337"/>
                  </a:cubicBezTo>
                  <a:cubicBezTo>
                    <a:pt x="667" y="1500"/>
                    <a:pt x="865" y="1573"/>
                    <a:pt x="1060" y="1573"/>
                  </a:cubicBezTo>
                  <a:cubicBezTo>
                    <a:pt x="1466" y="1573"/>
                    <a:pt x="1854" y="1256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4;p30"/>
            <p:cNvSpPr/>
            <p:nvPr/>
          </p:nvSpPr>
          <p:spPr>
            <a:xfrm>
              <a:off x="550455" y="1917592"/>
              <a:ext cx="27314" cy="23189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83" y="1"/>
                  </a:moveTo>
                  <a:cubicBezTo>
                    <a:pt x="1075" y="1"/>
                    <a:pt x="1067" y="1"/>
                    <a:pt x="1060" y="1"/>
                  </a:cubicBezTo>
                  <a:cubicBezTo>
                    <a:pt x="358" y="1"/>
                    <a:pt x="1" y="848"/>
                    <a:pt x="504" y="1338"/>
                  </a:cubicBezTo>
                  <a:cubicBezTo>
                    <a:pt x="667" y="1501"/>
                    <a:pt x="865" y="1574"/>
                    <a:pt x="1060" y="1574"/>
                  </a:cubicBezTo>
                  <a:cubicBezTo>
                    <a:pt x="1466" y="1574"/>
                    <a:pt x="1854" y="1257"/>
                    <a:pt x="1854" y="782"/>
                  </a:cubicBezTo>
                  <a:cubicBezTo>
                    <a:pt x="1854" y="353"/>
                    <a:pt x="1509" y="1"/>
                    <a:pt x="1083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5;p30"/>
            <p:cNvSpPr/>
            <p:nvPr/>
          </p:nvSpPr>
          <p:spPr>
            <a:xfrm>
              <a:off x="550455" y="2040638"/>
              <a:ext cx="27314" cy="23380"/>
            </a:xfrm>
            <a:custGeom>
              <a:avLst/>
              <a:gdLst/>
              <a:ahLst/>
              <a:cxnLst/>
              <a:rect l="l" t="t" r="r" b="b"/>
              <a:pathLst>
                <a:path w="1854" h="1587" extrusionOk="0">
                  <a:moveTo>
                    <a:pt x="1060" y="1"/>
                  </a:moveTo>
                  <a:cubicBezTo>
                    <a:pt x="358" y="1"/>
                    <a:pt x="1" y="861"/>
                    <a:pt x="504" y="1351"/>
                  </a:cubicBezTo>
                  <a:cubicBezTo>
                    <a:pt x="667" y="1514"/>
                    <a:pt x="865" y="1586"/>
                    <a:pt x="1060" y="1586"/>
                  </a:cubicBezTo>
                  <a:cubicBezTo>
                    <a:pt x="1466" y="1586"/>
                    <a:pt x="1854" y="1269"/>
                    <a:pt x="1854" y="795"/>
                  </a:cubicBezTo>
                  <a:cubicBezTo>
                    <a:pt x="1854" y="358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6;p30"/>
            <p:cNvSpPr/>
            <p:nvPr/>
          </p:nvSpPr>
          <p:spPr>
            <a:xfrm>
              <a:off x="550455" y="2163875"/>
              <a:ext cx="27314" cy="23277"/>
            </a:xfrm>
            <a:custGeom>
              <a:avLst/>
              <a:gdLst/>
              <a:ahLst/>
              <a:cxnLst/>
              <a:rect l="l" t="t" r="r" b="b"/>
              <a:pathLst>
                <a:path w="1854" h="1580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6" y="1509"/>
                    <a:pt x="865" y="1580"/>
                    <a:pt x="1060" y="1580"/>
                  </a:cubicBezTo>
                  <a:cubicBezTo>
                    <a:pt x="1466" y="1580"/>
                    <a:pt x="1854" y="1269"/>
                    <a:pt x="1854" y="795"/>
                  </a:cubicBezTo>
                  <a:cubicBezTo>
                    <a:pt x="1854" y="358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7;p30"/>
            <p:cNvSpPr/>
            <p:nvPr/>
          </p:nvSpPr>
          <p:spPr>
            <a:xfrm>
              <a:off x="550455" y="2287112"/>
              <a:ext cx="27314" cy="23233"/>
            </a:xfrm>
            <a:custGeom>
              <a:avLst/>
              <a:gdLst/>
              <a:ahLst/>
              <a:cxnLst/>
              <a:rect l="l" t="t" r="r" b="b"/>
              <a:pathLst>
                <a:path w="1854" h="1577" extrusionOk="0">
                  <a:moveTo>
                    <a:pt x="1060" y="0"/>
                  </a:moveTo>
                  <a:cubicBezTo>
                    <a:pt x="358" y="0"/>
                    <a:pt x="1" y="847"/>
                    <a:pt x="504" y="1350"/>
                  </a:cubicBezTo>
                  <a:cubicBezTo>
                    <a:pt x="664" y="1506"/>
                    <a:pt x="860" y="1576"/>
                    <a:pt x="1052" y="1576"/>
                  </a:cubicBezTo>
                  <a:cubicBezTo>
                    <a:pt x="1461" y="1576"/>
                    <a:pt x="1854" y="1258"/>
                    <a:pt x="1854" y="781"/>
                  </a:cubicBezTo>
                  <a:cubicBezTo>
                    <a:pt x="1840" y="344"/>
                    <a:pt x="1496" y="0"/>
                    <a:pt x="1060" y="0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8;p30"/>
            <p:cNvSpPr/>
            <p:nvPr/>
          </p:nvSpPr>
          <p:spPr>
            <a:xfrm>
              <a:off x="550455" y="2410335"/>
              <a:ext cx="27314" cy="23248"/>
            </a:xfrm>
            <a:custGeom>
              <a:avLst/>
              <a:gdLst/>
              <a:ahLst/>
              <a:cxnLst/>
              <a:rect l="l" t="t" r="r" b="b"/>
              <a:pathLst>
                <a:path w="1854" h="1578" extrusionOk="0">
                  <a:moveTo>
                    <a:pt x="1060" y="1"/>
                  </a:moveTo>
                  <a:cubicBezTo>
                    <a:pt x="358" y="1"/>
                    <a:pt x="1" y="848"/>
                    <a:pt x="504" y="1351"/>
                  </a:cubicBezTo>
                  <a:cubicBezTo>
                    <a:pt x="664" y="1507"/>
                    <a:pt x="860" y="1577"/>
                    <a:pt x="1052" y="1577"/>
                  </a:cubicBezTo>
                  <a:cubicBezTo>
                    <a:pt x="1461" y="1577"/>
                    <a:pt x="1854" y="1259"/>
                    <a:pt x="1854" y="782"/>
                  </a:cubicBezTo>
                  <a:cubicBezTo>
                    <a:pt x="1840" y="345"/>
                    <a:pt x="1496" y="1"/>
                    <a:pt x="1060" y="1"/>
                  </a:cubicBezTo>
                  <a:close/>
                </a:path>
              </a:pathLst>
            </a:custGeom>
            <a:solidFill>
              <a:srgbClr val="F5CDB2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8596127"/>
      </p:ext>
    </p:extLst>
  </p:cSld>
  <p:clrMapOvr>
    <a:masterClrMapping/>
  </p:clrMapOvr>
</p:sld>
</file>

<file path=ppt/theme/theme1.xml><?xml version="1.0" encoding="utf-8"?>
<a:theme xmlns:a="http://schemas.openxmlformats.org/drawingml/2006/main" name="Asian Food Workshop by Slidesgo">
  <a:themeElements>
    <a:clrScheme name="Simple Light">
      <a:dk1>
        <a:srgbClr val="FFFFFF"/>
      </a:dk1>
      <a:lt1>
        <a:srgbClr val="1B1B1B"/>
      </a:lt1>
      <a:dk2>
        <a:srgbClr val="F5CDB2"/>
      </a:dk2>
      <a:lt2>
        <a:srgbClr val="EEEEEE"/>
      </a:lt2>
      <a:accent1>
        <a:srgbClr val="FFE6D5"/>
      </a:accent1>
      <a:accent2>
        <a:srgbClr val="FFCFAF"/>
      </a:accent2>
      <a:accent3>
        <a:srgbClr val="F8C7A5"/>
      </a:accent3>
      <a:accent4>
        <a:srgbClr val="A78F7E"/>
      </a:accent4>
      <a:accent5>
        <a:srgbClr val="EE9458"/>
      </a:accent5>
      <a:accent6>
        <a:srgbClr val="FFE6D5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Asian Food Workshop by Slidesgo</Template>
  <TotalTime>91</TotalTime>
  <Words>653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6" baseType="lpstr">
      <vt:lpstr>Arial</vt:lpstr>
      <vt:lpstr>Chivo</vt:lpstr>
      <vt:lpstr>Chivo Light</vt:lpstr>
      <vt:lpstr>Fira Sans Condensed Medium</vt:lpstr>
      <vt:lpstr>Fira Sans Extra Condensed Medium</vt:lpstr>
      <vt:lpstr>iCiel Gotham Medium</vt:lpstr>
      <vt:lpstr>iCiel Gotham Thin</vt:lpstr>
      <vt:lpstr>Livvic Light</vt:lpstr>
      <vt:lpstr>Nunito Light</vt:lpstr>
      <vt:lpstr>Open Sans ExtraBold</vt:lpstr>
      <vt:lpstr>Overpass Light</vt:lpstr>
      <vt:lpstr>Overpass SemiBold</vt:lpstr>
      <vt:lpstr>Poiret One</vt:lpstr>
      <vt:lpstr>Proxima Nova</vt:lpstr>
      <vt:lpstr>Proxima Nova Semibold</vt:lpstr>
      <vt:lpstr>Roboto Condensed Light</vt:lpstr>
      <vt:lpstr>SFU Futura</vt:lpstr>
      <vt:lpstr>Asian Food Workshop by Slidesgo</vt:lpstr>
      <vt:lpstr>Slidesgo Final Pages</vt:lpstr>
      <vt:lpstr>PHÂN HỆ BÁN HÀNG VÀ SẢN XUẤT</vt:lpstr>
      <vt:lpstr>GIỚI THIỆU CHUNG</vt:lpstr>
      <vt:lpstr>PowerPoint Presentation</vt:lpstr>
      <vt:lpstr>PHÂN HỆ BÁN HÀNG</vt:lpstr>
      <vt:lpstr> </vt:lpstr>
      <vt:lpstr>THUỘC TÍNH</vt:lpstr>
      <vt:lpstr>PHÂN PHỐI SẢN PHẨM</vt:lpstr>
      <vt:lpstr>QUẢNG CÁO</vt:lpstr>
      <vt:lpstr>CHÍNH SÁCH THANH TOÁN</vt:lpstr>
      <vt:lpstr>CHÍNH SÁCH KHUYẾN MÃI</vt:lpstr>
      <vt:lpstr>QUY TRÌNH BÁN HÀNG</vt:lpstr>
      <vt:lpstr>PHÂN HỆ BÁN HÀNG</vt:lpstr>
      <vt:lpstr>QUY TRÌNH SẢN XUẤT</vt:lpstr>
      <vt:lpstr>BẢNG ĐỊNH MỨC BOM</vt:lpstr>
      <vt:lpstr>PowerPoint Presentation</vt:lpstr>
      <vt:lpstr>PowerPoint Presentation</vt:lpstr>
      <vt:lpstr>CẢM ƠN MỌI NGƯỜI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HỆ BÁN HÀNG VÀ SẢN XUẤT</dc:title>
  <dc:creator>ADMIN</dc:creator>
  <cp:lastModifiedBy>ADMIN</cp:lastModifiedBy>
  <cp:revision>14</cp:revision>
  <dcterms:created xsi:type="dcterms:W3CDTF">2021-04-11T11:42:50Z</dcterms:created>
  <dcterms:modified xsi:type="dcterms:W3CDTF">2021-04-11T16:07:29Z</dcterms:modified>
</cp:coreProperties>
</file>