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sldIdLst>
    <p:sldId id="256" r:id="rId3"/>
    <p:sldId id="261" r:id="rId4"/>
    <p:sldId id="259" r:id="rId5"/>
    <p:sldId id="257" r:id="rId6"/>
    <p:sldId id="260" r:id="rId7"/>
    <p:sldId id="262" r:id="rId8"/>
    <p:sldId id="263" r:id="rId9"/>
    <p:sldId id="264" r:id="rId10"/>
    <p:sldId id="265" r:id="rId11"/>
    <p:sldId id="266" r:id="rId12"/>
    <p:sldId id="267" r:id="rId13"/>
    <p:sldId id="258" r:id="rId14"/>
    <p:sldId id="268" r:id="rId15"/>
    <p:sldId id="269" r:id="rId16"/>
    <p:sldId id="270" r:id="rId17"/>
    <p:sldId id="271" r:id="rId18"/>
    <p:sldId id="273" r:id="rId19"/>
    <p:sldId id="272"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B787"/>
    <a:srgbClr val="E9BBB0"/>
    <a:srgbClr val="DBC838"/>
    <a:srgbClr val="D5A948"/>
    <a:srgbClr val="C11F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32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40467" y="1450051"/>
            <a:ext cx="5453600" cy="27368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8000" b="1">
                <a:solidFill>
                  <a:srgbClr val="F5CDB2"/>
                </a:solidFill>
                <a:latin typeface="Poiret One" panose="020B0604020202020204" charset="0"/>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dirty="0"/>
              <a:t>Click to edit Master title style</a:t>
            </a:r>
            <a:endParaRPr dirty="0"/>
          </a:p>
        </p:txBody>
      </p:sp>
      <p:sp>
        <p:nvSpPr>
          <p:cNvPr id="10" name="Google Shape;10;p2"/>
          <p:cNvSpPr txBox="1">
            <a:spLocks noGrp="1"/>
          </p:cNvSpPr>
          <p:nvPr>
            <p:ph type="subTitle" idx="1"/>
          </p:nvPr>
        </p:nvSpPr>
        <p:spPr>
          <a:xfrm>
            <a:off x="1899933" y="4186851"/>
            <a:ext cx="33184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133">
                <a:latin typeface="Overpass Light"/>
                <a:ea typeface="Overpass Light"/>
                <a:cs typeface="Overpass Light"/>
                <a:sym typeface="Overpass Light"/>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256941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5"/>
        <p:cNvGrpSpPr/>
        <p:nvPr/>
      </p:nvGrpSpPr>
      <p:grpSpPr>
        <a:xfrm>
          <a:off x="0" y="0"/>
          <a:ext cx="0" cy="0"/>
          <a:chOff x="0" y="0"/>
          <a:chExt cx="0" cy="0"/>
        </a:xfrm>
      </p:grpSpPr>
      <p:sp>
        <p:nvSpPr>
          <p:cNvPr id="446" name="Google Shape;446;p11"/>
          <p:cNvSpPr txBox="1">
            <a:spLocks noGrp="1"/>
          </p:cNvSpPr>
          <p:nvPr>
            <p:ph type="title" hasCustomPrompt="1"/>
          </p:nvPr>
        </p:nvSpPr>
        <p:spPr>
          <a:xfrm>
            <a:off x="2469800" y="2452033"/>
            <a:ext cx="7252400" cy="13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3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47" name="Google Shape;447;p11"/>
          <p:cNvSpPr txBox="1">
            <a:spLocks noGrp="1"/>
          </p:cNvSpPr>
          <p:nvPr>
            <p:ph type="subTitle" idx="1"/>
          </p:nvPr>
        </p:nvSpPr>
        <p:spPr>
          <a:xfrm>
            <a:off x="3863100" y="3896484"/>
            <a:ext cx="4466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cxnSp>
        <p:nvCxnSpPr>
          <p:cNvPr id="448" name="Google Shape;448;p11"/>
          <p:cNvCxnSpPr/>
          <p:nvPr/>
        </p:nvCxnSpPr>
        <p:spPr>
          <a:xfrm>
            <a:off x="254000" y="-165100"/>
            <a:ext cx="1790800" cy="7569200"/>
          </a:xfrm>
          <a:prstGeom prst="straightConnector1">
            <a:avLst/>
          </a:prstGeom>
          <a:noFill/>
          <a:ln w="9525" cap="flat" cmpd="sng">
            <a:solidFill>
              <a:schemeClr val="dk2"/>
            </a:solidFill>
            <a:prstDash val="solid"/>
            <a:round/>
            <a:headEnd type="none" w="med" len="med"/>
            <a:tailEnd type="none" w="med" len="med"/>
          </a:ln>
        </p:spPr>
      </p:cxnSp>
      <p:cxnSp>
        <p:nvCxnSpPr>
          <p:cNvPr id="449" name="Google Shape;449;p11"/>
          <p:cNvCxnSpPr/>
          <p:nvPr/>
        </p:nvCxnSpPr>
        <p:spPr>
          <a:xfrm rot="10800000" flipH="1">
            <a:off x="-1879600" y="-508100"/>
            <a:ext cx="10032800" cy="3721200"/>
          </a:xfrm>
          <a:prstGeom prst="straightConnector1">
            <a:avLst/>
          </a:prstGeom>
          <a:noFill/>
          <a:ln w="9525" cap="flat" cmpd="sng">
            <a:solidFill>
              <a:schemeClr val="dk2"/>
            </a:solidFill>
            <a:prstDash val="solid"/>
            <a:round/>
            <a:headEnd type="none" w="med" len="med"/>
            <a:tailEnd type="none" w="med" len="med"/>
          </a:ln>
        </p:spPr>
      </p:cxnSp>
      <p:grpSp>
        <p:nvGrpSpPr>
          <p:cNvPr id="450" name="Google Shape;450;p11"/>
          <p:cNvGrpSpPr/>
          <p:nvPr/>
        </p:nvGrpSpPr>
        <p:grpSpPr>
          <a:xfrm>
            <a:off x="8831900" y="5583913"/>
            <a:ext cx="3207704" cy="1121683"/>
            <a:chOff x="6623925" y="4187935"/>
            <a:chExt cx="2405778" cy="841262"/>
          </a:xfrm>
        </p:grpSpPr>
        <p:sp>
          <p:nvSpPr>
            <p:cNvPr id="451" name="Google Shape;451;p11"/>
            <p:cNvSpPr/>
            <p:nvPr/>
          </p:nvSpPr>
          <p:spPr>
            <a:xfrm rot="5400000">
              <a:off x="8976272" y="4192115"/>
              <a:ext cx="57610" cy="49251"/>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1"/>
            <p:cNvSpPr/>
            <p:nvPr/>
          </p:nvSpPr>
          <p:spPr>
            <a:xfrm rot="5400000">
              <a:off x="8976256" y="4453202"/>
              <a:ext cx="57642" cy="49251"/>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1"/>
            <p:cNvSpPr/>
            <p:nvPr/>
          </p:nvSpPr>
          <p:spPr>
            <a:xfrm rot="5400000">
              <a:off x="8975943" y="4714367"/>
              <a:ext cx="58049" cy="49470"/>
            </a:xfrm>
            <a:custGeom>
              <a:avLst/>
              <a:gdLst/>
              <a:ahLst/>
              <a:cxnLst/>
              <a:rect l="l" t="t" r="r" b="b"/>
              <a:pathLst>
                <a:path w="1854" h="1580" extrusionOk="0">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1"/>
            <p:cNvSpPr/>
            <p:nvPr/>
          </p:nvSpPr>
          <p:spPr>
            <a:xfrm rot="5400000">
              <a:off x="8975959" y="4975453"/>
              <a:ext cx="58017" cy="49470"/>
            </a:xfrm>
            <a:custGeom>
              <a:avLst/>
              <a:gdLst/>
              <a:ahLst/>
              <a:cxnLst/>
              <a:rect l="l" t="t" r="r" b="b"/>
              <a:pathLst>
                <a:path w="1853" h="1580" extrusionOk="0">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1"/>
            <p:cNvSpPr/>
            <p:nvPr/>
          </p:nvSpPr>
          <p:spPr>
            <a:xfrm rot="5400000">
              <a:off x="8714387" y="4192115"/>
              <a:ext cx="57610" cy="49251"/>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1"/>
            <p:cNvSpPr/>
            <p:nvPr/>
          </p:nvSpPr>
          <p:spPr>
            <a:xfrm rot="5400000">
              <a:off x="8714371" y="4453202"/>
              <a:ext cx="57642" cy="49251"/>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11"/>
            <p:cNvSpPr/>
            <p:nvPr/>
          </p:nvSpPr>
          <p:spPr>
            <a:xfrm rot="5400000">
              <a:off x="8714168" y="4714476"/>
              <a:ext cx="58049" cy="49251"/>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11"/>
            <p:cNvSpPr/>
            <p:nvPr/>
          </p:nvSpPr>
          <p:spPr>
            <a:xfrm rot="5400000">
              <a:off x="8714230" y="4975610"/>
              <a:ext cx="57924" cy="49251"/>
            </a:xfrm>
            <a:custGeom>
              <a:avLst/>
              <a:gdLst/>
              <a:ahLst/>
              <a:cxnLst/>
              <a:rect l="l" t="t" r="r" b="b"/>
              <a:pathLst>
                <a:path w="1850" h="1573" extrusionOk="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1"/>
            <p:cNvSpPr/>
            <p:nvPr/>
          </p:nvSpPr>
          <p:spPr>
            <a:xfrm rot="5400000">
              <a:off x="8452471" y="4192115"/>
              <a:ext cx="57610" cy="49251"/>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1"/>
            <p:cNvSpPr/>
            <p:nvPr/>
          </p:nvSpPr>
          <p:spPr>
            <a:xfrm rot="5400000">
              <a:off x="8452455" y="4453202"/>
              <a:ext cx="57642" cy="49251"/>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11"/>
            <p:cNvSpPr/>
            <p:nvPr/>
          </p:nvSpPr>
          <p:spPr>
            <a:xfrm rot="5400000">
              <a:off x="8452267" y="4714461"/>
              <a:ext cx="58049" cy="49282"/>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11"/>
            <p:cNvSpPr/>
            <p:nvPr/>
          </p:nvSpPr>
          <p:spPr>
            <a:xfrm rot="5400000">
              <a:off x="8452486" y="4975751"/>
              <a:ext cx="57610" cy="49282"/>
            </a:xfrm>
            <a:custGeom>
              <a:avLst/>
              <a:gdLst/>
              <a:ahLst/>
              <a:cxnLst/>
              <a:rect l="l" t="t" r="r" b="b"/>
              <a:pathLst>
                <a:path w="1840" h="1574" extrusionOk="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1"/>
            <p:cNvSpPr/>
            <p:nvPr/>
          </p:nvSpPr>
          <p:spPr>
            <a:xfrm rot="5400000">
              <a:off x="8190867" y="4191990"/>
              <a:ext cx="57610" cy="49501"/>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1"/>
            <p:cNvSpPr/>
            <p:nvPr/>
          </p:nvSpPr>
          <p:spPr>
            <a:xfrm rot="5400000">
              <a:off x="8190852" y="4453077"/>
              <a:ext cx="57642" cy="49501"/>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1"/>
            <p:cNvSpPr/>
            <p:nvPr/>
          </p:nvSpPr>
          <p:spPr>
            <a:xfrm rot="5400000">
              <a:off x="8190554" y="4714257"/>
              <a:ext cx="58049" cy="49689"/>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1"/>
            <p:cNvSpPr/>
            <p:nvPr/>
          </p:nvSpPr>
          <p:spPr>
            <a:xfrm rot="5400000">
              <a:off x="8190570" y="4975344"/>
              <a:ext cx="58017" cy="49689"/>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1"/>
            <p:cNvSpPr/>
            <p:nvPr/>
          </p:nvSpPr>
          <p:spPr>
            <a:xfrm rot="5400000">
              <a:off x="7928967" y="4192006"/>
              <a:ext cx="57610" cy="49470"/>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1"/>
            <p:cNvSpPr/>
            <p:nvPr/>
          </p:nvSpPr>
          <p:spPr>
            <a:xfrm rot="5400000">
              <a:off x="7928951" y="4453092"/>
              <a:ext cx="57642" cy="49470"/>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1"/>
            <p:cNvSpPr/>
            <p:nvPr/>
          </p:nvSpPr>
          <p:spPr>
            <a:xfrm rot="5400000">
              <a:off x="7928747" y="4714367"/>
              <a:ext cx="58049" cy="49470"/>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1"/>
            <p:cNvSpPr/>
            <p:nvPr/>
          </p:nvSpPr>
          <p:spPr>
            <a:xfrm rot="5400000">
              <a:off x="7928763" y="4975453"/>
              <a:ext cx="58017" cy="49470"/>
            </a:xfrm>
            <a:custGeom>
              <a:avLst/>
              <a:gdLst/>
              <a:ahLst/>
              <a:cxnLst/>
              <a:rect l="l" t="t" r="r" b="b"/>
              <a:pathLst>
                <a:path w="1853" h="1580" extrusionOk="0">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1"/>
            <p:cNvSpPr/>
            <p:nvPr/>
          </p:nvSpPr>
          <p:spPr>
            <a:xfrm rot="5400000">
              <a:off x="7667160" y="4192115"/>
              <a:ext cx="57610" cy="49251"/>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1"/>
            <p:cNvSpPr/>
            <p:nvPr/>
          </p:nvSpPr>
          <p:spPr>
            <a:xfrm rot="5400000">
              <a:off x="7667144" y="4453202"/>
              <a:ext cx="57642" cy="49251"/>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1"/>
            <p:cNvSpPr/>
            <p:nvPr/>
          </p:nvSpPr>
          <p:spPr>
            <a:xfrm rot="5400000">
              <a:off x="7666878" y="4714414"/>
              <a:ext cx="58049" cy="49376"/>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1"/>
            <p:cNvSpPr/>
            <p:nvPr/>
          </p:nvSpPr>
          <p:spPr>
            <a:xfrm rot="5400000">
              <a:off x="7666894" y="4975500"/>
              <a:ext cx="58017" cy="49376"/>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1"/>
            <p:cNvSpPr/>
            <p:nvPr/>
          </p:nvSpPr>
          <p:spPr>
            <a:xfrm rot="5400000">
              <a:off x="7405196" y="4192037"/>
              <a:ext cx="57610" cy="49407"/>
            </a:xfrm>
            <a:custGeom>
              <a:avLst/>
              <a:gdLst/>
              <a:ahLst/>
              <a:cxnLst/>
              <a:rect l="l" t="t" r="r" b="b"/>
              <a:pathLst>
                <a:path w="1840" h="1578" extrusionOk="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1"/>
            <p:cNvSpPr/>
            <p:nvPr/>
          </p:nvSpPr>
          <p:spPr>
            <a:xfrm rot="5400000">
              <a:off x="7405040" y="4453265"/>
              <a:ext cx="57924" cy="49407"/>
            </a:xfrm>
            <a:custGeom>
              <a:avLst/>
              <a:gdLst/>
              <a:ahLst/>
              <a:cxnLst/>
              <a:rect l="l" t="t" r="r" b="b"/>
              <a:pathLst>
                <a:path w="1850" h="1578" extrusionOk="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1"/>
            <p:cNvSpPr/>
            <p:nvPr/>
          </p:nvSpPr>
          <p:spPr>
            <a:xfrm rot="5400000">
              <a:off x="7404977" y="4714398"/>
              <a:ext cx="58049" cy="49407"/>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1"/>
            <p:cNvSpPr/>
            <p:nvPr/>
          </p:nvSpPr>
          <p:spPr>
            <a:xfrm rot="5400000">
              <a:off x="7405196" y="4975688"/>
              <a:ext cx="57610" cy="49407"/>
            </a:xfrm>
            <a:custGeom>
              <a:avLst/>
              <a:gdLst/>
              <a:ahLst/>
              <a:cxnLst/>
              <a:rect l="l" t="t" r="r" b="b"/>
              <a:pathLst>
                <a:path w="1840" h="1578" extrusionOk="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1"/>
            <p:cNvSpPr/>
            <p:nvPr/>
          </p:nvSpPr>
          <p:spPr>
            <a:xfrm rot="5400000">
              <a:off x="7143656" y="4192006"/>
              <a:ext cx="57610" cy="49470"/>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1"/>
            <p:cNvSpPr/>
            <p:nvPr/>
          </p:nvSpPr>
          <p:spPr>
            <a:xfrm rot="5400000">
              <a:off x="7143640" y="4453092"/>
              <a:ext cx="57642" cy="49470"/>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1"/>
            <p:cNvSpPr/>
            <p:nvPr/>
          </p:nvSpPr>
          <p:spPr>
            <a:xfrm rot="5400000">
              <a:off x="7143343" y="4714273"/>
              <a:ext cx="58049" cy="49658"/>
            </a:xfrm>
            <a:custGeom>
              <a:avLst/>
              <a:gdLst/>
              <a:ahLst/>
              <a:cxnLst/>
              <a:rect l="l" t="t" r="r" b="b"/>
              <a:pathLst>
                <a:path w="1854" h="1586" extrusionOk="0">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1"/>
            <p:cNvSpPr/>
            <p:nvPr/>
          </p:nvSpPr>
          <p:spPr>
            <a:xfrm rot="5400000">
              <a:off x="7143358" y="4975360"/>
              <a:ext cx="58017" cy="49658"/>
            </a:xfrm>
            <a:custGeom>
              <a:avLst/>
              <a:gdLst/>
              <a:ahLst/>
              <a:cxnLst/>
              <a:rect l="l" t="t" r="r" b="b"/>
              <a:pathLst>
                <a:path w="1853" h="1586" extrusionOk="0">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1"/>
            <p:cNvSpPr/>
            <p:nvPr/>
          </p:nvSpPr>
          <p:spPr>
            <a:xfrm rot="5400000">
              <a:off x="6881755" y="4191990"/>
              <a:ext cx="57610" cy="49501"/>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1"/>
            <p:cNvSpPr/>
            <p:nvPr/>
          </p:nvSpPr>
          <p:spPr>
            <a:xfrm rot="5400000">
              <a:off x="6881739" y="4453077"/>
              <a:ext cx="57642" cy="49501"/>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1"/>
            <p:cNvSpPr/>
            <p:nvPr/>
          </p:nvSpPr>
          <p:spPr>
            <a:xfrm rot="5400000">
              <a:off x="6881536" y="4714351"/>
              <a:ext cx="58049" cy="49501"/>
            </a:xfrm>
            <a:custGeom>
              <a:avLst/>
              <a:gdLst/>
              <a:ahLst/>
              <a:cxnLst/>
              <a:rect l="l" t="t" r="r" b="b"/>
              <a:pathLst>
                <a:path w="1854" h="1581" extrusionOk="0">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11"/>
            <p:cNvSpPr/>
            <p:nvPr/>
          </p:nvSpPr>
          <p:spPr>
            <a:xfrm rot="5400000">
              <a:off x="6881458" y="4975344"/>
              <a:ext cx="58017" cy="49689"/>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11"/>
            <p:cNvSpPr/>
            <p:nvPr/>
          </p:nvSpPr>
          <p:spPr>
            <a:xfrm rot="5400000">
              <a:off x="6619964" y="4192115"/>
              <a:ext cx="57610" cy="49251"/>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1"/>
            <p:cNvSpPr/>
            <p:nvPr/>
          </p:nvSpPr>
          <p:spPr>
            <a:xfrm rot="5400000">
              <a:off x="6619948" y="4453202"/>
              <a:ext cx="57642" cy="49251"/>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1"/>
            <p:cNvSpPr/>
            <p:nvPr/>
          </p:nvSpPr>
          <p:spPr>
            <a:xfrm rot="5400000">
              <a:off x="6619635" y="4714367"/>
              <a:ext cx="58049" cy="49470"/>
            </a:xfrm>
            <a:custGeom>
              <a:avLst/>
              <a:gdLst/>
              <a:ahLst/>
              <a:cxnLst/>
              <a:rect l="l" t="t" r="r" b="b"/>
              <a:pathLst>
                <a:path w="1854" h="1580" extrusionOk="0">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1"/>
            <p:cNvSpPr/>
            <p:nvPr/>
          </p:nvSpPr>
          <p:spPr>
            <a:xfrm rot="5400000">
              <a:off x="6619651" y="4975453"/>
              <a:ext cx="58017" cy="49470"/>
            </a:xfrm>
            <a:custGeom>
              <a:avLst/>
              <a:gdLst/>
              <a:ahLst/>
              <a:cxnLst/>
              <a:rect l="l" t="t" r="r" b="b"/>
              <a:pathLst>
                <a:path w="1853" h="1580" extrusionOk="0">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9326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mall number">
  <p:cSld name="Small number">
    <p:spTree>
      <p:nvGrpSpPr>
        <p:cNvPr id="1" name="Shape 491"/>
        <p:cNvGrpSpPr/>
        <p:nvPr/>
      </p:nvGrpSpPr>
      <p:grpSpPr>
        <a:xfrm>
          <a:off x="0" y="0"/>
          <a:ext cx="0" cy="0"/>
          <a:chOff x="0" y="0"/>
          <a:chExt cx="0" cy="0"/>
        </a:xfrm>
      </p:grpSpPr>
      <p:sp>
        <p:nvSpPr>
          <p:cNvPr id="492" name="Google Shape;492;p12"/>
          <p:cNvSpPr txBox="1">
            <a:spLocks noGrp="1"/>
          </p:cNvSpPr>
          <p:nvPr>
            <p:ph type="title" hasCustomPrompt="1"/>
          </p:nvPr>
        </p:nvSpPr>
        <p:spPr>
          <a:xfrm>
            <a:off x="825867" y="1029633"/>
            <a:ext cx="7252400" cy="13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3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93" name="Google Shape;493;p12"/>
          <p:cNvSpPr txBox="1">
            <a:spLocks noGrp="1"/>
          </p:cNvSpPr>
          <p:nvPr>
            <p:ph type="subTitle" idx="1"/>
          </p:nvPr>
        </p:nvSpPr>
        <p:spPr>
          <a:xfrm>
            <a:off x="2219167" y="2474084"/>
            <a:ext cx="4466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494" name="Google Shape;494;p12"/>
          <p:cNvSpPr txBox="1">
            <a:spLocks noGrp="1"/>
          </p:cNvSpPr>
          <p:nvPr>
            <p:ph type="title" idx="2" hasCustomPrompt="1"/>
          </p:nvPr>
        </p:nvSpPr>
        <p:spPr>
          <a:xfrm>
            <a:off x="7433267" y="4090633"/>
            <a:ext cx="2546800" cy="12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3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95" name="Google Shape;495;p12"/>
          <p:cNvSpPr txBox="1">
            <a:spLocks noGrp="1"/>
          </p:cNvSpPr>
          <p:nvPr>
            <p:ph type="subTitle" idx="3"/>
          </p:nvPr>
        </p:nvSpPr>
        <p:spPr>
          <a:xfrm>
            <a:off x="7247867" y="5382044"/>
            <a:ext cx="2917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cxnSp>
        <p:nvCxnSpPr>
          <p:cNvPr id="496" name="Google Shape;496;p12"/>
          <p:cNvCxnSpPr/>
          <p:nvPr/>
        </p:nvCxnSpPr>
        <p:spPr>
          <a:xfrm>
            <a:off x="8235533" y="-1207833"/>
            <a:ext cx="6712800" cy="80136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942141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97"/>
        <p:cNvGrpSpPr/>
        <p:nvPr/>
      </p:nvGrpSpPr>
      <p:grpSpPr>
        <a:xfrm>
          <a:off x="0" y="0"/>
          <a:ext cx="0" cy="0"/>
          <a:chOff x="0" y="0"/>
          <a:chExt cx="0" cy="0"/>
        </a:xfrm>
      </p:grpSpPr>
      <p:sp>
        <p:nvSpPr>
          <p:cNvPr id="498" name="Google Shape;498;p13"/>
          <p:cNvSpPr txBox="1">
            <a:spLocks noGrp="1"/>
          </p:cNvSpPr>
          <p:nvPr>
            <p:ph type="ctrTitle"/>
          </p:nvPr>
        </p:nvSpPr>
        <p:spPr>
          <a:xfrm>
            <a:off x="2415517" y="1779508"/>
            <a:ext cx="2731600" cy="1135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667" b="0">
                <a:solidFill>
                  <a:schemeClr val="dk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r>
              <a:rPr lang="en-US"/>
              <a:t>Click to edit Master title style</a:t>
            </a:r>
            <a:endParaRPr/>
          </a:p>
        </p:txBody>
      </p:sp>
      <p:sp>
        <p:nvSpPr>
          <p:cNvPr id="499" name="Google Shape;499;p13"/>
          <p:cNvSpPr txBox="1">
            <a:spLocks noGrp="1"/>
          </p:cNvSpPr>
          <p:nvPr>
            <p:ph type="subTitle" idx="1"/>
          </p:nvPr>
        </p:nvSpPr>
        <p:spPr>
          <a:xfrm>
            <a:off x="2415517" y="2712493"/>
            <a:ext cx="291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500" name="Google Shape;500;p13"/>
          <p:cNvSpPr txBox="1">
            <a:spLocks noGrp="1"/>
          </p:cNvSpPr>
          <p:nvPr>
            <p:ph type="title" idx="2" hasCustomPrompt="1"/>
          </p:nvPr>
        </p:nvSpPr>
        <p:spPr>
          <a:xfrm>
            <a:off x="950717" y="2201527"/>
            <a:ext cx="14648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5000"/>
              <a:buNone/>
              <a:defRPr sz="4800" b="1"/>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01" name="Google Shape;501;p13"/>
          <p:cNvSpPr txBox="1">
            <a:spLocks noGrp="1"/>
          </p:cNvSpPr>
          <p:nvPr>
            <p:ph type="ctrTitle" idx="3"/>
          </p:nvPr>
        </p:nvSpPr>
        <p:spPr>
          <a:xfrm>
            <a:off x="2415517" y="3995141"/>
            <a:ext cx="2731600" cy="1135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667" b="0">
                <a:solidFill>
                  <a:schemeClr val="dk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r>
              <a:rPr lang="en-US"/>
              <a:t>Click to edit Master title style</a:t>
            </a:r>
            <a:endParaRPr/>
          </a:p>
        </p:txBody>
      </p:sp>
      <p:sp>
        <p:nvSpPr>
          <p:cNvPr id="502" name="Google Shape;502;p13"/>
          <p:cNvSpPr txBox="1">
            <a:spLocks noGrp="1"/>
          </p:cNvSpPr>
          <p:nvPr>
            <p:ph type="subTitle" idx="4"/>
          </p:nvPr>
        </p:nvSpPr>
        <p:spPr>
          <a:xfrm>
            <a:off x="2415517" y="4928127"/>
            <a:ext cx="291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503" name="Google Shape;503;p13"/>
          <p:cNvSpPr txBox="1">
            <a:spLocks noGrp="1"/>
          </p:cNvSpPr>
          <p:nvPr>
            <p:ph type="title" idx="5" hasCustomPrompt="1"/>
          </p:nvPr>
        </p:nvSpPr>
        <p:spPr>
          <a:xfrm>
            <a:off x="950717" y="4379060"/>
            <a:ext cx="14648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5000"/>
              <a:buNone/>
              <a:defRPr sz="4800" b="1"/>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04" name="Google Shape;504;p13"/>
          <p:cNvSpPr txBox="1">
            <a:spLocks noGrp="1"/>
          </p:cNvSpPr>
          <p:nvPr>
            <p:ph type="ctrTitle" idx="6"/>
          </p:nvPr>
        </p:nvSpPr>
        <p:spPr>
          <a:xfrm>
            <a:off x="7071184" y="1779508"/>
            <a:ext cx="2731600" cy="113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1200"/>
              <a:buNone/>
              <a:defRPr sz="2667" b="0">
                <a:solidFill>
                  <a:schemeClr val="dk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r>
              <a:rPr lang="en-US"/>
              <a:t>Click to edit Master title style</a:t>
            </a:r>
            <a:endParaRPr/>
          </a:p>
        </p:txBody>
      </p:sp>
      <p:sp>
        <p:nvSpPr>
          <p:cNvPr id="505" name="Google Shape;505;p13"/>
          <p:cNvSpPr txBox="1">
            <a:spLocks noGrp="1"/>
          </p:cNvSpPr>
          <p:nvPr>
            <p:ph type="subTitle" idx="7"/>
          </p:nvPr>
        </p:nvSpPr>
        <p:spPr>
          <a:xfrm>
            <a:off x="6885184" y="2712493"/>
            <a:ext cx="2917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506" name="Google Shape;506;p13"/>
          <p:cNvSpPr txBox="1">
            <a:spLocks noGrp="1"/>
          </p:cNvSpPr>
          <p:nvPr>
            <p:ph type="title" idx="8" hasCustomPrompt="1"/>
          </p:nvPr>
        </p:nvSpPr>
        <p:spPr>
          <a:xfrm>
            <a:off x="9776484" y="2163427"/>
            <a:ext cx="1464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5000"/>
              <a:buNone/>
              <a:defRPr sz="4800" b="1"/>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07" name="Google Shape;507;p13"/>
          <p:cNvSpPr txBox="1">
            <a:spLocks noGrp="1"/>
          </p:cNvSpPr>
          <p:nvPr>
            <p:ph type="ctrTitle" idx="9"/>
          </p:nvPr>
        </p:nvSpPr>
        <p:spPr>
          <a:xfrm>
            <a:off x="7071184" y="3995141"/>
            <a:ext cx="2731600" cy="113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1200"/>
              <a:buNone/>
              <a:defRPr sz="2667" b="0">
                <a:solidFill>
                  <a:schemeClr val="dk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r>
              <a:rPr lang="en-US"/>
              <a:t>Click to edit Master title style</a:t>
            </a:r>
            <a:endParaRPr/>
          </a:p>
        </p:txBody>
      </p:sp>
      <p:sp>
        <p:nvSpPr>
          <p:cNvPr id="508" name="Google Shape;508;p13"/>
          <p:cNvSpPr txBox="1">
            <a:spLocks noGrp="1"/>
          </p:cNvSpPr>
          <p:nvPr>
            <p:ph type="subTitle" idx="13"/>
          </p:nvPr>
        </p:nvSpPr>
        <p:spPr>
          <a:xfrm>
            <a:off x="6885184" y="4928127"/>
            <a:ext cx="2917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509" name="Google Shape;509;p13"/>
          <p:cNvSpPr txBox="1">
            <a:spLocks noGrp="1"/>
          </p:cNvSpPr>
          <p:nvPr>
            <p:ph type="title" idx="14" hasCustomPrompt="1"/>
          </p:nvPr>
        </p:nvSpPr>
        <p:spPr>
          <a:xfrm>
            <a:off x="9776484" y="4379060"/>
            <a:ext cx="1464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5000"/>
              <a:buNone/>
              <a:defRPr sz="4800" b="1"/>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10" name="Google Shape;510;p13"/>
          <p:cNvSpPr txBox="1">
            <a:spLocks noGrp="1"/>
          </p:cNvSpPr>
          <p:nvPr>
            <p:ph type="title" idx="15"/>
          </p:nvPr>
        </p:nvSpPr>
        <p:spPr>
          <a:xfrm>
            <a:off x="792300" y="502500"/>
            <a:ext cx="6396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511" name="Google Shape;511;p13"/>
          <p:cNvCxnSpPr/>
          <p:nvPr/>
        </p:nvCxnSpPr>
        <p:spPr>
          <a:xfrm rot="10800000">
            <a:off x="-609600" y="2489933"/>
            <a:ext cx="2146400" cy="5092800"/>
          </a:xfrm>
          <a:prstGeom prst="straightConnector1">
            <a:avLst/>
          </a:prstGeom>
          <a:noFill/>
          <a:ln w="9525" cap="flat" cmpd="sng">
            <a:solidFill>
              <a:srgbClr val="F5CDB2"/>
            </a:solidFill>
            <a:prstDash val="solid"/>
            <a:round/>
            <a:headEnd type="none" w="med" len="med"/>
            <a:tailEnd type="none" w="med" len="med"/>
          </a:ln>
        </p:spPr>
      </p:cxnSp>
      <p:grpSp>
        <p:nvGrpSpPr>
          <p:cNvPr id="512" name="Google Shape;512;p13"/>
          <p:cNvGrpSpPr/>
          <p:nvPr/>
        </p:nvGrpSpPr>
        <p:grpSpPr>
          <a:xfrm rot="5400000">
            <a:off x="10287610" y="-21377"/>
            <a:ext cx="77401" cy="1811361"/>
            <a:chOff x="550455" y="1794369"/>
            <a:chExt cx="27314" cy="639214"/>
          </a:xfrm>
        </p:grpSpPr>
        <p:sp>
          <p:nvSpPr>
            <p:cNvPr id="513" name="Google Shape;513;p13"/>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3"/>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3"/>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3"/>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3"/>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3"/>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61476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ch Design">
  <p:cSld name="Tech Design">
    <p:spTree>
      <p:nvGrpSpPr>
        <p:cNvPr id="1" name="Shape 519"/>
        <p:cNvGrpSpPr/>
        <p:nvPr/>
      </p:nvGrpSpPr>
      <p:grpSpPr>
        <a:xfrm>
          <a:off x="0" y="0"/>
          <a:ext cx="0" cy="0"/>
          <a:chOff x="0" y="0"/>
          <a:chExt cx="0" cy="0"/>
        </a:xfrm>
      </p:grpSpPr>
      <p:sp>
        <p:nvSpPr>
          <p:cNvPr id="520" name="Google Shape;520;p14"/>
          <p:cNvSpPr txBox="1">
            <a:spLocks noGrp="1"/>
          </p:cNvSpPr>
          <p:nvPr>
            <p:ph type="title"/>
          </p:nvPr>
        </p:nvSpPr>
        <p:spPr>
          <a:xfrm>
            <a:off x="792300" y="502500"/>
            <a:ext cx="6396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21" name="Google Shape;521;p14"/>
          <p:cNvSpPr txBox="1">
            <a:spLocks noGrp="1"/>
          </p:cNvSpPr>
          <p:nvPr>
            <p:ph type="subTitle" idx="1"/>
          </p:nvPr>
        </p:nvSpPr>
        <p:spPr>
          <a:xfrm>
            <a:off x="7903800" y="1723033"/>
            <a:ext cx="32772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grpSp>
        <p:nvGrpSpPr>
          <p:cNvPr id="522" name="Google Shape;522;p14"/>
          <p:cNvGrpSpPr/>
          <p:nvPr/>
        </p:nvGrpSpPr>
        <p:grpSpPr>
          <a:xfrm rot="5400000">
            <a:off x="9253556" y="-2211154"/>
            <a:ext cx="2585305" cy="3277033"/>
            <a:chOff x="304776" y="1055181"/>
            <a:chExt cx="1378977" cy="1747937"/>
          </a:xfrm>
        </p:grpSpPr>
        <p:sp>
          <p:nvSpPr>
            <p:cNvPr id="523" name="Google Shape;523;p14"/>
            <p:cNvSpPr/>
            <p:nvPr/>
          </p:nvSpPr>
          <p:spPr>
            <a:xfrm>
              <a:off x="304776" y="1055181"/>
              <a:ext cx="27108" cy="23277"/>
            </a:xfrm>
            <a:custGeom>
              <a:avLst/>
              <a:gdLst/>
              <a:ahLst/>
              <a:cxnLst/>
              <a:rect l="l" t="t" r="r" b="b"/>
              <a:pathLst>
                <a:path w="1840" h="1580" extrusionOk="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4"/>
            <p:cNvSpPr/>
            <p:nvPr/>
          </p:nvSpPr>
          <p:spPr>
            <a:xfrm>
              <a:off x="427616" y="1055181"/>
              <a:ext cx="27123" cy="23277"/>
            </a:xfrm>
            <a:custGeom>
              <a:avLst/>
              <a:gdLst/>
              <a:ahLst/>
              <a:cxnLst/>
              <a:rect l="l" t="t" r="r" b="b"/>
              <a:pathLst>
                <a:path w="1841" h="1580" extrusionOk="0">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4"/>
            <p:cNvSpPr/>
            <p:nvPr/>
          </p:nvSpPr>
          <p:spPr>
            <a:xfrm>
              <a:off x="550455" y="1055181"/>
              <a:ext cx="27314" cy="23277"/>
            </a:xfrm>
            <a:custGeom>
              <a:avLst/>
              <a:gdLst/>
              <a:ahLst/>
              <a:cxnLst/>
              <a:rect l="l" t="t" r="r" b="b"/>
              <a:pathLst>
                <a:path w="1854" h="1580" extrusionOk="0">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4"/>
            <p:cNvSpPr/>
            <p:nvPr/>
          </p:nvSpPr>
          <p:spPr>
            <a:xfrm>
              <a:off x="673501" y="1055181"/>
              <a:ext cx="27108" cy="23277"/>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14"/>
            <p:cNvSpPr/>
            <p:nvPr/>
          </p:nvSpPr>
          <p:spPr>
            <a:xfrm>
              <a:off x="796341" y="1055181"/>
              <a:ext cx="27123" cy="23277"/>
            </a:xfrm>
            <a:custGeom>
              <a:avLst/>
              <a:gdLst/>
              <a:ahLst/>
              <a:cxnLst/>
              <a:rect l="l" t="t" r="r" b="b"/>
              <a:pathLst>
                <a:path w="1841" h="1580" extrusionOk="0">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4"/>
            <p:cNvSpPr/>
            <p:nvPr/>
          </p:nvSpPr>
          <p:spPr>
            <a:xfrm>
              <a:off x="919180" y="1055181"/>
              <a:ext cx="27123" cy="23277"/>
            </a:xfrm>
            <a:custGeom>
              <a:avLst/>
              <a:gdLst/>
              <a:ahLst/>
              <a:cxnLst/>
              <a:rect l="l" t="t" r="r" b="b"/>
              <a:pathLst>
                <a:path w="1841" h="1580" extrusionOk="0">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4"/>
            <p:cNvSpPr/>
            <p:nvPr/>
          </p:nvSpPr>
          <p:spPr>
            <a:xfrm>
              <a:off x="1042226" y="1055181"/>
              <a:ext cx="27108" cy="23277"/>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4"/>
            <p:cNvSpPr/>
            <p:nvPr/>
          </p:nvSpPr>
          <p:spPr>
            <a:xfrm>
              <a:off x="1165066" y="1055181"/>
              <a:ext cx="27123" cy="23277"/>
            </a:xfrm>
            <a:custGeom>
              <a:avLst/>
              <a:gdLst/>
              <a:ahLst/>
              <a:cxnLst/>
              <a:rect l="l" t="t" r="r" b="b"/>
              <a:pathLst>
                <a:path w="1841" h="1580" extrusionOk="0">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4"/>
            <p:cNvSpPr/>
            <p:nvPr/>
          </p:nvSpPr>
          <p:spPr>
            <a:xfrm>
              <a:off x="1287905" y="1055181"/>
              <a:ext cx="27123" cy="23277"/>
            </a:xfrm>
            <a:custGeom>
              <a:avLst/>
              <a:gdLst/>
              <a:ahLst/>
              <a:cxnLst/>
              <a:rect l="l" t="t" r="r" b="b"/>
              <a:pathLst>
                <a:path w="1841" h="1580" extrusionOk="0">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14"/>
            <p:cNvSpPr/>
            <p:nvPr/>
          </p:nvSpPr>
          <p:spPr>
            <a:xfrm>
              <a:off x="1410745" y="1055181"/>
              <a:ext cx="27123" cy="23277"/>
            </a:xfrm>
            <a:custGeom>
              <a:avLst/>
              <a:gdLst/>
              <a:ahLst/>
              <a:cxnLst/>
              <a:rect l="l" t="t" r="r" b="b"/>
              <a:pathLst>
                <a:path w="1841" h="1580" extrusionOk="0">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14"/>
            <p:cNvSpPr/>
            <p:nvPr/>
          </p:nvSpPr>
          <p:spPr>
            <a:xfrm>
              <a:off x="1533599" y="1055181"/>
              <a:ext cx="27314" cy="23277"/>
            </a:xfrm>
            <a:custGeom>
              <a:avLst/>
              <a:gdLst/>
              <a:ahLst/>
              <a:cxnLst/>
              <a:rect l="l" t="t" r="r" b="b"/>
              <a:pathLst>
                <a:path w="1854" h="1580" extrusionOk="0">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4"/>
            <p:cNvSpPr/>
            <p:nvPr/>
          </p:nvSpPr>
          <p:spPr>
            <a:xfrm>
              <a:off x="1656630" y="1055181"/>
              <a:ext cx="27123" cy="23277"/>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4"/>
            <p:cNvSpPr/>
            <p:nvPr/>
          </p:nvSpPr>
          <p:spPr>
            <a:xfrm>
              <a:off x="304776" y="1178403"/>
              <a:ext cx="27108" cy="23174"/>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4"/>
            <p:cNvSpPr/>
            <p:nvPr/>
          </p:nvSpPr>
          <p:spPr>
            <a:xfrm>
              <a:off x="427616" y="1178403"/>
              <a:ext cx="27123" cy="23174"/>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4"/>
            <p:cNvSpPr/>
            <p:nvPr/>
          </p:nvSpPr>
          <p:spPr>
            <a:xfrm>
              <a:off x="550455" y="1178403"/>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14"/>
            <p:cNvSpPr/>
            <p:nvPr/>
          </p:nvSpPr>
          <p:spPr>
            <a:xfrm>
              <a:off x="673501" y="1178403"/>
              <a:ext cx="27108" cy="23248"/>
            </a:xfrm>
            <a:custGeom>
              <a:avLst/>
              <a:gdLst/>
              <a:ahLst/>
              <a:cxnLst/>
              <a:rect l="l" t="t" r="r" b="b"/>
              <a:pathLst>
                <a:path w="1840" h="1578" extrusionOk="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4"/>
            <p:cNvSpPr/>
            <p:nvPr/>
          </p:nvSpPr>
          <p:spPr>
            <a:xfrm>
              <a:off x="796341" y="1178403"/>
              <a:ext cx="27123" cy="23174"/>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4"/>
            <p:cNvSpPr/>
            <p:nvPr/>
          </p:nvSpPr>
          <p:spPr>
            <a:xfrm>
              <a:off x="919180" y="1178403"/>
              <a:ext cx="27123" cy="23174"/>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4"/>
            <p:cNvSpPr/>
            <p:nvPr/>
          </p:nvSpPr>
          <p:spPr>
            <a:xfrm>
              <a:off x="1042226" y="1178403"/>
              <a:ext cx="27108" cy="23174"/>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14"/>
            <p:cNvSpPr/>
            <p:nvPr/>
          </p:nvSpPr>
          <p:spPr>
            <a:xfrm>
              <a:off x="1165066" y="1178403"/>
              <a:ext cx="27123" cy="23174"/>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4"/>
            <p:cNvSpPr/>
            <p:nvPr/>
          </p:nvSpPr>
          <p:spPr>
            <a:xfrm>
              <a:off x="1287905" y="1178403"/>
              <a:ext cx="27123" cy="23174"/>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4"/>
            <p:cNvSpPr/>
            <p:nvPr/>
          </p:nvSpPr>
          <p:spPr>
            <a:xfrm>
              <a:off x="1410745" y="1178403"/>
              <a:ext cx="27123" cy="23174"/>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14"/>
            <p:cNvSpPr/>
            <p:nvPr/>
          </p:nvSpPr>
          <p:spPr>
            <a:xfrm>
              <a:off x="1533644" y="1178403"/>
              <a:ext cx="27270" cy="23174"/>
            </a:xfrm>
            <a:custGeom>
              <a:avLst/>
              <a:gdLst/>
              <a:ahLst/>
              <a:cxnLst/>
              <a:rect l="l" t="t" r="r" b="b"/>
              <a:pathLst>
                <a:path w="1851" h="1573" extrusionOk="0">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14"/>
            <p:cNvSpPr/>
            <p:nvPr/>
          </p:nvSpPr>
          <p:spPr>
            <a:xfrm>
              <a:off x="1656630" y="1178403"/>
              <a:ext cx="27123" cy="23248"/>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14"/>
            <p:cNvSpPr/>
            <p:nvPr/>
          </p:nvSpPr>
          <p:spPr>
            <a:xfrm>
              <a:off x="304776" y="1301626"/>
              <a:ext cx="27108" cy="23189"/>
            </a:xfrm>
            <a:custGeom>
              <a:avLst/>
              <a:gdLst/>
              <a:ahLst/>
              <a:cxnLst/>
              <a:rect l="l" t="t" r="r" b="b"/>
              <a:pathLst>
                <a:path w="1840" h="1574" extrusionOk="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4"/>
            <p:cNvSpPr/>
            <p:nvPr/>
          </p:nvSpPr>
          <p:spPr>
            <a:xfrm>
              <a:off x="427616" y="1301626"/>
              <a:ext cx="27123" cy="23189"/>
            </a:xfrm>
            <a:custGeom>
              <a:avLst/>
              <a:gdLst/>
              <a:ahLst/>
              <a:cxnLst/>
              <a:rect l="l" t="t" r="r" b="b"/>
              <a:pathLst>
                <a:path w="1841" h="1574" extrusionOk="0">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4"/>
            <p:cNvSpPr/>
            <p:nvPr/>
          </p:nvSpPr>
          <p:spPr>
            <a:xfrm>
              <a:off x="550455" y="1301626"/>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14"/>
            <p:cNvSpPr/>
            <p:nvPr/>
          </p:nvSpPr>
          <p:spPr>
            <a:xfrm>
              <a:off x="673545" y="1301626"/>
              <a:ext cx="27064" cy="23189"/>
            </a:xfrm>
            <a:custGeom>
              <a:avLst/>
              <a:gdLst/>
              <a:ahLst/>
              <a:cxnLst/>
              <a:rect l="l" t="t" r="r" b="b"/>
              <a:pathLst>
                <a:path w="1837" h="1574" extrusionOk="0">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14"/>
            <p:cNvSpPr/>
            <p:nvPr/>
          </p:nvSpPr>
          <p:spPr>
            <a:xfrm>
              <a:off x="796341" y="1301626"/>
              <a:ext cx="27123" cy="23189"/>
            </a:xfrm>
            <a:custGeom>
              <a:avLst/>
              <a:gdLst/>
              <a:ahLst/>
              <a:cxnLst/>
              <a:rect l="l" t="t" r="r" b="b"/>
              <a:pathLst>
                <a:path w="1841" h="1574" extrusionOk="0">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14"/>
            <p:cNvSpPr/>
            <p:nvPr/>
          </p:nvSpPr>
          <p:spPr>
            <a:xfrm>
              <a:off x="919180" y="1301626"/>
              <a:ext cx="27123" cy="23189"/>
            </a:xfrm>
            <a:custGeom>
              <a:avLst/>
              <a:gdLst/>
              <a:ahLst/>
              <a:cxnLst/>
              <a:rect l="l" t="t" r="r" b="b"/>
              <a:pathLst>
                <a:path w="1841" h="1574" extrusionOk="0">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14"/>
            <p:cNvSpPr/>
            <p:nvPr/>
          </p:nvSpPr>
          <p:spPr>
            <a:xfrm>
              <a:off x="1042226" y="1301626"/>
              <a:ext cx="27108" cy="23189"/>
            </a:xfrm>
            <a:custGeom>
              <a:avLst/>
              <a:gdLst/>
              <a:ahLst/>
              <a:cxnLst/>
              <a:rect l="l" t="t" r="r" b="b"/>
              <a:pathLst>
                <a:path w="1840" h="1574" extrusionOk="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14"/>
            <p:cNvSpPr/>
            <p:nvPr/>
          </p:nvSpPr>
          <p:spPr>
            <a:xfrm>
              <a:off x="1165066" y="1301626"/>
              <a:ext cx="27123" cy="23189"/>
            </a:xfrm>
            <a:custGeom>
              <a:avLst/>
              <a:gdLst/>
              <a:ahLst/>
              <a:cxnLst/>
              <a:rect l="l" t="t" r="r" b="b"/>
              <a:pathLst>
                <a:path w="1841" h="1574" extrusionOk="0">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14"/>
            <p:cNvSpPr/>
            <p:nvPr/>
          </p:nvSpPr>
          <p:spPr>
            <a:xfrm>
              <a:off x="1287905" y="1301626"/>
              <a:ext cx="27123" cy="23189"/>
            </a:xfrm>
            <a:custGeom>
              <a:avLst/>
              <a:gdLst/>
              <a:ahLst/>
              <a:cxnLst/>
              <a:rect l="l" t="t" r="r" b="b"/>
              <a:pathLst>
                <a:path w="1841" h="1574" extrusionOk="0">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14"/>
            <p:cNvSpPr/>
            <p:nvPr/>
          </p:nvSpPr>
          <p:spPr>
            <a:xfrm>
              <a:off x="1410745" y="1301626"/>
              <a:ext cx="27123" cy="23189"/>
            </a:xfrm>
            <a:custGeom>
              <a:avLst/>
              <a:gdLst/>
              <a:ahLst/>
              <a:cxnLst/>
              <a:rect l="l" t="t" r="r" b="b"/>
              <a:pathLst>
                <a:path w="1841" h="1574" extrusionOk="0">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4"/>
            <p:cNvSpPr/>
            <p:nvPr/>
          </p:nvSpPr>
          <p:spPr>
            <a:xfrm>
              <a:off x="1533599" y="1301641"/>
              <a:ext cx="27314" cy="23174"/>
            </a:xfrm>
            <a:custGeom>
              <a:avLst/>
              <a:gdLst/>
              <a:ahLst/>
              <a:cxnLst/>
              <a:rect l="l" t="t" r="r" b="b"/>
              <a:pathLst>
                <a:path w="1854" h="1573" extrusionOk="0">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4"/>
            <p:cNvSpPr/>
            <p:nvPr/>
          </p:nvSpPr>
          <p:spPr>
            <a:xfrm>
              <a:off x="1656689" y="1301626"/>
              <a:ext cx="27064" cy="23189"/>
            </a:xfrm>
            <a:custGeom>
              <a:avLst/>
              <a:gdLst/>
              <a:ahLst/>
              <a:cxnLst/>
              <a:rect l="l" t="t" r="r" b="b"/>
              <a:pathLst>
                <a:path w="1837" h="1574" extrusionOk="0">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4"/>
            <p:cNvSpPr/>
            <p:nvPr/>
          </p:nvSpPr>
          <p:spPr>
            <a:xfrm>
              <a:off x="304776" y="1424672"/>
              <a:ext cx="27108" cy="23292"/>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4"/>
            <p:cNvSpPr/>
            <p:nvPr/>
          </p:nvSpPr>
          <p:spPr>
            <a:xfrm>
              <a:off x="427616" y="1424672"/>
              <a:ext cx="27123" cy="23292"/>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4"/>
            <p:cNvSpPr/>
            <p:nvPr/>
          </p:nvSpPr>
          <p:spPr>
            <a:xfrm>
              <a:off x="550455" y="1424672"/>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14"/>
            <p:cNvSpPr/>
            <p:nvPr/>
          </p:nvSpPr>
          <p:spPr>
            <a:xfrm>
              <a:off x="673310" y="1424672"/>
              <a:ext cx="27299" cy="23380"/>
            </a:xfrm>
            <a:custGeom>
              <a:avLst/>
              <a:gdLst/>
              <a:ahLst/>
              <a:cxnLst/>
              <a:rect l="l" t="t" r="r" b="b"/>
              <a:pathLst>
                <a:path w="1853"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14"/>
            <p:cNvSpPr/>
            <p:nvPr/>
          </p:nvSpPr>
          <p:spPr>
            <a:xfrm>
              <a:off x="796341" y="1424672"/>
              <a:ext cx="27123" cy="23292"/>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4"/>
            <p:cNvSpPr/>
            <p:nvPr/>
          </p:nvSpPr>
          <p:spPr>
            <a:xfrm>
              <a:off x="919180" y="1424672"/>
              <a:ext cx="27123" cy="23292"/>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4"/>
            <p:cNvSpPr/>
            <p:nvPr/>
          </p:nvSpPr>
          <p:spPr>
            <a:xfrm>
              <a:off x="1042226" y="1424672"/>
              <a:ext cx="27108" cy="23292"/>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4"/>
            <p:cNvSpPr/>
            <p:nvPr/>
          </p:nvSpPr>
          <p:spPr>
            <a:xfrm>
              <a:off x="1165066" y="1424672"/>
              <a:ext cx="27123" cy="23292"/>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4"/>
            <p:cNvSpPr/>
            <p:nvPr/>
          </p:nvSpPr>
          <p:spPr>
            <a:xfrm>
              <a:off x="1287905" y="1424672"/>
              <a:ext cx="27123" cy="23292"/>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14"/>
            <p:cNvSpPr/>
            <p:nvPr/>
          </p:nvSpPr>
          <p:spPr>
            <a:xfrm>
              <a:off x="1410745" y="1424672"/>
              <a:ext cx="27123" cy="23292"/>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4"/>
            <p:cNvSpPr/>
            <p:nvPr/>
          </p:nvSpPr>
          <p:spPr>
            <a:xfrm>
              <a:off x="1533599" y="1424672"/>
              <a:ext cx="27314" cy="23380"/>
            </a:xfrm>
            <a:custGeom>
              <a:avLst/>
              <a:gdLst/>
              <a:ahLst/>
              <a:cxnLst/>
              <a:rect l="l" t="t" r="r" b="b"/>
              <a:pathLst>
                <a:path w="1854"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4"/>
            <p:cNvSpPr/>
            <p:nvPr/>
          </p:nvSpPr>
          <p:spPr>
            <a:xfrm>
              <a:off x="1656630" y="1424672"/>
              <a:ext cx="27123" cy="23380"/>
            </a:xfrm>
            <a:custGeom>
              <a:avLst/>
              <a:gdLst/>
              <a:ahLst/>
              <a:cxnLst/>
              <a:rect l="l" t="t" r="r" b="b"/>
              <a:pathLst>
                <a:path w="1841" h="1587" extrusionOk="0">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4"/>
            <p:cNvSpPr/>
            <p:nvPr/>
          </p:nvSpPr>
          <p:spPr>
            <a:xfrm>
              <a:off x="304776" y="1547909"/>
              <a:ext cx="27108" cy="23277"/>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14"/>
            <p:cNvSpPr/>
            <p:nvPr/>
          </p:nvSpPr>
          <p:spPr>
            <a:xfrm>
              <a:off x="427616" y="1547909"/>
              <a:ext cx="27123" cy="23277"/>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14"/>
            <p:cNvSpPr/>
            <p:nvPr/>
          </p:nvSpPr>
          <p:spPr>
            <a:xfrm>
              <a:off x="550455" y="1547909"/>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4"/>
            <p:cNvSpPr/>
            <p:nvPr/>
          </p:nvSpPr>
          <p:spPr>
            <a:xfrm>
              <a:off x="673310" y="1547909"/>
              <a:ext cx="27299" cy="23366"/>
            </a:xfrm>
            <a:custGeom>
              <a:avLst/>
              <a:gdLst/>
              <a:ahLst/>
              <a:cxnLst/>
              <a:rect l="l" t="t" r="r" b="b"/>
              <a:pathLst>
                <a:path w="1853" h="1586" extrusionOk="0">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4"/>
            <p:cNvSpPr/>
            <p:nvPr/>
          </p:nvSpPr>
          <p:spPr>
            <a:xfrm>
              <a:off x="796341" y="1547909"/>
              <a:ext cx="27123" cy="23277"/>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4"/>
            <p:cNvSpPr/>
            <p:nvPr/>
          </p:nvSpPr>
          <p:spPr>
            <a:xfrm>
              <a:off x="919180" y="1547909"/>
              <a:ext cx="27123" cy="23277"/>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4"/>
            <p:cNvSpPr/>
            <p:nvPr/>
          </p:nvSpPr>
          <p:spPr>
            <a:xfrm>
              <a:off x="1042226" y="1547909"/>
              <a:ext cx="27108" cy="23277"/>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4"/>
            <p:cNvSpPr/>
            <p:nvPr/>
          </p:nvSpPr>
          <p:spPr>
            <a:xfrm>
              <a:off x="1165066" y="1547909"/>
              <a:ext cx="27123" cy="23277"/>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14"/>
            <p:cNvSpPr/>
            <p:nvPr/>
          </p:nvSpPr>
          <p:spPr>
            <a:xfrm>
              <a:off x="1287905" y="1547909"/>
              <a:ext cx="27123" cy="23277"/>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14"/>
            <p:cNvSpPr/>
            <p:nvPr/>
          </p:nvSpPr>
          <p:spPr>
            <a:xfrm>
              <a:off x="1410745" y="1547909"/>
              <a:ext cx="27123" cy="23277"/>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4"/>
            <p:cNvSpPr/>
            <p:nvPr/>
          </p:nvSpPr>
          <p:spPr>
            <a:xfrm>
              <a:off x="1533599" y="1547909"/>
              <a:ext cx="27314" cy="23277"/>
            </a:xfrm>
            <a:custGeom>
              <a:avLst/>
              <a:gdLst/>
              <a:ahLst/>
              <a:cxnLst/>
              <a:rect l="l" t="t" r="r" b="b"/>
              <a:pathLst>
                <a:path w="1854" h="1580" extrusionOk="0">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4"/>
            <p:cNvSpPr/>
            <p:nvPr/>
          </p:nvSpPr>
          <p:spPr>
            <a:xfrm>
              <a:off x="1656630" y="1547909"/>
              <a:ext cx="27123" cy="23366"/>
            </a:xfrm>
            <a:custGeom>
              <a:avLst/>
              <a:gdLst/>
              <a:ahLst/>
              <a:cxnLst/>
              <a:rect l="l" t="t" r="r" b="b"/>
              <a:pathLst>
                <a:path w="1841" h="1586" extrusionOk="0">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14"/>
            <p:cNvSpPr/>
            <p:nvPr/>
          </p:nvSpPr>
          <p:spPr>
            <a:xfrm>
              <a:off x="304776" y="1671147"/>
              <a:ext cx="27108" cy="23174"/>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14"/>
            <p:cNvSpPr/>
            <p:nvPr/>
          </p:nvSpPr>
          <p:spPr>
            <a:xfrm>
              <a:off x="427616" y="1671147"/>
              <a:ext cx="27123" cy="23174"/>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14"/>
            <p:cNvSpPr/>
            <p:nvPr/>
          </p:nvSpPr>
          <p:spPr>
            <a:xfrm>
              <a:off x="550455" y="1671147"/>
              <a:ext cx="27314" cy="23277"/>
            </a:xfrm>
            <a:custGeom>
              <a:avLst/>
              <a:gdLst/>
              <a:ahLst/>
              <a:cxnLst/>
              <a:rect l="l" t="t" r="r" b="b"/>
              <a:pathLst>
                <a:path w="1854" h="1580" extrusionOk="0">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14"/>
            <p:cNvSpPr/>
            <p:nvPr/>
          </p:nvSpPr>
          <p:spPr>
            <a:xfrm>
              <a:off x="673310" y="1671147"/>
              <a:ext cx="27299" cy="23277"/>
            </a:xfrm>
            <a:custGeom>
              <a:avLst/>
              <a:gdLst/>
              <a:ahLst/>
              <a:cxnLst/>
              <a:rect l="l" t="t" r="r" b="b"/>
              <a:pathLst>
                <a:path w="1853" h="1580" extrusionOk="0">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14"/>
            <p:cNvSpPr/>
            <p:nvPr/>
          </p:nvSpPr>
          <p:spPr>
            <a:xfrm>
              <a:off x="796341" y="1671147"/>
              <a:ext cx="27123" cy="23174"/>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4"/>
            <p:cNvSpPr/>
            <p:nvPr/>
          </p:nvSpPr>
          <p:spPr>
            <a:xfrm>
              <a:off x="919180" y="1671147"/>
              <a:ext cx="27123" cy="23174"/>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4"/>
            <p:cNvSpPr/>
            <p:nvPr/>
          </p:nvSpPr>
          <p:spPr>
            <a:xfrm>
              <a:off x="1042226" y="1671147"/>
              <a:ext cx="27108" cy="23174"/>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4"/>
            <p:cNvSpPr/>
            <p:nvPr/>
          </p:nvSpPr>
          <p:spPr>
            <a:xfrm>
              <a:off x="1165066" y="1671147"/>
              <a:ext cx="27123" cy="23174"/>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4"/>
            <p:cNvSpPr/>
            <p:nvPr/>
          </p:nvSpPr>
          <p:spPr>
            <a:xfrm>
              <a:off x="1287905" y="1671147"/>
              <a:ext cx="27123" cy="23174"/>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4"/>
            <p:cNvSpPr/>
            <p:nvPr/>
          </p:nvSpPr>
          <p:spPr>
            <a:xfrm>
              <a:off x="1410745" y="1671147"/>
              <a:ext cx="27123" cy="23174"/>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4"/>
            <p:cNvSpPr/>
            <p:nvPr/>
          </p:nvSpPr>
          <p:spPr>
            <a:xfrm>
              <a:off x="1533599" y="1671147"/>
              <a:ext cx="27314" cy="23277"/>
            </a:xfrm>
            <a:custGeom>
              <a:avLst/>
              <a:gdLst/>
              <a:ahLst/>
              <a:cxnLst/>
              <a:rect l="l" t="t" r="r" b="b"/>
              <a:pathLst>
                <a:path w="1854" h="1580" extrusionOk="0">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14"/>
            <p:cNvSpPr/>
            <p:nvPr/>
          </p:nvSpPr>
          <p:spPr>
            <a:xfrm>
              <a:off x="1656630" y="1671147"/>
              <a:ext cx="27123" cy="23277"/>
            </a:xfrm>
            <a:custGeom>
              <a:avLst/>
              <a:gdLst/>
              <a:ahLst/>
              <a:cxnLst/>
              <a:rect l="l" t="t" r="r" b="b"/>
              <a:pathLst>
                <a:path w="1841" h="1580" extrusionOk="0">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4"/>
            <p:cNvSpPr/>
            <p:nvPr/>
          </p:nvSpPr>
          <p:spPr>
            <a:xfrm>
              <a:off x="304776" y="1794369"/>
              <a:ext cx="27108" cy="23174"/>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4"/>
            <p:cNvSpPr/>
            <p:nvPr/>
          </p:nvSpPr>
          <p:spPr>
            <a:xfrm>
              <a:off x="427616" y="1794369"/>
              <a:ext cx="27123" cy="23174"/>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4"/>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4"/>
            <p:cNvSpPr/>
            <p:nvPr/>
          </p:nvSpPr>
          <p:spPr>
            <a:xfrm>
              <a:off x="673354" y="1794369"/>
              <a:ext cx="27255" cy="23174"/>
            </a:xfrm>
            <a:custGeom>
              <a:avLst/>
              <a:gdLst/>
              <a:ahLst/>
              <a:cxnLst/>
              <a:rect l="l" t="t" r="r" b="b"/>
              <a:pathLst>
                <a:path w="1850" h="1573" extrusionOk="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4"/>
            <p:cNvSpPr/>
            <p:nvPr/>
          </p:nvSpPr>
          <p:spPr>
            <a:xfrm>
              <a:off x="796341" y="1794369"/>
              <a:ext cx="27123" cy="23174"/>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4"/>
            <p:cNvSpPr/>
            <p:nvPr/>
          </p:nvSpPr>
          <p:spPr>
            <a:xfrm>
              <a:off x="919180" y="1794369"/>
              <a:ext cx="27123" cy="23174"/>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4"/>
            <p:cNvSpPr/>
            <p:nvPr/>
          </p:nvSpPr>
          <p:spPr>
            <a:xfrm>
              <a:off x="1042226" y="1794369"/>
              <a:ext cx="27108" cy="23174"/>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4"/>
            <p:cNvSpPr/>
            <p:nvPr/>
          </p:nvSpPr>
          <p:spPr>
            <a:xfrm>
              <a:off x="1165066" y="1794369"/>
              <a:ext cx="27123" cy="23174"/>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4"/>
            <p:cNvSpPr/>
            <p:nvPr/>
          </p:nvSpPr>
          <p:spPr>
            <a:xfrm>
              <a:off x="1287905" y="1794369"/>
              <a:ext cx="27123" cy="23174"/>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4"/>
            <p:cNvSpPr/>
            <p:nvPr/>
          </p:nvSpPr>
          <p:spPr>
            <a:xfrm>
              <a:off x="1410745" y="1794369"/>
              <a:ext cx="27123" cy="23174"/>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14"/>
            <p:cNvSpPr/>
            <p:nvPr/>
          </p:nvSpPr>
          <p:spPr>
            <a:xfrm>
              <a:off x="1533599" y="1794369"/>
              <a:ext cx="27314" cy="23174"/>
            </a:xfrm>
            <a:custGeom>
              <a:avLst/>
              <a:gdLst/>
              <a:ahLst/>
              <a:cxnLst/>
              <a:rect l="l" t="t" r="r" b="b"/>
              <a:pathLst>
                <a:path w="1854" h="1573" extrusionOk="0">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4"/>
            <p:cNvSpPr/>
            <p:nvPr/>
          </p:nvSpPr>
          <p:spPr>
            <a:xfrm>
              <a:off x="1656689" y="1794369"/>
              <a:ext cx="27064" cy="23174"/>
            </a:xfrm>
            <a:custGeom>
              <a:avLst/>
              <a:gdLst/>
              <a:ahLst/>
              <a:cxnLst/>
              <a:rect l="l" t="t" r="r" b="b"/>
              <a:pathLst>
                <a:path w="1837" h="1573" extrusionOk="0">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4"/>
            <p:cNvSpPr/>
            <p:nvPr/>
          </p:nvSpPr>
          <p:spPr>
            <a:xfrm>
              <a:off x="304776" y="1917607"/>
              <a:ext cx="27108" cy="23174"/>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4"/>
            <p:cNvSpPr/>
            <p:nvPr/>
          </p:nvSpPr>
          <p:spPr>
            <a:xfrm>
              <a:off x="427616" y="1917607"/>
              <a:ext cx="27123" cy="23174"/>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4"/>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4"/>
            <p:cNvSpPr/>
            <p:nvPr/>
          </p:nvSpPr>
          <p:spPr>
            <a:xfrm>
              <a:off x="673501" y="1917592"/>
              <a:ext cx="27108" cy="23189"/>
            </a:xfrm>
            <a:custGeom>
              <a:avLst/>
              <a:gdLst/>
              <a:ahLst/>
              <a:cxnLst/>
              <a:rect l="l" t="t" r="r" b="b"/>
              <a:pathLst>
                <a:path w="1840" h="1574" extrusionOk="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4"/>
            <p:cNvSpPr/>
            <p:nvPr/>
          </p:nvSpPr>
          <p:spPr>
            <a:xfrm>
              <a:off x="796341" y="1917607"/>
              <a:ext cx="27123" cy="23174"/>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4"/>
            <p:cNvSpPr/>
            <p:nvPr/>
          </p:nvSpPr>
          <p:spPr>
            <a:xfrm>
              <a:off x="919180" y="1917607"/>
              <a:ext cx="27123" cy="23174"/>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4"/>
            <p:cNvSpPr/>
            <p:nvPr/>
          </p:nvSpPr>
          <p:spPr>
            <a:xfrm>
              <a:off x="1042226" y="1917607"/>
              <a:ext cx="27108" cy="23174"/>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14"/>
            <p:cNvSpPr/>
            <p:nvPr/>
          </p:nvSpPr>
          <p:spPr>
            <a:xfrm>
              <a:off x="1165066" y="1917607"/>
              <a:ext cx="27123" cy="23174"/>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4"/>
            <p:cNvSpPr/>
            <p:nvPr/>
          </p:nvSpPr>
          <p:spPr>
            <a:xfrm>
              <a:off x="1287905" y="1917607"/>
              <a:ext cx="27123" cy="23174"/>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4"/>
            <p:cNvSpPr/>
            <p:nvPr/>
          </p:nvSpPr>
          <p:spPr>
            <a:xfrm>
              <a:off x="1410745" y="1917607"/>
              <a:ext cx="27123" cy="23174"/>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14"/>
            <p:cNvSpPr/>
            <p:nvPr/>
          </p:nvSpPr>
          <p:spPr>
            <a:xfrm>
              <a:off x="1533658" y="1917607"/>
              <a:ext cx="27255" cy="23174"/>
            </a:xfrm>
            <a:custGeom>
              <a:avLst/>
              <a:gdLst/>
              <a:ahLst/>
              <a:cxnLst/>
              <a:rect l="l" t="t" r="r" b="b"/>
              <a:pathLst>
                <a:path w="1850" h="1573" extrusionOk="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14"/>
            <p:cNvSpPr/>
            <p:nvPr/>
          </p:nvSpPr>
          <p:spPr>
            <a:xfrm>
              <a:off x="1656689" y="1917607"/>
              <a:ext cx="27064" cy="23174"/>
            </a:xfrm>
            <a:custGeom>
              <a:avLst/>
              <a:gdLst/>
              <a:ahLst/>
              <a:cxnLst/>
              <a:rect l="l" t="t" r="r" b="b"/>
              <a:pathLst>
                <a:path w="1837" h="1573" extrusionOk="0">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4"/>
            <p:cNvSpPr/>
            <p:nvPr/>
          </p:nvSpPr>
          <p:spPr>
            <a:xfrm>
              <a:off x="304776" y="2040638"/>
              <a:ext cx="27108" cy="23292"/>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4"/>
            <p:cNvSpPr/>
            <p:nvPr/>
          </p:nvSpPr>
          <p:spPr>
            <a:xfrm>
              <a:off x="427616" y="2040638"/>
              <a:ext cx="27123" cy="23292"/>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4"/>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14"/>
            <p:cNvSpPr/>
            <p:nvPr/>
          </p:nvSpPr>
          <p:spPr>
            <a:xfrm>
              <a:off x="673310" y="2040638"/>
              <a:ext cx="27299" cy="23380"/>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4"/>
            <p:cNvSpPr/>
            <p:nvPr/>
          </p:nvSpPr>
          <p:spPr>
            <a:xfrm>
              <a:off x="796341" y="2040638"/>
              <a:ext cx="27123" cy="23292"/>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14"/>
            <p:cNvSpPr/>
            <p:nvPr/>
          </p:nvSpPr>
          <p:spPr>
            <a:xfrm>
              <a:off x="919180" y="2040638"/>
              <a:ext cx="27123" cy="23292"/>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14"/>
            <p:cNvSpPr/>
            <p:nvPr/>
          </p:nvSpPr>
          <p:spPr>
            <a:xfrm>
              <a:off x="1042226" y="2040638"/>
              <a:ext cx="27108" cy="23292"/>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14"/>
            <p:cNvSpPr/>
            <p:nvPr/>
          </p:nvSpPr>
          <p:spPr>
            <a:xfrm>
              <a:off x="1165066" y="2040638"/>
              <a:ext cx="27123" cy="23292"/>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14"/>
            <p:cNvSpPr/>
            <p:nvPr/>
          </p:nvSpPr>
          <p:spPr>
            <a:xfrm>
              <a:off x="1287905" y="2040638"/>
              <a:ext cx="27123" cy="23292"/>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14"/>
            <p:cNvSpPr/>
            <p:nvPr/>
          </p:nvSpPr>
          <p:spPr>
            <a:xfrm>
              <a:off x="1410745" y="2040638"/>
              <a:ext cx="27123" cy="23292"/>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4"/>
            <p:cNvSpPr/>
            <p:nvPr/>
          </p:nvSpPr>
          <p:spPr>
            <a:xfrm>
              <a:off x="1533599" y="2040638"/>
              <a:ext cx="27314" cy="23380"/>
            </a:xfrm>
            <a:custGeom>
              <a:avLst/>
              <a:gdLst/>
              <a:ahLst/>
              <a:cxnLst/>
              <a:rect l="l" t="t" r="r" b="b"/>
              <a:pathLst>
                <a:path w="1854"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14"/>
            <p:cNvSpPr/>
            <p:nvPr/>
          </p:nvSpPr>
          <p:spPr>
            <a:xfrm>
              <a:off x="1656630" y="2040638"/>
              <a:ext cx="27123" cy="23380"/>
            </a:xfrm>
            <a:custGeom>
              <a:avLst/>
              <a:gdLst/>
              <a:ahLst/>
              <a:cxnLst/>
              <a:rect l="l" t="t" r="r" b="b"/>
              <a:pathLst>
                <a:path w="1841" h="1587" extrusionOk="0">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4"/>
            <p:cNvSpPr/>
            <p:nvPr/>
          </p:nvSpPr>
          <p:spPr>
            <a:xfrm>
              <a:off x="304776" y="2163875"/>
              <a:ext cx="27108" cy="23277"/>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14"/>
            <p:cNvSpPr/>
            <p:nvPr/>
          </p:nvSpPr>
          <p:spPr>
            <a:xfrm>
              <a:off x="427616" y="2163875"/>
              <a:ext cx="27123" cy="23277"/>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14"/>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4"/>
            <p:cNvSpPr/>
            <p:nvPr/>
          </p:nvSpPr>
          <p:spPr>
            <a:xfrm>
              <a:off x="673310" y="2163875"/>
              <a:ext cx="27299" cy="23277"/>
            </a:xfrm>
            <a:custGeom>
              <a:avLst/>
              <a:gdLst/>
              <a:ahLst/>
              <a:cxnLst/>
              <a:rect l="l" t="t" r="r" b="b"/>
              <a:pathLst>
                <a:path w="1853" h="1580" extrusionOk="0">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4"/>
            <p:cNvSpPr/>
            <p:nvPr/>
          </p:nvSpPr>
          <p:spPr>
            <a:xfrm>
              <a:off x="796341" y="2163875"/>
              <a:ext cx="27123" cy="23277"/>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4"/>
            <p:cNvSpPr/>
            <p:nvPr/>
          </p:nvSpPr>
          <p:spPr>
            <a:xfrm>
              <a:off x="919180" y="2163875"/>
              <a:ext cx="27123" cy="23277"/>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4"/>
            <p:cNvSpPr/>
            <p:nvPr/>
          </p:nvSpPr>
          <p:spPr>
            <a:xfrm>
              <a:off x="1042226" y="2163875"/>
              <a:ext cx="27108" cy="23277"/>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4"/>
            <p:cNvSpPr/>
            <p:nvPr/>
          </p:nvSpPr>
          <p:spPr>
            <a:xfrm>
              <a:off x="1165066" y="2163875"/>
              <a:ext cx="27123" cy="23277"/>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14"/>
            <p:cNvSpPr/>
            <p:nvPr/>
          </p:nvSpPr>
          <p:spPr>
            <a:xfrm>
              <a:off x="1287905" y="2163875"/>
              <a:ext cx="27123" cy="23277"/>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4"/>
            <p:cNvSpPr/>
            <p:nvPr/>
          </p:nvSpPr>
          <p:spPr>
            <a:xfrm>
              <a:off x="1410745" y="2163875"/>
              <a:ext cx="27123" cy="23277"/>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4"/>
            <p:cNvSpPr/>
            <p:nvPr/>
          </p:nvSpPr>
          <p:spPr>
            <a:xfrm>
              <a:off x="1533599" y="2163875"/>
              <a:ext cx="27314" cy="23277"/>
            </a:xfrm>
            <a:custGeom>
              <a:avLst/>
              <a:gdLst/>
              <a:ahLst/>
              <a:cxnLst/>
              <a:rect l="l" t="t" r="r" b="b"/>
              <a:pathLst>
                <a:path w="1854" h="1580" extrusionOk="0">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4"/>
            <p:cNvSpPr/>
            <p:nvPr/>
          </p:nvSpPr>
          <p:spPr>
            <a:xfrm>
              <a:off x="1656630" y="2163875"/>
              <a:ext cx="27123" cy="23277"/>
            </a:xfrm>
            <a:custGeom>
              <a:avLst/>
              <a:gdLst/>
              <a:ahLst/>
              <a:cxnLst/>
              <a:rect l="l" t="t" r="r" b="b"/>
              <a:pathLst>
                <a:path w="1841" h="1580" extrusionOk="0">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4"/>
            <p:cNvSpPr/>
            <p:nvPr/>
          </p:nvSpPr>
          <p:spPr>
            <a:xfrm>
              <a:off x="304776" y="2287112"/>
              <a:ext cx="27108" cy="23174"/>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4"/>
            <p:cNvSpPr/>
            <p:nvPr/>
          </p:nvSpPr>
          <p:spPr>
            <a:xfrm>
              <a:off x="427616" y="2287112"/>
              <a:ext cx="27123" cy="23174"/>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4"/>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4"/>
            <p:cNvSpPr/>
            <p:nvPr/>
          </p:nvSpPr>
          <p:spPr>
            <a:xfrm>
              <a:off x="673310" y="2287112"/>
              <a:ext cx="27299" cy="23233"/>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4"/>
            <p:cNvSpPr/>
            <p:nvPr/>
          </p:nvSpPr>
          <p:spPr>
            <a:xfrm>
              <a:off x="796341" y="2287112"/>
              <a:ext cx="27123" cy="23174"/>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4"/>
            <p:cNvSpPr/>
            <p:nvPr/>
          </p:nvSpPr>
          <p:spPr>
            <a:xfrm>
              <a:off x="919180" y="2287112"/>
              <a:ext cx="27123" cy="23174"/>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14"/>
            <p:cNvSpPr/>
            <p:nvPr/>
          </p:nvSpPr>
          <p:spPr>
            <a:xfrm>
              <a:off x="1042226" y="2287112"/>
              <a:ext cx="27108" cy="23174"/>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4"/>
            <p:cNvSpPr/>
            <p:nvPr/>
          </p:nvSpPr>
          <p:spPr>
            <a:xfrm>
              <a:off x="1165066" y="2287112"/>
              <a:ext cx="27123" cy="23174"/>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4"/>
            <p:cNvSpPr/>
            <p:nvPr/>
          </p:nvSpPr>
          <p:spPr>
            <a:xfrm>
              <a:off x="1287905" y="2287112"/>
              <a:ext cx="27123" cy="23174"/>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4"/>
            <p:cNvSpPr/>
            <p:nvPr/>
          </p:nvSpPr>
          <p:spPr>
            <a:xfrm>
              <a:off x="1410745" y="2287112"/>
              <a:ext cx="27123" cy="23174"/>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14"/>
            <p:cNvSpPr/>
            <p:nvPr/>
          </p:nvSpPr>
          <p:spPr>
            <a:xfrm>
              <a:off x="1533599" y="2287112"/>
              <a:ext cx="27314" cy="23233"/>
            </a:xfrm>
            <a:custGeom>
              <a:avLst/>
              <a:gdLst/>
              <a:ahLst/>
              <a:cxnLst/>
              <a:rect l="l" t="t" r="r" b="b"/>
              <a:pathLst>
                <a:path w="1854" h="1577" extrusionOk="0">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14"/>
            <p:cNvSpPr/>
            <p:nvPr/>
          </p:nvSpPr>
          <p:spPr>
            <a:xfrm>
              <a:off x="1656630" y="2287112"/>
              <a:ext cx="27123" cy="23233"/>
            </a:xfrm>
            <a:custGeom>
              <a:avLst/>
              <a:gdLst/>
              <a:ahLst/>
              <a:cxnLst/>
              <a:rect l="l" t="t" r="r" b="b"/>
              <a:pathLst>
                <a:path w="1841" h="1577" extrusionOk="0">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4"/>
            <p:cNvSpPr/>
            <p:nvPr/>
          </p:nvSpPr>
          <p:spPr>
            <a:xfrm>
              <a:off x="304776" y="2410335"/>
              <a:ext cx="27108" cy="23248"/>
            </a:xfrm>
            <a:custGeom>
              <a:avLst/>
              <a:gdLst/>
              <a:ahLst/>
              <a:cxnLst/>
              <a:rect l="l" t="t" r="r" b="b"/>
              <a:pathLst>
                <a:path w="1840" h="1578" extrusionOk="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4"/>
            <p:cNvSpPr/>
            <p:nvPr/>
          </p:nvSpPr>
          <p:spPr>
            <a:xfrm>
              <a:off x="427616" y="2410335"/>
              <a:ext cx="27255" cy="23248"/>
            </a:xfrm>
            <a:custGeom>
              <a:avLst/>
              <a:gdLst/>
              <a:ahLst/>
              <a:cxnLst/>
              <a:rect l="l" t="t" r="r" b="b"/>
              <a:pathLst>
                <a:path w="1850" h="1578" extrusionOk="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4"/>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14"/>
            <p:cNvSpPr/>
            <p:nvPr/>
          </p:nvSpPr>
          <p:spPr>
            <a:xfrm>
              <a:off x="673501" y="2410335"/>
              <a:ext cx="27108" cy="23248"/>
            </a:xfrm>
            <a:custGeom>
              <a:avLst/>
              <a:gdLst/>
              <a:ahLst/>
              <a:cxnLst/>
              <a:rect l="l" t="t" r="r" b="b"/>
              <a:pathLst>
                <a:path w="1840" h="1578" extrusionOk="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14"/>
            <p:cNvSpPr/>
            <p:nvPr/>
          </p:nvSpPr>
          <p:spPr>
            <a:xfrm>
              <a:off x="796341" y="2410335"/>
              <a:ext cx="27123" cy="23174"/>
            </a:xfrm>
            <a:custGeom>
              <a:avLst/>
              <a:gdLst/>
              <a:ahLst/>
              <a:cxnLst/>
              <a:rect l="l" t="t" r="r" b="b"/>
              <a:pathLst>
                <a:path w="1841" h="1573" extrusionOk="0">
                  <a:moveTo>
                    <a:pt x="1083" y="0"/>
                  </a:moveTo>
                  <a:cubicBezTo>
                    <a:pt x="1075" y="0"/>
                    <a:pt x="1067" y="0"/>
                    <a:pt x="1059" y="1"/>
                  </a:cubicBezTo>
                  <a:cubicBezTo>
                    <a:pt x="358" y="1"/>
                    <a:pt x="0" y="848"/>
                    <a:pt x="503" y="1337"/>
                  </a:cubicBezTo>
                  <a:cubicBezTo>
                    <a:pt x="662" y="1500"/>
                    <a:pt x="858" y="1573"/>
                    <a:pt x="1051" y="1573"/>
                  </a:cubicBezTo>
                  <a:cubicBezTo>
                    <a:pt x="1453" y="1573"/>
                    <a:pt x="1840" y="1256"/>
                    <a:pt x="1840" y="782"/>
                  </a:cubicBezTo>
                  <a:cubicBezTo>
                    <a:pt x="1840" y="353"/>
                    <a:pt x="1508"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919180" y="2410335"/>
              <a:ext cx="27123" cy="23174"/>
            </a:xfrm>
            <a:custGeom>
              <a:avLst/>
              <a:gdLst/>
              <a:ahLst/>
              <a:cxnLst/>
              <a:rect l="l" t="t" r="r" b="b"/>
              <a:pathLst>
                <a:path w="1841" h="1573" extrusionOk="0">
                  <a:moveTo>
                    <a:pt x="1083" y="0"/>
                  </a:moveTo>
                  <a:cubicBezTo>
                    <a:pt x="1075" y="0"/>
                    <a:pt x="1067" y="0"/>
                    <a:pt x="1060"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4"/>
            <p:cNvSpPr/>
            <p:nvPr/>
          </p:nvSpPr>
          <p:spPr>
            <a:xfrm>
              <a:off x="1042226" y="2410335"/>
              <a:ext cx="27108" cy="23174"/>
            </a:xfrm>
            <a:custGeom>
              <a:avLst/>
              <a:gdLst/>
              <a:ahLst/>
              <a:cxnLst/>
              <a:rect l="l" t="t" r="r" b="b"/>
              <a:pathLst>
                <a:path w="1840" h="1573" extrusionOk="0">
                  <a:moveTo>
                    <a:pt x="1069" y="0"/>
                  </a:moveTo>
                  <a:cubicBezTo>
                    <a:pt x="1061" y="0"/>
                    <a:pt x="1054" y="0"/>
                    <a:pt x="1046" y="1"/>
                  </a:cubicBezTo>
                  <a:cubicBezTo>
                    <a:pt x="344" y="1"/>
                    <a:pt x="0" y="848"/>
                    <a:pt x="490" y="1337"/>
                  </a:cubicBezTo>
                  <a:cubicBezTo>
                    <a:pt x="648" y="1500"/>
                    <a:pt x="846" y="1573"/>
                    <a:pt x="1040" y="1573"/>
                  </a:cubicBezTo>
                  <a:cubicBezTo>
                    <a:pt x="1446" y="1573"/>
                    <a:pt x="1840" y="1256"/>
                    <a:pt x="1840" y="782"/>
                  </a:cubicBezTo>
                  <a:cubicBezTo>
                    <a:pt x="1840" y="353"/>
                    <a:pt x="1495" y="0"/>
                    <a:pt x="106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4"/>
            <p:cNvSpPr/>
            <p:nvPr/>
          </p:nvSpPr>
          <p:spPr>
            <a:xfrm>
              <a:off x="1165066" y="2410335"/>
              <a:ext cx="27123" cy="23174"/>
            </a:xfrm>
            <a:custGeom>
              <a:avLst/>
              <a:gdLst/>
              <a:ahLst/>
              <a:cxnLst/>
              <a:rect l="l" t="t" r="r" b="b"/>
              <a:pathLst>
                <a:path w="1841" h="1573" extrusionOk="0">
                  <a:moveTo>
                    <a:pt x="1069" y="0"/>
                  </a:moveTo>
                  <a:cubicBezTo>
                    <a:pt x="1062" y="0"/>
                    <a:pt x="1054" y="0"/>
                    <a:pt x="1046" y="1"/>
                  </a:cubicBezTo>
                  <a:cubicBezTo>
                    <a:pt x="345" y="1"/>
                    <a:pt x="0" y="848"/>
                    <a:pt x="490" y="1337"/>
                  </a:cubicBezTo>
                  <a:cubicBezTo>
                    <a:pt x="653" y="1500"/>
                    <a:pt x="852" y="1573"/>
                    <a:pt x="1046" y="1573"/>
                  </a:cubicBezTo>
                  <a:cubicBezTo>
                    <a:pt x="1453" y="1573"/>
                    <a:pt x="1840" y="1256"/>
                    <a:pt x="1840" y="782"/>
                  </a:cubicBezTo>
                  <a:cubicBezTo>
                    <a:pt x="1840" y="353"/>
                    <a:pt x="1496" y="0"/>
                    <a:pt x="106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4"/>
            <p:cNvSpPr/>
            <p:nvPr/>
          </p:nvSpPr>
          <p:spPr>
            <a:xfrm>
              <a:off x="1287905" y="2410335"/>
              <a:ext cx="27123" cy="23174"/>
            </a:xfrm>
            <a:custGeom>
              <a:avLst/>
              <a:gdLst/>
              <a:ahLst/>
              <a:cxnLst/>
              <a:rect l="l" t="t" r="r" b="b"/>
              <a:pathLst>
                <a:path w="1841" h="1573" extrusionOk="0">
                  <a:moveTo>
                    <a:pt x="1083" y="0"/>
                  </a:moveTo>
                  <a:cubicBezTo>
                    <a:pt x="1075" y="0"/>
                    <a:pt x="1067" y="0"/>
                    <a:pt x="1059"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4"/>
            <p:cNvSpPr/>
            <p:nvPr/>
          </p:nvSpPr>
          <p:spPr>
            <a:xfrm>
              <a:off x="1410745" y="2410335"/>
              <a:ext cx="27123" cy="23174"/>
            </a:xfrm>
            <a:custGeom>
              <a:avLst/>
              <a:gdLst/>
              <a:ahLst/>
              <a:cxnLst/>
              <a:rect l="l" t="t" r="r" b="b"/>
              <a:pathLst>
                <a:path w="1841" h="1573" extrusionOk="0">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14"/>
            <p:cNvSpPr/>
            <p:nvPr/>
          </p:nvSpPr>
          <p:spPr>
            <a:xfrm>
              <a:off x="1533599" y="2410335"/>
              <a:ext cx="27314" cy="23248"/>
            </a:xfrm>
            <a:custGeom>
              <a:avLst/>
              <a:gdLst/>
              <a:ahLst/>
              <a:cxnLst/>
              <a:rect l="l" t="t" r="r" b="b"/>
              <a:pathLst>
                <a:path w="1854" h="1578" extrusionOk="0">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14"/>
            <p:cNvSpPr/>
            <p:nvPr/>
          </p:nvSpPr>
          <p:spPr>
            <a:xfrm>
              <a:off x="1656630" y="2410335"/>
              <a:ext cx="27123" cy="23248"/>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14"/>
            <p:cNvSpPr/>
            <p:nvPr/>
          </p:nvSpPr>
          <p:spPr>
            <a:xfrm>
              <a:off x="304776" y="2533381"/>
              <a:ext cx="27108" cy="23277"/>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14"/>
            <p:cNvSpPr/>
            <p:nvPr/>
          </p:nvSpPr>
          <p:spPr>
            <a:xfrm>
              <a:off x="427616" y="2533381"/>
              <a:ext cx="27123" cy="23277"/>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14"/>
            <p:cNvSpPr/>
            <p:nvPr/>
          </p:nvSpPr>
          <p:spPr>
            <a:xfrm>
              <a:off x="550455" y="2533381"/>
              <a:ext cx="27314" cy="23366"/>
            </a:xfrm>
            <a:custGeom>
              <a:avLst/>
              <a:gdLst/>
              <a:ahLst/>
              <a:cxnLst/>
              <a:rect l="l" t="t" r="r" b="b"/>
              <a:pathLst>
                <a:path w="1854" h="1586" extrusionOk="0">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14"/>
            <p:cNvSpPr/>
            <p:nvPr/>
          </p:nvSpPr>
          <p:spPr>
            <a:xfrm>
              <a:off x="673310" y="2533381"/>
              <a:ext cx="27299" cy="23366"/>
            </a:xfrm>
            <a:custGeom>
              <a:avLst/>
              <a:gdLst/>
              <a:ahLst/>
              <a:cxnLst/>
              <a:rect l="l" t="t" r="r" b="b"/>
              <a:pathLst>
                <a:path w="1853" h="1586" extrusionOk="0">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14"/>
            <p:cNvSpPr/>
            <p:nvPr/>
          </p:nvSpPr>
          <p:spPr>
            <a:xfrm>
              <a:off x="796341" y="2533381"/>
              <a:ext cx="27123" cy="23277"/>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14"/>
            <p:cNvSpPr/>
            <p:nvPr/>
          </p:nvSpPr>
          <p:spPr>
            <a:xfrm>
              <a:off x="919180" y="2533381"/>
              <a:ext cx="27123" cy="23277"/>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4"/>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14"/>
            <p:cNvSpPr/>
            <p:nvPr/>
          </p:nvSpPr>
          <p:spPr>
            <a:xfrm>
              <a:off x="1042226" y="2533381"/>
              <a:ext cx="27108" cy="23277"/>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14"/>
            <p:cNvSpPr/>
            <p:nvPr/>
          </p:nvSpPr>
          <p:spPr>
            <a:xfrm>
              <a:off x="1165066" y="2533381"/>
              <a:ext cx="27123" cy="23277"/>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4"/>
            <p:cNvSpPr/>
            <p:nvPr/>
          </p:nvSpPr>
          <p:spPr>
            <a:xfrm>
              <a:off x="1287905" y="2533381"/>
              <a:ext cx="27123" cy="23277"/>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14"/>
            <p:cNvSpPr/>
            <p:nvPr/>
          </p:nvSpPr>
          <p:spPr>
            <a:xfrm>
              <a:off x="1410745" y="2533381"/>
              <a:ext cx="27123" cy="23277"/>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4"/>
            <p:cNvSpPr/>
            <p:nvPr/>
          </p:nvSpPr>
          <p:spPr>
            <a:xfrm>
              <a:off x="1533599" y="2533381"/>
              <a:ext cx="27314" cy="23366"/>
            </a:xfrm>
            <a:custGeom>
              <a:avLst/>
              <a:gdLst/>
              <a:ahLst/>
              <a:cxnLst/>
              <a:rect l="l" t="t" r="r" b="b"/>
              <a:pathLst>
                <a:path w="1854" h="1586" extrusionOk="0">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4"/>
            <p:cNvSpPr/>
            <p:nvPr/>
          </p:nvSpPr>
          <p:spPr>
            <a:xfrm>
              <a:off x="1656630" y="2533381"/>
              <a:ext cx="27123" cy="23366"/>
            </a:xfrm>
            <a:custGeom>
              <a:avLst/>
              <a:gdLst/>
              <a:ahLst/>
              <a:cxnLst/>
              <a:rect l="l" t="t" r="r" b="b"/>
              <a:pathLst>
                <a:path w="1841" h="1586" extrusionOk="0">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14"/>
            <p:cNvSpPr/>
            <p:nvPr/>
          </p:nvSpPr>
          <p:spPr>
            <a:xfrm>
              <a:off x="304776" y="2656604"/>
              <a:ext cx="27108" cy="23292"/>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4"/>
            <p:cNvSpPr/>
            <p:nvPr/>
          </p:nvSpPr>
          <p:spPr>
            <a:xfrm>
              <a:off x="427616" y="2656604"/>
              <a:ext cx="27123" cy="23292"/>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4"/>
            <p:cNvSpPr/>
            <p:nvPr/>
          </p:nvSpPr>
          <p:spPr>
            <a:xfrm>
              <a:off x="550455" y="2656604"/>
              <a:ext cx="27314" cy="23292"/>
            </a:xfrm>
            <a:custGeom>
              <a:avLst/>
              <a:gdLst/>
              <a:ahLst/>
              <a:cxnLst/>
              <a:rect l="l" t="t" r="r" b="b"/>
              <a:pathLst>
                <a:path w="1854" h="1581" extrusionOk="0">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4"/>
            <p:cNvSpPr/>
            <p:nvPr/>
          </p:nvSpPr>
          <p:spPr>
            <a:xfrm>
              <a:off x="673310" y="2656604"/>
              <a:ext cx="27299" cy="23380"/>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14"/>
            <p:cNvSpPr/>
            <p:nvPr/>
          </p:nvSpPr>
          <p:spPr>
            <a:xfrm>
              <a:off x="796341" y="2656604"/>
              <a:ext cx="27123" cy="23292"/>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14"/>
            <p:cNvSpPr/>
            <p:nvPr/>
          </p:nvSpPr>
          <p:spPr>
            <a:xfrm>
              <a:off x="919180" y="2656604"/>
              <a:ext cx="27123" cy="23292"/>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4"/>
            <p:cNvSpPr/>
            <p:nvPr/>
          </p:nvSpPr>
          <p:spPr>
            <a:xfrm>
              <a:off x="1042226" y="2656604"/>
              <a:ext cx="27108" cy="23292"/>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4"/>
            <p:cNvSpPr/>
            <p:nvPr/>
          </p:nvSpPr>
          <p:spPr>
            <a:xfrm>
              <a:off x="1165066" y="2656604"/>
              <a:ext cx="27123" cy="23292"/>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4"/>
            <p:cNvSpPr/>
            <p:nvPr/>
          </p:nvSpPr>
          <p:spPr>
            <a:xfrm>
              <a:off x="1287905" y="2656604"/>
              <a:ext cx="27123" cy="23292"/>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4"/>
            <p:cNvSpPr/>
            <p:nvPr/>
          </p:nvSpPr>
          <p:spPr>
            <a:xfrm>
              <a:off x="1410745" y="2656604"/>
              <a:ext cx="27123" cy="23292"/>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4"/>
            <p:cNvSpPr/>
            <p:nvPr/>
          </p:nvSpPr>
          <p:spPr>
            <a:xfrm>
              <a:off x="1533599" y="2656604"/>
              <a:ext cx="27314" cy="23292"/>
            </a:xfrm>
            <a:custGeom>
              <a:avLst/>
              <a:gdLst/>
              <a:ahLst/>
              <a:cxnLst/>
              <a:rect l="l" t="t" r="r" b="b"/>
              <a:pathLst>
                <a:path w="1854" h="1581" extrusionOk="0">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14"/>
            <p:cNvSpPr/>
            <p:nvPr/>
          </p:nvSpPr>
          <p:spPr>
            <a:xfrm>
              <a:off x="1656630" y="2656604"/>
              <a:ext cx="27123" cy="23380"/>
            </a:xfrm>
            <a:custGeom>
              <a:avLst/>
              <a:gdLst/>
              <a:ahLst/>
              <a:cxnLst/>
              <a:rect l="l" t="t" r="r" b="b"/>
              <a:pathLst>
                <a:path w="1841" h="1587" extrusionOk="0">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14"/>
            <p:cNvSpPr/>
            <p:nvPr/>
          </p:nvSpPr>
          <p:spPr>
            <a:xfrm>
              <a:off x="304776" y="2779841"/>
              <a:ext cx="27108" cy="23174"/>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4"/>
            <p:cNvSpPr/>
            <p:nvPr/>
          </p:nvSpPr>
          <p:spPr>
            <a:xfrm>
              <a:off x="427616" y="2779841"/>
              <a:ext cx="27123" cy="23174"/>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4"/>
            <p:cNvSpPr/>
            <p:nvPr/>
          </p:nvSpPr>
          <p:spPr>
            <a:xfrm>
              <a:off x="550455" y="2779841"/>
              <a:ext cx="27314" cy="23277"/>
            </a:xfrm>
            <a:custGeom>
              <a:avLst/>
              <a:gdLst/>
              <a:ahLst/>
              <a:cxnLst/>
              <a:rect l="l" t="t" r="r" b="b"/>
              <a:pathLst>
                <a:path w="1854" h="1580" extrusionOk="0">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14"/>
            <p:cNvSpPr/>
            <p:nvPr/>
          </p:nvSpPr>
          <p:spPr>
            <a:xfrm>
              <a:off x="673310" y="2779841"/>
              <a:ext cx="27299" cy="23277"/>
            </a:xfrm>
            <a:custGeom>
              <a:avLst/>
              <a:gdLst/>
              <a:ahLst/>
              <a:cxnLst/>
              <a:rect l="l" t="t" r="r" b="b"/>
              <a:pathLst>
                <a:path w="1853" h="1580" extrusionOk="0">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14"/>
            <p:cNvSpPr/>
            <p:nvPr/>
          </p:nvSpPr>
          <p:spPr>
            <a:xfrm>
              <a:off x="796341" y="2779841"/>
              <a:ext cx="27123" cy="23174"/>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14"/>
            <p:cNvSpPr/>
            <p:nvPr/>
          </p:nvSpPr>
          <p:spPr>
            <a:xfrm>
              <a:off x="919180" y="2779841"/>
              <a:ext cx="27123" cy="23174"/>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4"/>
            <p:cNvSpPr/>
            <p:nvPr/>
          </p:nvSpPr>
          <p:spPr>
            <a:xfrm>
              <a:off x="1042226" y="2779841"/>
              <a:ext cx="27108" cy="23174"/>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4"/>
            <p:cNvSpPr/>
            <p:nvPr/>
          </p:nvSpPr>
          <p:spPr>
            <a:xfrm>
              <a:off x="1165066" y="2779841"/>
              <a:ext cx="27123" cy="23174"/>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4"/>
            <p:cNvSpPr/>
            <p:nvPr/>
          </p:nvSpPr>
          <p:spPr>
            <a:xfrm>
              <a:off x="1287905" y="2779841"/>
              <a:ext cx="27123" cy="23174"/>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4"/>
            <p:cNvSpPr/>
            <p:nvPr/>
          </p:nvSpPr>
          <p:spPr>
            <a:xfrm>
              <a:off x="1410745" y="2779841"/>
              <a:ext cx="27123" cy="23174"/>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4"/>
            <p:cNvSpPr/>
            <p:nvPr/>
          </p:nvSpPr>
          <p:spPr>
            <a:xfrm>
              <a:off x="1533599" y="2779841"/>
              <a:ext cx="27314" cy="23277"/>
            </a:xfrm>
            <a:custGeom>
              <a:avLst/>
              <a:gdLst/>
              <a:ahLst/>
              <a:cxnLst/>
              <a:rect l="l" t="t" r="r" b="b"/>
              <a:pathLst>
                <a:path w="1854" h="1580" extrusionOk="0">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14"/>
            <p:cNvSpPr/>
            <p:nvPr/>
          </p:nvSpPr>
          <p:spPr>
            <a:xfrm>
              <a:off x="1656630" y="2779841"/>
              <a:ext cx="27123" cy="23277"/>
            </a:xfrm>
            <a:custGeom>
              <a:avLst/>
              <a:gdLst/>
              <a:ahLst/>
              <a:cxnLst/>
              <a:rect l="l" t="t" r="r" b="b"/>
              <a:pathLst>
                <a:path w="1841" h="1580" extrusionOk="0">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3" name="Google Shape;703;p14"/>
          <p:cNvGrpSpPr/>
          <p:nvPr/>
        </p:nvGrpSpPr>
        <p:grpSpPr>
          <a:xfrm rot="5400000">
            <a:off x="345856" y="4784080"/>
            <a:ext cx="2585305" cy="3277033"/>
            <a:chOff x="304776" y="1055181"/>
            <a:chExt cx="1378977" cy="1747937"/>
          </a:xfrm>
        </p:grpSpPr>
        <p:sp>
          <p:nvSpPr>
            <p:cNvPr id="704" name="Google Shape;704;p14"/>
            <p:cNvSpPr/>
            <p:nvPr/>
          </p:nvSpPr>
          <p:spPr>
            <a:xfrm>
              <a:off x="304776" y="1055181"/>
              <a:ext cx="27108" cy="23277"/>
            </a:xfrm>
            <a:custGeom>
              <a:avLst/>
              <a:gdLst/>
              <a:ahLst/>
              <a:cxnLst/>
              <a:rect l="l" t="t" r="r" b="b"/>
              <a:pathLst>
                <a:path w="1840" h="1580" extrusionOk="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4"/>
            <p:cNvSpPr/>
            <p:nvPr/>
          </p:nvSpPr>
          <p:spPr>
            <a:xfrm>
              <a:off x="427616" y="1055181"/>
              <a:ext cx="27123" cy="23277"/>
            </a:xfrm>
            <a:custGeom>
              <a:avLst/>
              <a:gdLst/>
              <a:ahLst/>
              <a:cxnLst/>
              <a:rect l="l" t="t" r="r" b="b"/>
              <a:pathLst>
                <a:path w="1841" h="1580" extrusionOk="0">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4"/>
            <p:cNvSpPr/>
            <p:nvPr/>
          </p:nvSpPr>
          <p:spPr>
            <a:xfrm>
              <a:off x="550455" y="1055181"/>
              <a:ext cx="27314" cy="23277"/>
            </a:xfrm>
            <a:custGeom>
              <a:avLst/>
              <a:gdLst/>
              <a:ahLst/>
              <a:cxnLst/>
              <a:rect l="l" t="t" r="r" b="b"/>
              <a:pathLst>
                <a:path w="1854" h="1580" extrusionOk="0">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14"/>
            <p:cNvSpPr/>
            <p:nvPr/>
          </p:nvSpPr>
          <p:spPr>
            <a:xfrm>
              <a:off x="673501" y="1055181"/>
              <a:ext cx="27108" cy="23277"/>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4"/>
            <p:cNvSpPr/>
            <p:nvPr/>
          </p:nvSpPr>
          <p:spPr>
            <a:xfrm>
              <a:off x="796341" y="1055181"/>
              <a:ext cx="27123" cy="23277"/>
            </a:xfrm>
            <a:custGeom>
              <a:avLst/>
              <a:gdLst/>
              <a:ahLst/>
              <a:cxnLst/>
              <a:rect l="l" t="t" r="r" b="b"/>
              <a:pathLst>
                <a:path w="1841" h="1580" extrusionOk="0">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4"/>
            <p:cNvSpPr/>
            <p:nvPr/>
          </p:nvSpPr>
          <p:spPr>
            <a:xfrm>
              <a:off x="919180" y="1055181"/>
              <a:ext cx="27123" cy="23277"/>
            </a:xfrm>
            <a:custGeom>
              <a:avLst/>
              <a:gdLst/>
              <a:ahLst/>
              <a:cxnLst/>
              <a:rect l="l" t="t" r="r" b="b"/>
              <a:pathLst>
                <a:path w="1841" h="1580" extrusionOk="0">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4"/>
            <p:cNvSpPr/>
            <p:nvPr/>
          </p:nvSpPr>
          <p:spPr>
            <a:xfrm>
              <a:off x="1042226" y="1055181"/>
              <a:ext cx="27108" cy="23277"/>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14"/>
            <p:cNvSpPr/>
            <p:nvPr/>
          </p:nvSpPr>
          <p:spPr>
            <a:xfrm>
              <a:off x="1165066" y="1055181"/>
              <a:ext cx="27123" cy="23277"/>
            </a:xfrm>
            <a:custGeom>
              <a:avLst/>
              <a:gdLst/>
              <a:ahLst/>
              <a:cxnLst/>
              <a:rect l="l" t="t" r="r" b="b"/>
              <a:pathLst>
                <a:path w="1841" h="1580" extrusionOk="0">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14"/>
            <p:cNvSpPr/>
            <p:nvPr/>
          </p:nvSpPr>
          <p:spPr>
            <a:xfrm>
              <a:off x="1287905" y="1055181"/>
              <a:ext cx="27123" cy="23277"/>
            </a:xfrm>
            <a:custGeom>
              <a:avLst/>
              <a:gdLst/>
              <a:ahLst/>
              <a:cxnLst/>
              <a:rect l="l" t="t" r="r" b="b"/>
              <a:pathLst>
                <a:path w="1841" h="1580" extrusionOk="0">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14"/>
            <p:cNvSpPr/>
            <p:nvPr/>
          </p:nvSpPr>
          <p:spPr>
            <a:xfrm>
              <a:off x="1410745" y="1055181"/>
              <a:ext cx="27123" cy="23277"/>
            </a:xfrm>
            <a:custGeom>
              <a:avLst/>
              <a:gdLst/>
              <a:ahLst/>
              <a:cxnLst/>
              <a:rect l="l" t="t" r="r" b="b"/>
              <a:pathLst>
                <a:path w="1841" h="1580" extrusionOk="0">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14"/>
            <p:cNvSpPr/>
            <p:nvPr/>
          </p:nvSpPr>
          <p:spPr>
            <a:xfrm>
              <a:off x="1533599" y="1055181"/>
              <a:ext cx="27314" cy="23277"/>
            </a:xfrm>
            <a:custGeom>
              <a:avLst/>
              <a:gdLst/>
              <a:ahLst/>
              <a:cxnLst/>
              <a:rect l="l" t="t" r="r" b="b"/>
              <a:pathLst>
                <a:path w="1854" h="1580" extrusionOk="0">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14"/>
            <p:cNvSpPr/>
            <p:nvPr/>
          </p:nvSpPr>
          <p:spPr>
            <a:xfrm>
              <a:off x="1656630" y="1055181"/>
              <a:ext cx="27123" cy="23277"/>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14"/>
            <p:cNvSpPr/>
            <p:nvPr/>
          </p:nvSpPr>
          <p:spPr>
            <a:xfrm>
              <a:off x="304776" y="1178403"/>
              <a:ext cx="27108" cy="23174"/>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4"/>
            <p:cNvSpPr/>
            <p:nvPr/>
          </p:nvSpPr>
          <p:spPr>
            <a:xfrm>
              <a:off x="427616" y="1178403"/>
              <a:ext cx="27123" cy="23174"/>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4"/>
            <p:cNvSpPr/>
            <p:nvPr/>
          </p:nvSpPr>
          <p:spPr>
            <a:xfrm>
              <a:off x="550455" y="1178403"/>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4"/>
            <p:cNvSpPr/>
            <p:nvPr/>
          </p:nvSpPr>
          <p:spPr>
            <a:xfrm>
              <a:off x="673501" y="1178403"/>
              <a:ext cx="27108" cy="23248"/>
            </a:xfrm>
            <a:custGeom>
              <a:avLst/>
              <a:gdLst/>
              <a:ahLst/>
              <a:cxnLst/>
              <a:rect l="l" t="t" r="r" b="b"/>
              <a:pathLst>
                <a:path w="1840" h="1578" extrusionOk="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14"/>
            <p:cNvSpPr/>
            <p:nvPr/>
          </p:nvSpPr>
          <p:spPr>
            <a:xfrm>
              <a:off x="796341" y="1178403"/>
              <a:ext cx="27123" cy="23174"/>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14"/>
            <p:cNvSpPr/>
            <p:nvPr/>
          </p:nvSpPr>
          <p:spPr>
            <a:xfrm>
              <a:off x="919180" y="1178403"/>
              <a:ext cx="27123" cy="23174"/>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4"/>
            <p:cNvSpPr/>
            <p:nvPr/>
          </p:nvSpPr>
          <p:spPr>
            <a:xfrm>
              <a:off x="1042226" y="1178403"/>
              <a:ext cx="27108" cy="23174"/>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4"/>
            <p:cNvSpPr/>
            <p:nvPr/>
          </p:nvSpPr>
          <p:spPr>
            <a:xfrm>
              <a:off x="1165066" y="1178403"/>
              <a:ext cx="27123" cy="23174"/>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4"/>
            <p:cNvSpPr/>
            <p:nvPr/>
          </p:nvSpPr>
          <p:spPr>
            <a:xfrm>
              <a:off x="1287905" y="1178403"/>
              <a:ext cx="27123" cy="23174"/>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4"/>
            <p:cNvSpPr/>
            <p:nvPr/>
          </p:nvSpPr>
          <p:spPr>
            <a:xfrm>
              <a:off x="1410745" y="1178403"/>
              <a:ext cx="27123" cy="23174"/>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4"/>
            <p:cNvSpPr/>
            <p:nvPr/>
          </p:nvSpPr>
          <p:spPr>
            <a:xfrm>
              <a:off x="1533644" y="1178403"/>
              <a:ext cx="27270" cy="23174"/>
            </a:xfrm>
            <a:custGeom>
              <a:avLst/>
              <a:gdLst/>
              <a:ahLst/>
              <a:cxnLst/>
              <a:rect l="l" t="t" r="r" b="b"/>
              <a:pathLst>
                <a:path w="1851" h="1573" extrusionOk="0">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14"/>
            <p:cNvSpPr/>
            <p:nvPr/>
          </p:nvSpPr>
          <p:spPr>
            <a:xfrm>
              <a:off x="1656630" y="1178403"/>
              <a:ext cx="27123" cy="23248"/>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14"/>
            <p:cNvSpPr/>
            <p:nvPr/>
          </p:nvSpPr>
          <p:spPr>
            <a:xfrm>
              <a:off x="304776" y="1301626"/>
              <a:ext cx="27108" cy="23189"/>
            </a:xfrm>
            <a:custGeom>
              <a:avLst/>
              <a:gdLst/>
              <a:ahLst/>
              <a:cxnLst/>
              <a:rect l="l" t="t" r="r" b="b"/>
              <a:pathLst>
                <a:path w="1840" h="1574" extrusionOk="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14"/>
            <p:cNvSpPr/>
            <p:nvPr/>
          </p:nvSpPr>
          <p:spPr>
            <a:xfrm>
              <a:off x="427616" y="1301626"/>
              <a:ext cx="27123" cy="23189"/>
            </a:xfrm>
            <a:custGeom>
              <a:avLst/>
              <a:gdLst/>
              <a:ahLst/>
              <a:cxnLst/>
              <a:rect l="l" t="t" r="r" b="b"/>
              <a:pathLst>
                <a:path w="1841" h="1574" extrusionOk="0">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14"/>
            <p:cNvSpPr/>
            <p:nvPr/>
          </p:nvSpPr>
          <p:spPr>
            <a:xfrm>
              <a:off x="550455" y="1301626"/>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4"/>
            <p:cNvSpPr/>
            <p:nvPr/>
          </p:nvSpPr>
          <p:spPr>
            <a:xfrm>
              <a:off x="673545" y="1301626"/>
              <a:ext cx="27064" cy="23189"/>
            </a:xfrm>
            <a:custGeom>
              <a:avLst/>
              <a:gdLst/>
              <a:ahLst/>
              <a:cxnLst/>
              <a:rect l="l" t="t" r="r" b="b"/>
              <a:pathLst>
                <a:path w="1837" h="1574" extrusionOk="0">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4"/>
            <p:cNvSpPr/>
            <p:nvPr/>
          </p:nvSpPr>
          <p:spPr>
            <a:xfrm>
              <a:off x="796341" y="1301626"/>
              <a:ext cx="27123" cy="23189"/>
            </a:xfrm>
            <a:custGeom>
              <a:avLst/>
              <a:gdLst/>
              <a:ahLst/>
              <a:cxnLst/>
              <a:rect l="l" t="t" r="r" b="b"/>
              <a:pathLst>
                <a:path w="1841" h="1574" extrusionOk="0">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4"/>
            <p:cNvSpPr/>
            <p:nvPr/>
          </p:nvSpPr>
          <p:spPr>
            <a:xfrm>
              <a:off x="919180" y="1301626"/>
              <a:ext cx="27123" cy="23189"/>
            </a:xfrm>
            <a:custGeom>
              <a:avLst/>
              <a:gdLst/>
              <a:ahLst/>
              <a:cxnLst/>
              <a:rect l="l" t="t" r="r" b="b"/>
              <a:pathLst>
                <a:path w="1841" h="1574" extrusionOk="0">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4"/>
            <p:cNvSpPr/>
            <p:nvPr/>
          </p:nvSpPr>
          <p:spPr>
            <a:xfrm>
              <a:off x="1042226" y="1301626"/>
              <a:ext cx="27108" cy="23189"/>
            </a:xfrm>
            <a:custGeom>
              <a:avLst/>
              <a:gdLst/>
              <a:ahLst/>
              <a:cxnLst/>
              <a:rect l="l" t="t" r="r" b="b"/>
              <a:pathLst>
                <a:path w="1840" h="1574" extrusionOk="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4"/>
            <p:cNvSpPr/>
            <p:nvPr/>
          </p:nvSpPr>
          <p:spPr>
            <a:xfrm>
              <a:off x="1165066" y="1301626"/>
              <a:ext cx="27123" cy="23189"/>
            </a:xfrm>
            <a:custGeom>
              <a:avLst/>
              <a:gdLst/>
              <a:ahLst/>
              <a:cxnLst/>
              <a:rect l="l" t="t" r="r" b="b"/>
              <a:pathLst>
                <a:path w="1841" h="1574" extrusionOk="0">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14"/>
            <p:cNvSpPr/>
            <p:nvPr/>
          </p:nvSpPr>
          <p:spPr>
            <a:xfrm>
              <a:off x="1287905" y="1301626"/>
              <a:ext cx="27123" cy="23189"/>
            </a:xfrm>
            <a:custGeom>
              <a:avLst/>
              <a:gdLst/>
              <a:ahLst/>
              <a:cxnLst/>
              <a:rect l="l" t="t" r="r" b="b"/>
              <a:pathLst>
                <a:path w="1841" h="1574" extrusionOk="0">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14"/>
            <p:cNvSpPr/>
            <p:nvPr/>
          </p:nvSpPr>
          <p:spPr>
            <a:xfrm>
              <a:off x="1410745" y="1301626"/>
              <a:ext cx="27123" cy="23189"/>
            </a:xfrm>
            <a:custGeom>
              <a:avLst/>
              <a:gdLst/>
              <a:ahLst/>
              <a:cxnLst/>
              <a:rect l="l" t="t" r="r" b="b"/>
              <a:pathLst>
                <a:path w="1841" h="1574" extrusionOk="0">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4"/>
            <p:cNvSpPr/>
            <p:nvPr/>
          </p:nvSpPr>
          <p:spPr>
            <a:xfrm>
              <a:off x="1533599" y="1301641"/>
              <a:ext cx="27314" cy="23174"/>
            </a:xfrm>
            <a:custGeom>
              <a:avLst/>
              <a:gdLst/>
              <a:ahLst/>
              <a:cxnLst/>
              <a:rect l="l" t="t" r="r" b="b"/>
              <a:pathLst>
                <a:path w="1854" h="1573" extrusionOk="0">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4"/>
            <p:cNvSpPr/>
            <p:nvPr/>
          </p:nvSpPr>
          <p:spPr>
            <a:xfrm>
              <a:off x="1656689" y="1301626"/>
              <a:ext cx="27064" cy="23189"/>
            </a:xfrm>
            <a:custGeom>
              <a:avLst/>
              <a:gdLst/>
              <a:ahLst/>
              <a:cxnLst/>
              <a:rect l="l" t="t" r="r" b="b"/>
              <a:pathLst>
                <a:path w="1837" h="1574" extrusionOk="0">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4"/>
            <p:cNvSpPr/>
            <p:nvPr/>
          </p:nvSpPr>
          <p:spPr>
            <a:xfrm>
              <a:off x="304776" y="1424672"/>
              <a:ext cx="27108" cy="23292"/>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4"/>
            <p:cNvSpPr/>
            <p:nvPr/>
          </p:nvSpPr>
          <p:spPr>
            <a:xfrm>
              <a:off x="427616" y="1424672"/>
              <a:ext cx="27123" cy="23292"/>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14"/>
            <p:cNvSpPr/>
            <p:nvPr/>
          </p:nvSpPr>
          <p:spPr>
            <a:xfrm>
              <a:off x="550455" y="1424672"/>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4"/>
            <p:cNvSpPr/>
            <p:nvPr/>
          </p:nvSpPr>
          <p:spPr>
            <a:xfrm>
              <a:off x="673310" y="1424672"/>
              <a:ext cx="27299" cy="23380"/>
            </a:xfrm>
            <a:custGeom>
              <a:avLst/>
              <a:gdLst/>
              <a:ahLst/>
              <a:cxnLst/>
              <a:rect l="l" t="t" r="r" b="b"/>
              <a:pathLst>
                <a:path w="1853"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4"/>
            <p:cNvSpPr/>
            <p:nvPr/>
          </p:nvSpPr>
          <p:spPr>
            <a:xfrm>
              <a:off x="796341" y="1424672"/>
              <a:ext cx="27123" cy="23292"/>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4"/>
            <p:cNvSpPr/>
            <p:nvPr/>
          </p:nvSpPr>
          <p:spPr>
            <a:xfrm>
              <a:off x="919180" y="1424672"/>
              <a:ext cx="27123" cy="23292"/>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4"/>
            <p:cNvSpPr/>
            <p:nvPr/>
          </p:nvSpPr>
          <p:spPr>
            <a:xfrm>
              <a:off x="1042226" y="1424672"/>
              <a:ext cx="27108" cy="23292"/>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4"/>
            <p:cNvSpPr/>
            <p:nvPr/>
          </p:nvSpPr>
          <p:spPr>
            <a:xfrm>
              <a:off x="1165066" y="1424672"/>
              <a:ext cx="27123" cy="23292"/>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4"/>
            <p:cNvSpPr/>
            <p:nvPr/>
          </p:nvSpPr>
          <p:spPr>
            <a:xfrm>
              <a:off x="1287905" y="1424672"/>
              <a:ext cx="27123" cy="23292"/>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4"/>
            <p:cNvSpPr/>
            <p:nvPr/>
          </p:nvSpPr>
          <p:spPr>
            <a:xfrm>
              <a:off x="1410745" y="1424672"/>
              <a:ext cx="27123" cy="23292"/>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14"/>
            <p:cNvSpPr/>
            <p:nvPr/>
          </p:nvSpPr>
          <p:spPr>
            <a:xfrm>
              <a:off x="1533599" y="1424672"/>
              <a:ext cx="27314" cy="23380"/>
            </a:xfrm>
            <a:custGeom>
              <a:avLst/>
              <a:gdLst/>
              <a:ahLst/>
              <a:cxnLst/>
              <a:rect l="l" t="t" r="r" b="b"/>
              <a:pathLst>
                <a:path w="1854"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14"/>
            <p:cNvSpPr/>
            <p:nvPr/>
          </p:nvSpPr>
          <p:spPr>
            <a:xfrm>
              <a:off x="1656630" y="1424672"/>
              <a:ext cx="27123" cy="23380"/>
            </a:xfrm>
            <a:custGeom>
              <a:avLst/>
              <a:gdLst/>
              <a:ahLst/>
              <a:cxnLst/>
              <a:rect l="l" t="t" r="r" b="b"/>
              <a:pathLst>
                <a:path w="1841" h="1587" extrusionOk="0">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4"/>
            <p:cNvSpPr/>
            <p:nvPr/>
          </p:nvSpPr>
          <p:spPr>
            <a:xfrm>
              <a:off x="304776" y="1547909"/>
              <a:ext cx="27108" cy="23277"/>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4"/>
            <p:cNvSpPr/>
            <p:nvPr/>
          </p:nvSpPr>
          <p:spPr>
            <a:xfrm>
              <a:off x="427616" y="1547909"/>
              <a:ext cx="27123" cy="23277"/>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14"/>
            <p:cNvSpPr/>
            <p:nvPr/>
          </p:nvSpPr>
          <p:spPr>
            <a:xfrm>
              <a:off x="550455" y="1547909"/>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4"/>
            <p:cNvSpPr/>
            <p:nvPr/>
          </p:nvSpPr>
          <p:spPr>
            <a:xfrm>
              <a:off x="673310" y="1547909"/>
              <a:ext cx="27299" cy="23366"/>
            </a:xfrm>
            <a:custGeom>
              <a:avLst/>
              <a:gdLst/>
              <a:ahLst/>
              <a:cxnLst/>
              <a:rect l="l" t="t" r="r" b="b"/>
              <a:pathLst>
                <a:path w="1853" h="1586" extrusionOk="0">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14"/>
            <p:cNvSpPr/>
            <p:nvPr/>
          </p:nvSpPr>
          <p:spPr>
            <a:xfrm>
              <a:off x="796341" y="1547909"/>
              <a:ext cx="27123" cy="23277"/>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14"/>
            <p:cNvSpPr/>
            <p:nvPr/>
          </p:nvSpPr>
          <p:spPr>
            <a:xfrm>
              <a:off x="919180" y="1547909"/>
              <a:ext cx="27123" cy="23277"/>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14"/>
            <p:cNvSpPr/>
            <p:nvPr/>
          </p:nvSpPr>
          <p:spPr>
            <a:xfrm>
              <a:off x="1042226" y="1547909"/>
              <a:ext cx="27108" cy="23277"/>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14"/>
            <p:cNvSpPr/>
            <p:nvPr/>
          </p:nvSpPr>
          <p:spPr>
            <a:xfrm>
              <a:off x="1165066" y="1547909"/>
              <a:ext cx="27123" cy="23277"/>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14"/>
            <p:cNvSpPr/>
            <p:nvPr/>
          </p:nvSpPr>
          <p:spPr>
            <a:xfrm>
              <a:off x="1287905" y="1547909"/>
              <a:ext cx="27123" cy="23277"/>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14"/>
            <p:cNvSpPr/>
            <p:nvPr/>
          </p:nvSpPr>
          <p:spPr>
            <a:xfrm>
              <a:off x="1410745" y="1547909"/>
              <a:ext cx="27123" cy="23277"/>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14"/>
            <p:cNvSpPr/>
            <p:nvPr/>
          </p:nvSpPr>
          <p:spPr>
            <a:xfrm>
              <a:off x="1533599" y="1547909"/>
              <a:ext cx="27314" cy="23277"/>
            </a:xfrm>
            <a:custGeom>
              <a:avLst/>
              <a:gdLst/>
              <a:ahLst/>
              <a:cxnLst/>
              <a:rect l="l" t="t" r="r" b="b"/>
              <a:pathLst>
                <a:path w="1854" h="1580" extrusionOk="0">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4"/>
            <p:cNvSpPr/>
            <p:nvPr/>
          </p:nvSpPr>
          <p:spPr>
            <a:xfrm>
              <a:off x="1656630" y="1547909"/>
              <a:ext cx="27123" cy="23366"/>
            </a:xfrm>
            <a:custGeom>
              <a:avLst/>
              <a:gdLst/>
              <a:ahLst/>
              <a:cxnLst/>
              <a:rect l="l" t="t" r="r" b="b"/>
              <a:pathLst>
                <a:path w="1841" h="1586" extrusionOk="0">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4"/>
            <p:cNvSpPr/>
            <p:nvPr/>
          </p:nvSpPr>
          <p:spPr>
            <a:xfrm>
              <a:off x="304776" y="1671147"/>
              <a:ext cx="27108" cy="23174"/>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4"/>
            <p:cNvSpPr/>
            <p:nvPr/>
          </p:nvSpPr>
          <p:spPr>
            <a:xfrm>
              <a:off x="427616" y="1671147"/>
              <a:ext cx="27123" cy="23174"/>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4"/>
            <p:cNvSpPr/>
            <p:nvPr/>
          </p:nvSpPr>
          <p:spPr>
            <a:xfrm>
              <a:off x="550455" y="1671147"/>
              <a:ext cx="27314" cy="23277"/>
            </a:xfrm>
            <a:custGeom>
              <a:avLst/>
              <a:gdLst/>
              <a:ahLst/>
              <a:cxnLst/>
              <a:rect l="l" t="t" r="r" b="b"/>
              <a:pathLst>
                <a:path w="1854" h="1580" extrusionOk="0">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14"/>
            <p:cNvSpPr/>
            <p:nvPr/>
          </p:nvSpPr>
          <p:spPr>
            <a:xfrm>
              <a:off x="673310" y="1671147"/>
              <a:ext cx="27299" cy="23277"/>
            </a:xfrm>
            <a:custGeom>
              <a:avLst/>
              <a:gdLst/>
              <a:ahLst/>
              <a:cxnLst/>
              <a:rect l="l" t="t" r="r" b="b"/>
              <a:pathLst>
                <a:path w="1853" h="1580" extrusionOk="0">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14"/>
            <p:cNvSpPr/>
            <p:nvPr/>
          </p:nvSpPr>
          <p:spPr>
            <a:xfrm>
              <a:off x="796341" y="1671147"/>
              <a:ext cx="27123" cy="23174"/>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14"/>
            <p:cNvSpPr/>
            <p:nvPr/>
          </p:nvSpPr>
          <p:spPr>
            <a:xfrm>
              <a:off x="919180" y="1671147"/>
              <a:ext cx="27123" cy="23174"/>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14"/>
            <p:cNvSpPr/>
            <p:nvPr/>
          </p:nvSpPr>
          <p:spPr>
            <a:xfrm>
              <a:off x="1042226" y="1671147"/>
              <a:ext cx="27108" cy="23174"/>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14"/>
            <p:cNvSpPr/>
            <p:nvPr/>
          </p:nvSpPr>
          <p:spPr>
            <a:xfrm>
              <a:off x="1165066" y="1671147"/>
              <a:ext cx="27123" cy="23174"/>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14"/>
            <p:cNvSpPr/>
            <p:nvPr/>
          </p:nvSpPr>
          <p:spPr>
            <a:xfrm>
              <a:off x="1287905" y="1671147"/>
              <a:ext cx="27123" cy="23174"/>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14"/>
            <p:cNvSpPr/>
            <p:nvPr/>
          </p:nvSpPr>
          <p:spPr>
            <a:xfrm>
              <a:off x="1410745" y="1671147"/>
              <a:ext cx="27123" cy="23174"/>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14"/>
            <p:cNvSpPr/>
            <p:nvPr/>
          </p:nvSpPr>
          <p:spPr>
            <a:xfrm>
              <a:off x="1533599" y="1671147"/>
              <a:ext cx="27314" cy="23277"/>
            </a:xfrm>
            <a:custGeom>
              <a:avLst/>
              <a:gdLst/>
              <a:ahLst/>
              <a:cxnLst/>
              <a:rect l="l" t="t" r="r" b="b"/>
              <a:pathLst>
                <a:path w="1854" h="1580" extrusionOk="0">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14"/>
            <p:cNvSpPr/>
            <p:nvPr/>
          </p:nvSpPr>
          <p:spPr>
            <a:xfrm>
              <a:off x="1656630" y="1671147"/>
              <a:ext cx="27123" cy="23277"/>
            </a:xfrm>
            <a:custGeom>
              <a:avLst/>
              <a:gdLst/>
              <a:ahLst/>
              <a:cxnLst/>
              <a:rect l="l" t="t" r="r" b="b"/>
              <a:pathLst>
                <a:path w="1841" h="1580" extrusionOk="0">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14"/>
            <p:cNvSpPr/>
            <p:nvPr/>
          </p:nvSpPr>
          <p:spPr>
            <a:xfrm>
              <a:off x="304776" y="1794369"/>
              <a:ext cx="27108" cy="23174"/>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14"/>
            <p:cNvSpPr/>
            <p:nvPr/>
          </p:nvSpPr>
          <p:spPr>
            <a:xfrm>
              <a:off x="427616" y="1794369"/>
              <a:ext cx="27123" cy="23174"/>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14"/>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14"/>
            <p:cNvSpPr/>
            <p:nvPr/>
          </p:nvSpPr>
          <p:spPr>
            <a:xfrm>
              <a:off x="673354" y="1794369"/>
              <a:ext cx="27255" cy="23174"/>
            </a:xfrm>
            <a:custGeom>
              <a:avLst/>
              <a:gdLst/>
              <a:ahLst/>
              <a:cxnLst/>
              <a:rect l="l" t="t" r="r" b="b"/>
              <a:pathLst>
                <a:path w="1850" h="1573" extrusionOk="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4"/>
            <p:cNvSpPr/>
            <p:nvPr/>
          </p:nvSpPr>
          <p:spPr>
            <a:xfrm>
              <a:off x="796341" y="1794369"/>
              <a:ext cx="27123" cy="23174"/>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4"/>
            <p:cNvSpPr/>
            <p:nvPr/>
          </p:nvSpPr>
          <p:spPr>
            <a:xfrm>
              <a:off x="919180" y="1794369"/>
              <a:ext cx="27123" cy="23174"/>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4"/>
            <p:cNvSpPr/>
            <p:nvPr/>
          </p:nvSpPr>
          <p:spPr>
            <a:xfrm>
              <a:off x="1042226" y="1794369"/>
              <a:ext cx="27108" cy="23174"/>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4"/>
            <p:cNvSpPr/>
            <p:nvPr/>
          </p:nvSpPr>
          <p:spPr>
            <a:xfrm>
              <a:off x="1165066" y="1794369"/>
              <a:ext cx="27123" cy="23174"/>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4"/>
            <p:cNvSpPr/>
            <p:nvPr/>
          </p:nvSpPr>
          <p:spPr>
            <a:xfrm>
              <a:off x="1287905" y="1794369"/>
              <a:ext cx="27123" cy="23174"/>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14"/>
            <p:cNvSpPr/>
            <p:nvPr/>
          </p:nvSpPr>
          <p:spPr>
            <a:xfrm>
              <a:off x="1410745" y="1794369"/>
              <a:ext cx="27123" cy="23174"/>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4"/>
            <p:cNvSpPr/>
            <p:nvPr/>
          </p:nvSpPr>
          <p:spPr>
            <a:xfrm>
              <a:off x="1533599" y="1794369"/>
              <a:ext cx="27314" cy="23174"/>
            </a:xfrm>
            <a:custGeom>
              <a:avLst/>
              <a:gdLst/>
              <a:ahLst/>
              <a:cxnLst/>
              <a:rect l="l" t="t" r="r" b="b"/>
              <a:pathLst>
                <a:path w="1854" h="1573" extrusionOk="0">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4"/>
            <p:cNvSpPr/>
            <p:nvPr/>
          </p:nvSpPr>
          <p:spPr>
            <a:xfrm>
              <a:off x="1656689" y="1794369"/>
              <a:ext cx="27064" cy="23174"/>
            </a:xfrm>
            <a:custGeom>
              <a:avLst/>
              <a:gdLst/>
              <a:ahLst/>
              <a:cxnLst/>
              <a:rect l="l" t="t" r="r" b="b"/>
              <a:pathLst>
                <a:path w="1837" h="1573" extrusionOk="0">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4"/>
            <p:cNvSpPr/>
            <p:nvPr/>
          </p:nvSpPr>
          <p:spPr>
            <a:xfrm>
              <a:off x="304776" y="1917607"/>
              <a:ext cx="27108" cy="23174"/>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4"/>
            <p:cNvSpPr/>
            <p:nvPr/>
          </p:nvSpPr>
          <p:spPr>
            <a:xfrm>
              <a:off x="427616" y="1917607"/>
              <a:ext cx="27123" cy="23174"/>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14"/>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14"/>
            <p:cNvSpPr/>
            <p:nvPr/>
          </p:nvSpPr>
          <p:spPr>
            <a:xfrm>
              <a:off x="673501" y="1917592"/>
              <a:ext cx="27108" cy="23189"/>
            </a:xfrm>
            <a:custGeom>
              <a:avLst/>
              <a:gdLst/>
              <a:ahLst/>
              <a:cxnLst/>
              <a:rect l="l" t="t" r="r" b="b"/>
              <a:pathLst>
                <a:path w="1840" h="1574" extrusionOk="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4"/>
            <p:cNvSpPr/>
            <p:nvPr/>
          </p:nvSpPr>
          <p:spPr>
            <a:xfrm>
              <a:off x="796341" y="1917607"/>
              <a:ext cx="27123" cy="23174"/>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4"/>
            <p:cNvSpPr/>
            <p:nvPr/>
          </p:nvSpPr>
          <p:spPr>
            <a:xfrm>
              <a:off x="919180" y="1917607"/>
              <a:ext cx="27123" cy="23174"/>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4"/>
            <p:cNvSpPr/>
            <p:nvPr/>
          </p:nvSpPr>
          <p:spPr>
            <a:xfrm>
              <a:off x="1042226" y="1917607"/>
              <a:ext cx="27108" cy="23174"/>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14"/>
            <p:cNvSpPr/>
            <p:nvPr/>
          </p:nvSpPr>
          <p:spPr>
            <a:xfrm>
              <a:off x="1165066" y="1917607"/>
              <a:ext cx="27123" cy="23174"/>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14"/>
            <p:cNvSpPr/>
            <p:nvPr/>
          </p:nvSpPr>
          <p:spPr>
            <a:xfrm>
              <a:off x="1287905" y="1917607"/>
              <a:ext cx="27123" cy="23174"/>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4"/>
            <p:cNvSpPr/>
            <p:nvPr/>
          </p:nvSpPr>
          <p:spPr>
            <a:xfrm>
              <a:off x="1410745" y="1917607"/>
              <a:ext cx="27123" cy="23174"/>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4"/>
            <p:cNvSpPr/>
            <p:nvPr/>
          </p:nvSpPr>
          <p:spPr>
            <a:xfrm>
              <a:off x="1533658" y="1917607"/>
              <a:ext cx="27255" cy="23174"/>
            </a:xfrm>
            <a:custGeom>
              <a:avLst/>
              <a:gdLst/>
              <a:ahLst/>
              <a:cxnLst/>
              <a:rect l="l" t="t" r="r" b="b"/>
              <a:pathLst>
                <a:path w="1850" h="1573" extrusionOk="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4"/>
            <p:cNvSpPr/>
            <p:nvPr/>
          </p:nvSpPr>
          <p:spPr>
            <a:xfrm>
              <a:off x="1656689" y="1917607"/>
              <a:ext cx="27064" cy="23174"/>
            </a:xfrm>
            <a:custGeom>
              <a:avLst/>
              <a:gdLst/>
              <a:ahLst/>
              <a:cxnLst/>
              <a:rect l="l" t="t" r="r" b="b"/>
              <a:pathLst>
                <a:path w="1837" h="1573" extrusionOk="0">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4"/>
            <p:cNvSpPr/>
            <p:nvPr/>
          </p:nvSpPr>
          <p:spPr>
            <a:xfrm>
              <a:off x="304776" y="2040638"/>
              <a:ext cx="27108" cy="23292"/>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4"/>
            <p:cNvSpPr/>
            <p:nvPr/>
          </p:nvSpPr>
          <p:spPr>
            <a:xfrm>
              <a:off x="427616" y="2040638"/>
              <a:ext cx="27123" cy="23292"/>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14"/>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14"/>
            <p:cNvSpPr/>
            <p:nvPr/>
          </p:nvSpPr>
          <p:spPr>
            <a:xfrm>
              <a:off x="673310" y="2040638"/>
              <a:ext cx="27299" cy="23380"/>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4"/>
            <p:cNvSpPr/>
            <p:nvPr/>
          </p:nvSpPr>
          <p:spPr>
            <a:xfrm>
              <a:off x="796341" y="2040638"/>
              <a:ext cx="27123" cy="23292"/>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4"/>
            <p:cNvSpPr/>
            <p:nvPr/>
          </p:nvSpPr>
          <p:spPr>
            <a:xfrm>
              <a:off x="919180" y="2040638"/>
              <a:ext cx="27123" cy="23292"/>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14"/>
            <p:cNvSpPr/>
            <p:nvPr/>
          </p:nvSpPr>
          <p:spPr>
            <a:xfrm>
              <a:off x="1042226" y="2040638"/>
              <a:ext cx="27108" cy="23292"/>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14"/>
            <p:cNvSpPr/>
            <p:nvPr/>
          </p:nvSpPr>
          <p:spPr>
            <a:xfrm>
              <a:off x="1165066" y="2040638"/>
              <a:ext cx="27123" cy="23292"/>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14"/>
            <p:cNvSpPr/>
            <p:nvPr/>
          </p:nvSpPr>
          <p:spPr>
            <a:xfrm>
              <a:off x="1287905" y="2040638"/>
              <a:ext cx="27123" cy="23292"/>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14"/>
            <p:cNvSpPr/>
            <p:nvPr/>
          </p:nvSpPr>
          <p:spPr>
            <a:xfrm>
              <a:off x="1410745" y="2040638"/>
              <a:ext cx="27123" cy="23292"/>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14"/>
            <p:cNvSpPr/>
            <p:nvPr/>
          </p:nvSpPr>
          <p:spPr>
            <a:xfrm>
              <a:off x="1533599" y="2040638"/>
              <a:ext cx="27314" cy="23380"/>
            </a:xfrm>
            <a:custGeom>
              <a:avLst/>
              <a:gdLst/>
              <a:ahLst/>
              <a:cxnLst/>
              <a:rect l="l" t="t" r="r" b="b"/>
              <a:pathLst>
                <a:path w="1854"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4"/>
            <p:cNvSpPr/>
            <p:nvPr/>
          </p:nvSpPr>
          <p:spPr>
            <a:xfrm>
              <a:off x="1656630" y="2040638"/>
              <a:ext cx="27123" cy="23380"/>
            </a:xfrm>
            <a:custGeom>
              <a:avLst/>
              <a:gdLst/>
              <a:ahLst/>
              <a:cxnLst/>
              <a:rect l="l" t="t" r="r" b="b"/>
              <a:pathLst>
                <a:path w="1841" h="1587" extrusionOk="0">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4"/>
            <p:cNvSpPr/>
            <p:nvPr/>
          </p:nvSpPr>
          <p:spPr>
            <a:xfrm>
              <a:off x="304776" y="2163875"/>
              <a:ext cx="27108" cy="23277"/>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4"/>
            <p:cNvSpPr/>
            <p:nvPr/>
          </p:nvSpPr>
          <p:spPr>
            <a:xfrm>
              <a:off x="427616" y="2163875"/>
              <a:ext cx="27123" cy="23277"/>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4"/>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4"/>
            <p:cNvSpPr/>
            <p:nvPr/>
          </p:nvSpPr>
          <p:spPr>
            <a:xfrm>
              <a:off x="673310" y="2163875"/>
              <a:ext cx="27299" cy="23277"/>
            </a:xfrm>
            <a:custGeom>
              <a:avLst/>
              <a:gdLst/>
              <a:ahLst/>
              <a:cxnLst/>
              <a:rect l="l" t="t" r="r" b="b"/>
              <a:pathLst>
                <a:path w="1853" h="1580" extrusionOk="0">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14"/>
            <p:cNvSpPr/>
            <p:nvPr/>
          </p:nvSpPr>
          <p:spPr>
            <a:xfrm>
              <a:off x="796341" y="2163875"/>
              <a:ext cx="27123" cy="23277"/>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14"/>
            <p:cNvSpPr/>
            <p:nvPr/>
          </p:nvSpPr>
          <p:spPr>
            <a:xfrm>
              <a:off x="919180" y="2163875"/>
              <a:ext cx="27123" cy="23277"/>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4"/>
            <p:cNvSpPr/>
            <p:nvPr/>
          </p:nvSpPr>
          <p:spPr>
            <a:xfrm>
              <a:off x="1042226" y="2163875"/>
              <a:ext cx="27108" cy="23277"/>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4"/>
            <p:cNvSpPr/>
            <p:nvPr/>
          </p:nvSpPr>
          <p:spPr>
            <a:xfrm>
              <a:off x="1165066" y="2163875"/>
              <a:ext cx="27123" cy="23277"/>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4"/>
            <p:cNvSpPr/>
            <p:nvPr/>
          </p:nvSpPr>
          <p:spPr>
            <a:xfrm>
              <a:off x="1287905" y="2163875"/>
              <a:ext cx="27123" cy="23277"/>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14"/>
            <p:cNvSpPr/>
            <p:nvPr/>
          </p:nvSpPr>
          <p:spPr>
            <a:xfrm>
              <a:off x="1410745" y="2163875"/>
              <a:ext cx="27123" cy="23277"/>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14"/>
            <p:cNvSpPr/>
            <p:nvPr/>
          </p:nvSpPr>
          <p:spPr>
            <a:xfrm>
              <a:off x="1533599" y="2163875"/>
              <a:ext cx="27314" cy="23277"/>
            </a:xfrm>
            <a:custGeom>
              <a:avLst/>
              <a:gdLst/>
              <a:ahLst/>
              <a:cxnLst/>
              <a:rect l="l" t="t" r="r" b="b"/>
              <a:pathLst>
                <a:path w="1854" h="1580" extrusionOk="0">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4"/>
            <p:cNvSpPr/>
            <p:nvPr/>
          </p:nvSpPr>
          <p:spPr>
            <a:xfrm>
              <a:off x="1656630" y="2163875"/>
              <a:ext cx="27123" cy="23277"/>
            </a:xfrm>
            <a:custGeom>
              <a:avLst/>
              <a:gdLst/>
              <a:ahLst/>
              <a:cxnLst/>
              <a:rect l="l" t="t" r="r" b="b"/>
              <a:pathLst>
                <a:path w="1841" h="1580" extrusionOk="0">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4"/>
            <p:cNvSpPr/>
            <p:nvPr/>
          </p:nvSpPr>
          <p:spPr>
            <a:xfrm>
              <a:off x="304776" y="2287112"/>
              <a:ext cx="27108" cy="23174"/>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4"/>
            <p:cNvSpPr/>
            <p:nvPr/>
          </p:nvSpPr>
          <p:spPr>
            <a:xfrm>
              <a:off x="427616" y="2287112"/>
              <a:ext cx="27123" cy="23174"/>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14"/>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14"/>
            <p:cNvSpPr/>
            <p:nvPr/>
          </p:nvSpPr>
          <p:spPr>
            <a:xfrm>
              <a:off x="673310" y="2287112"/>
              <a:ext cx="27299" cy="23233"/>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14"/>
            <p:cNvSpPr/>
            <p:nvPr/>
          </p:nvSpPr>
          <p:spPr>
            <a:xfrm>
              <a:off x="796341" y="2287112"/>
              <a:ext cx="27123" cy="23174"/>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14"/>
            <p:cNvSpPr/>
            <p:nvPr/>
          </p:nvSpPr>
          <p:spPr>
            <a:xfrm>
              <a:off x="919180" y="2287112"/>
              <a:ext cx="27123" cy="23174"/>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14"/>
            <p:cNvSpPr/>
            <p:nvPr/>
          </p:nvSpPr>
          <p:spPr>
            <a:xfrm>
              <a:off x="1042226" y="2287112"/>
              <a:ext cx="27108" cy="23174"/>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14"/>
            <p:cNvSpPr/>
            <p:nvPr/>
          </p:nvSpPr>
          <p:spPr>
            <a:xfrm>
              <a:off x="1165066" y="2287112"/>
              <a:ext cx="27123" cy="23174"/>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14"/>
            <p:cNvSpPr/>
            <p:nvPr/>
          </p:nvSpPr>
          <p:spPr>
            <a:xfrm>
              <a:off x="1287905" y="2287112"/>
              <a:ext cx="27123" cy="23174"/>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14"/>
            <p:cNvSpPr/>
            <p:nvPr/>
          </p:nvSpPr>
          <p:spPr>
            <a:xfrm>
              <a:off x="1410745" y="2287112"/>
              <a:ext cx="27123" cy="23174"/>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4"/>
            <p:cNvSpPr/>
            <p:nvPr/>
          </p:nvSpPr>
          <p:spPr>
            <a:xfrm>
              <a:off x="1533599" y="2287112"/>
              <a:ext cx="27314" cy="23233"/>
            </a:xfrm>
            <a:custGeom>
              <a:avLst/>
              <a:gdLst/>
              <a:ahLst/>
              <a:cxnLst/>
              <a:rect l="l" t="t" r="r" b="b"/>
              <a:pathLst>
                <a:path w="1854" h="1577" extrusionOk="0">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4"/>
            <p:cNvSpPr/>
            <p:nvPr/>
          </p:nvSpPr>
          <p:spPr>
            <a:xfrm>
              <a:off x="1656630" y="2287112"/>
              <a:ext cx="27123" cy="23233"/>
            </a:xfrm>
            <a:custGeom>
              <a:avLst/>
              <a:gdLst/>
              <a:ahLst/>
              <a:cxnLst/>
              <a:rect l="l" t="t" r="r" b="b"/>
              <a:pathLst>
                <a:path w="1841" h="1577" extrusionOk="0">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14"/>
            <p:cNvSpPr/>
            <p:nvPr/>
          </p:nvSpPr>
          <p:spPr>
            <a:xfrm>
              <a:off x="304776" y="2410335"/>
              <a:ext cx="27108" cy="23248"/>
            </a:xfrm>
            <a:custGeom>
              <a:avLst/>
              <a:gdLst/>
              <a:ahLst/>
              <a:cxnLst/>
              <a:rect l="l" t="t" r="r" b="b"/>
              <a:pathLst>
                <a:path w="1840" h="1578" extrusionOk="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14"/>
            <p:cNvSpPr/>
            <p:nvPr/>
          </p:nvSpPr>
          <p:spPr>
            <a:xfrm>
              <a:off x="427616" y="2410335"/>
              <a:ext cx="27255" cy="23248"/>
            </a:xfrm>
            <a:custGeom>
              <a:avLst/>
              <a:gdLst/>
              <a:ahLst/>
              <a:cxnLst/>
              <a:rect l="l" t="t" r="r" b="b"/>
              <a:pathLst>
                <a:path w="1850" h="1578" extrusionOk="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4"/>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4"/>
            <p:cNvSpPr/>
            <p:nvPr/>
          </p:nvSpPr>
          <p:spPr>
            <a:xfrm>
              <a:off x="673501" y="2410335"/>
              <a:ext cx="27108" cy="23248"/>
            </a:xfrm>
            <a:custGeom>
              <a:avLst/>
              <a:gdLst/>
              <a:ahLst/>
              <a:cxnLst/>
              <a:rect l="l" t="t" r="r" b="b"/>
              <a:pathLst>
                <a:path w="1840" h="1578" extrusionOk="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14"/>
            <p:cNvSpPr/>
            <p:nvPr/>
          </p:nvSpPr>
          <p:spPr>
            <a:xfrm>
              <a:off x="796341" y="2410335"/>
              <a:ext cx="27123" cy="23174"/>
            </a:xfrm>
            <a:custGeom>
              <a:avLst/>
              <a:gdLst/>
              <a:ahLst/>
              <a:cxnLst/>
              <a:rect l="l" t="t" r="r" b="b"/>
              <a:pathLst>
                <a:path w="1841" h="1573" extrusionOk="0">
                  <a:moveTo>
                    <a:pt x="1083" y="0"/>
                  </a:moveTo>
                  <a:cubicBezTo>
                    <a:pt x="1075" y="0"/>
                    <a:pt x="1067" y="0"/>
                    <a:pt x="1059" y="1"/>
                  </a:cubicBezTo>
                  <a:cubicBezTo>
                    <a:pt x="358" y="1"/>
                    <a:pt x="0" y="848"/>
                    <a:pt x="503" y="1337"/>
                  </a:cubicBezTo>
                  <a:cubicBezTo>
                    <a:pt x="662" y="1500"/>
                    <a:pt x="858" y="1573"/>
                    <a:pt x="1051" y="1573"/>
                  </a:cubicBezTo>
                  <a:cubicBezTo>
                    <a:pt x="1453" y="1573"/>
                    <a:pt x="1840" y="1256"/>
                    <a:pt x="1840" y="782"/>
                  </a:cubicBezTo>
                  <a:cubicBezTo>
                    <a:pt x="1840" y="353"/>
                    <a:pt x="1508"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14"/>
            <p:cNvSpPr/>
            <p:nvPr/>
          </p:nvSpPr>
          <p:spPr>
            <a:xfrm>
              <a:off x="919180" y="2410335"/>
              <a:ext cx="27123" cy="23174"/>
            </a:xfrm>
            <a:custGeom>
              <a:avLst/>
              <a:gdLst/>
              <a:ahLst/>
              <a:cxnLst/>
              <a:rect l="l" t="t" r="r" b="b"/>
              <a:pathLst>
                <a:path w="1841" h="1573" extrusionOk="0">
                  <a:moveTo>
                    <a:pt x="1083" y="0"/>
                  </a:moveTo>
                  <a:cubicBezTo>
                    <a:pt x="1075" y="0"/>
                    <a:pt x="1067" y="0"/>
                    <a:pt x="1060"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14"/>
            <p:cNvSpPr/>
            <p:nvPr/>
          </p:nvSpPr>
          <p:spPr>
            <a:xfrm>
              <a:off x="1042226" y="2410335"/>
              <a:ext cx="27108" cy="23174"/>
            </a:xfrm>
            <a:custGeom>
              <a:avLst/>
              <a:gdLst/>
              <a:ahLst/>
              <a:cxnLst/>
              <a:rect l="l" t="t" r="r" b="b"/>
              <a:pathLst>
                <a:path w="1840" h="1573" extrusionOk="0">
                  <a:moveTo>
                    <a:pt x="1069" y="0"/>
                  </a:moveTo>
                  <a:cubicBezTo>
                    <a:pt x="1061" y="0"/>
                    <a:pt x="1054" y="0"/>
                    <a:pt x="1046" y="1"/>
                  </a:cubicBezTo>
                  <a:cubicBezTo>
                    <a:pt x="344" y="1"/>
                    <a:pt x="0" y="848"/>
                    <a:pt x="490" y="1337"/>
                  </a:cubicBezTo>
                  <a:cubicBezTo>
                    <a:pt x="648" y="1500"/>
                    <a:pt x="846" y="1573"/>
                    <a:pt x="1040" y="1573"/>
                  </a:cubicBezTo>
                  <a:cubicBezTo>
                    <a:pt x="1446" y="1573"/>
                    <a:pt x="1840" y="1256"/>
                    <a:pt x="1840" y="782"/>
                  </a:cubicBezTo>
                  <a:cubicBezTo>
                    <a:pt x="1840" y="353"/>
                    <a:pt x="1495" y="0"/>
                    <a:pt x="106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14"/>
            <p:cNvSpPr/>
            <p:nvPr/>
          </p:nvSpPr>
          <p:spPr>
            <a:xfrm>
              <a:off x="1165066" y="2410335"/>
              <a:ext cx="27123" cy="23174"/>
            </a:xfrm>
            <a:custGeom>
              <a:avLst/>
              <a:gdLst/>
              <a:ahLst/>
              <a:cxnLst/>
              <a:rect l="l" t="t" r="r" b="b"/>
              <a:pathLst>
                <a:path w="1841" h="1573" extrusionOk="0">
                  <a:moveTo>
                    <a:pt x="1069" y="0"/>
                  </a:moveTo>
                  <a:cubicBezTo>
                    <a:pt x="1062" y="0"/>
                    <a:pt x="1054" y="0"/>
                    <a:pt x="1046" y="1"/>
                  </a:cubicBezTo>
                  <a:cubicBezTo>
                    <a:pt x="345" y="1"/>
                    <a:pt x="0" y="848"/>
                    <a:pt x="490" y="1337"/>
                  </a:cubicBezTo>
                  <a:cubicBezTo>
                    <a:pt x="653" y="1500"/>
                    <a:pt x="852" y="1573"/>
                    <a:pt x="1046" y="1573"/>
                  </a:cubicBezTo>
                  <a:cubicBezTo>
                    <a:pt x="1453" y="1573"/>
                    <a:pt x="1840" y="1256"/>
                    <a:pt x="1840" y="782"/>
                  </a:cubicBezTo>
                  <a:cubicBezTo>
                    <a:pt x="1840" y="353"/>
                    <a:pt x="1496" y="0"/>
                    <a:pt x="106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14"/>
            <p:cNvSpPr/>
            <p:nvPr/>
          </p:nvSpPr>
          <p:spPr>
            <a:xfrm>
              <a:off x="1287905" y="2410335"/>
              <a:ext cx="27123" cy="23174"/>
            </a:xfrm>
            <a:custGeom>
              <a:avLst/>
              <a:gdLst/>
              <a:ahLst/>
              <a:cxnLst/>
              <a:rect l="l" t="t" r="r" b="b"/>
              <a:pathLst>
                <a:path w="1841" h="1573" extrusionOk="0">
                  <a:moveTo>
                    <a:pt x="1083" y="0"/>
                  </a:moveTo>
                  <a:cubicBezTo>
                    <a:pt x="1075" y="0"/>
                    <a:pt x="1067" y="0"/>
                    <a:pt x="1059"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14"/>
            <p:cNvSpPr/>
            <p:nvPr/>
          </p:nvSpPr>
          <p:spPr>
            <a:xfrm>
              <a:off x="1410745" y="2410335"/>
              <a:ext cx="27123" cy="23174"/>
            </a:xfrm>
            <a:custGeom>
              <a:avLst/>
              <a:gdLst/>
              <a:ahLst/>
              <a:cxnLst/>
              <a:rect l="l" t="t" r="r" b="b"/>
              <a:pathLst>
                <a:path w="1841" h="1573" extrusionOk="0">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14"/>
            <p:cNvSpPr/>
            <p:nvPr/>
          </p:nvSpPr>
          <p:spPr>
            <a:xfrm>
              <a:off x="1533599" y="2410335"/>
              <a:ext cx="27314" cy="23248"/>
            </a:xfrm>
            <a:custGeom>
              <a:avLst/>
              <a:gdLst/>
              <a:ahLst/>
              <a:cxnLst/>
              <a:rect l="l" t="t" r="r" b="b"/>
              <a:pathLst>
                <a:path w="1854" h="1578" extrusionOk="0">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14"/>
            <p:cNvSpPr/>
            <p:nvPr/>
          </p:nvSpPr>
          <p:spPr>
            <a:xfrm>
              <a:off x="1656630" y="2410335"/>
              <a:ext cx="27123" cy="23248"/>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4"/>
            <p:cNvSpPr/>
            <p:nvPr/>
          </p:nvSpPr>
          <p:spPr>
            <a:xfrm>
              <a:off x="304776" y="2533381"/>
              <a:ext cx="27108" cy="23277"/>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4"/>
            <p:cNvSpPr/>
            <p:nvPr/>
          </p:nvSpPr>
          <p:spPr>
            <a:xfrm>
              <a:off x="427616" y="2533381"/>
              <a:ext cx="27123" cy="23277"/>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4"/>
            <p:cNvSpPr/>
            <p:nvPr/>
          </p:nvSpPr>
          <p:spPr>
            <a:xfrm>
              <a:off x="550455" y="2533381"/>
              <a:ext cx="27314" cy="23366"/>
            </a:xfrm>
            <a:custGeom>
              <a:avLst/>
              <a:gdLst/>
              <a:ahLst/>
              <a:cxnLst/>
              <a:rect l="l" t="t" r="r" b="b"/>
              <a:pathLst>
                <a:path w="1854" h="1586" extrusionOk="0">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4"/>
            <p:cNvSpPr/>
            <p:nvPr/>
          </p:nvSpPr>
          <p:spPr>
            <a:xfrm>
              <a:off x="673310" y="2533381"/>
              <a:ext cx="27299" cy="23366"/>
            </a:xfrm>
            <a:custGeom>
              <a:avLst/>
              <a:gdLst/>
              <a:ahLst/>
              <a:cxnLst/>
              <a:rect l="l" t="t" r="r" b="b"/>
              <a:pathLst>
                <a:path w="1853" h="1586" extrusionOk="0">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4"/>
            <p:cNvSpPr/>
            <p:nvPr/>
          </p:nvSpPr>
          <p:spPr>
            <a:xfrm>
              <a:off x="796341" y="2533381"/>
              <a:ext cx="27123" cy="23277"/>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4"/>
            <p:cNvSpPr/>
            <p:nvPr/>
          </p:nvSpPr>
          <p:spPr>
            <a:xfrm>
              <a:off x="919180" y="2533381"/>
              <a:ext cx="27123" cy="23277"/>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4"/>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4"/>
            <p:cNvSpPr/>
            <p:nvPr/>
          </p:nvSpPr>
          <p:spPr>
            <a:xfrm>
              <a:off x="1042226" y="2533381"/>
              <a:ext cx="27108" cy="23277"/>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4"/>
            <p:cNvSpPr/>
            <p:nvPr/>
          </p:nvSpPr>
          <p:spPr>
            <a:xfrm>
              <a:off x="1165066" y="2533381"/>
              <a:ext cx="27123" cy="23277"/>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4"/>
            <p:cNvSpPr/>
            <p:nvPr/>
          </p:nvSpPr>
          <p:spPr>
            <a:xfrm>
              <a:off x="1287905" y="2533381"/>
              <a:ext cx="27123" cy="23277"/>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4"/>
            <p:cNvSpPr/>
            <p:nvPr/>
          </p:nvSpPr>
          <p:spPr>
            <a:xfrm>
              <a:off x="1410745" y="2533381"/>
              <a:ext cx="27123" cy="23277"/>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4"/>
            <p:cNvSpPr/>
            <p:nvPr/>
          </p:nvSpPr>
          <p:spPr>
            <a:xfrm>
              <a:off x="1533599" y="2533381"/>
              <a:ext cx="27314" cy="23366"/>
            </a:xfrm>
            <a:custGeom>
              <a:avLst/>
              <a:gdLst/>
              <a:ahLst/>
              <a:cxnLst/>
              <a:rect l="l" t="t" r="r" b="b"/>
              <a:pathLst>
                <a:path w="1854" h="1586" extrusionOk="0">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4"/>
            <p:cNvSpPr/>
            <p:nvPr/>
          </p:nvSpPr>
          <p:spPr>
            <a:xfrm>
              <a:off x="1656630" y="2533381"/>
              <a:ext cx="27123" cy="23366"/>
            </a:xfrm>
            <a:custGeom>
              <a:avLst/>
              <a:gdLst/>
              <a:ahLst/>
              <a:cxnLst/>
              <a:rect l="l" t="t" r="r" b="b"/>
              <a:pathLst>
                <a:path w="1841" h="1586" extrusionOk="0">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4"/>
            <p:cNvSpPr/>
            <p:nvPr/>
          </p:nvSpPr>
          <p:spPr>
            <a:xfrm>
              <a:off x="304776" y="2656604"/>
              <a:ext cx="27108" cy="23292"/>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4"/>
            <p:cNvSpPr/>
            <p:nvPr/>
          </p:nvSpPr>
          <p:spPr>
            <a:xfrm>
              <a:off x="427616" y="2656604"/>
              <a:ext cx="27123" cy="23292"/>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14"/>
            <p:cNvSpPr/>
            <p:nvPr/>
          </p:nvSpPr>
          <p:spPr>
            <a:xfrm>
              <a:off x="550455" y="2656604"/>
              <a:ext cx="27314" cy="23292"/>
            </a:xfrm>
            <a:custGeom>
              <a:avLst/>
              <a:gdLst/>
              <a:ahLst/>
              <a:cxnLst/>
              <a:rect l="l" t="t" r="r" b="b"/>
              <a:pathLst>
                <a:path w="1854" h="1581" extrusionOk="0">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4"/>
            <p:cNvSpPr/>
            <p:nvPr/>
          </p:nvSpPr>
          <p:spPr>
            <a:xfrm>
              <a:off x="673310" y="2656604"/>
              <a:ext cx="27299" cy="23380"/>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14"/>
            <p:cNvSpPr/>
            <p:nvPr/>
          </p:nvSpPr>
          <p:spPr>
            <a:xfrm>
              <a:off x="796341" y="2656604"/>
              <a:ext cx="27123" cy="23292"/>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4"/>
            <p:cNvSpPr/>
            <p:nvPr/>
          </p:nvSpPr>
          <p:spPr>
            <a:xfrm>
              <a:off x="919180" y="2656604"/>
              <a:ext cx="27123" cy="23292"/>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4"/>
            <p:cNvSpPr/>
            <p:nvPr/>
          </p:nvSpPr>
          <p:spPr>
            <a:xfrm>
              <a:off x="1042226" y="2656604"/>
              <a:ext cx="27108" cy="23292"/>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4"/>
            <p:cNvSpPr/>
            <p:nvPr/>
          </p:nvSpPr>
          <p:spPr>
            <a:xfrm>
              <a:off x="1165066" y="2656604"/>
              <a:ext cx="27123" cy="23292"/>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4"/>
            <p:cNvSpPr/>
            <p:nvPr/>
          </p:nvSpPr>
          <p:spPr>
            <a:xfrm>
              <a:off x="1287905" y="2656604"/>
              <a:ext cx="27123" cy="23292"/>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4"/>
            <p:cNvSpPr/>
            <p:nvPr/>
          </p:nvSpPr>
          <p:spPr>
            <a:xfrm>
              <a:off x="1410745" y="2656604"/>
              <a:ext cx="27123" cy="23292"/>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14"/>
            <p:cNvSpPr/>
            <p:nvPr/>
          </p:nvSpPr>
          <p:spPr>
            <a:xfrm>
              <a:off x="1533599" y="2656604"/>
              <a:ext cx="27314" cy="23292"/>
            </a:xfrm>
            <a:custGeom>
              <a:avLst/>
              <a:gdLst/>
              <a:ahLst/>
              <a:cxnLst/>
              <a:rect l="l" t="t" r="r" b="b"/>
              <a:pathLst>
                <a:path w="1854" h="1581" extrusionOk="0">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14"/>
            <p:cNvSpPr/>
            <p:nvPr/>
          </p:nvSpPr>
          <p:spPr>
            <a:xfrm>
              <a:off x="1656630" y="2656604"/>
              <a:ext cx="27123" cy="23380"/>
            </a:xfrm>
            <a:custGeom>
              <a:avLst/>
              <a:gdLst/>
              <a:ahLst/>
              <a:cxnLst/>
              <a:rect l="l" t="t" r="r" b="b"/>
              <a:pathLst>
                <a:path w="1841" h="1587" extrusionOk="0">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4"/>
            <p:cNvSpPr/>
            <p:nvPr/>
          </p:nvSpPr>
          <p:spPr>
            <a:xfrm>
              <a:off x="304776" y="2779841"/>
              <a:ext cx="27108" cy="23174"/>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4"/>
            <p:cNvSpPr/>
            <p:nvPr/>
          </p:nvSpPr>
          <p:spPr>
            <a:xfrm>
              <a:off x="427616" y="2779841"/>
              <a:ext cx="27123" cy="23174"/>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4"/>
            <p:cNvSpPr/>
            <p:nvPr/>
          </p:nvSpPr>
          <p:spPr>
            <a:xfrm>
              <a:off x="550455" y="2779841"/>
              <a:ext cx="27314" cy="23277"/>
            </a:xfrm>
            <a:custGeom>
              <a:avLst/>
              <a:gdLst/>
              <a:ahLst/>
              <a:cxnLst/>
              <a:rect l="l" t="t" r="r" b="b"/>
              <a:pathLst>
                <a:path w="1854" h="1580" extrusionOk="0">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14"/>
            <p:cNvSpPr/>
            <p:nvPr/>
          </p:nvSpPr>
          <p:spPr>
            <a:xfrm>
              <a:off x="673310" y="2779841"/>
              <a:ext cx="27299" cy="23277"/>
            </a:xfrm>
            <a:custGeom>
              <a:avLst/>
              <a:gdLst/>
              <a:ahLst/>
              <a:cxnLst/>
              <a:rect l="l" t="t" r="r" b="b"/>
              <a:pathLst>
                <a:path w="1853" h="1580" extrusionOk="0">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14"/>
            <p:cNvSpPr/>
            <p:nvPr/>
          </p:nvSpPr>
          <p:spPr>
            <a:xfrm>
              <a:off x="796341" y="2779841"/>
              <a:ext cx="27123" cy="23174"/>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4"/>
            <p:cNvSpPr/>
            <p:nvPr/>
          </p:nvSpPr>
          <p:spPr>
            <a:xfrm>
              <a:off x="919180" y="2779841"/>
              <a:ext cx="27123" cy="23174"/>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4"/>
            <p:cNvSpPr/>
            <p:nvPr/>
          </p:nvSpPr>
          <p:spPr>
            <a:xfrm>
              <a:off x="1042226" y="2779841"/>
              <a:ext cx="27108" cy="23174"/>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14"/>
            <p:cNvSpPr/>
            <p:nvPr/>
          </p:nvSpPr>
          <p:spPr>
            <a:xfrm>
              <a:off x="1165066" y="2779841"/>
              <a:ext cx="27123" cy="23174"/>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14"/>
            <p:cNvSpPr/>
            <p:nvPr/>
          </p:nvSpPr>
          <p:spPr>
            <a:xfrm>
              <a:off x="1287905" y="2779841"/>
              <a:ext cx="27123" cy="23174"/>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14"/>
            <p:cNvSpPr/>
            <p:nvPr/>
          </p:nvSpPr>
          <p:spPr>
            <a:xfrm>
              <a:off x="1410745" y="2779841"/>
              <a:ext cx="27123" cy="23174"/>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14"/>
            <p:cNvSpPr/>
            <p:nvPr/>
          </p:nvSpPr>
          <p:spPr>
            <a:xfrm>
              <a:off x="1533599" y="2779841"/>
              <a:ext cx="27314" cy="23277"/>
            </a:xfrm>
            <a:custGeom>
              <a:avLst/>
              <a:gdLst/>
              <a:ahLst/>
              <a:cxnLst/>
              <a:rect l="l" t="t" r="r" b="b"/>
              <a:pathLst>
                <a:path w="1854" h="1580" extrusionOk="0">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14"/>
            <p:cNvSpPr/>
            <p:nvPr/>
          </p:nvSpPr>
          <p:spPr>
            <a:xfrm>
              <a:off x="1656630" y="2779841"/>
              <a:ext cx="27123" cy="23277"/>
            </a:xfrm>
            <a:custGeom>
              <a:avLst/>
              <a:gdLst/>
              <a:ahLst/>
              <a:cxnLst/>
              <a:rect l="l" t="t" r="r" b="b"/>
              <a:pathLst>
                <a:path w="1841" h="1580" extrusionOk="0">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3090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84"/>
        <p:cNvGrpSpPr/>
        <p:nvPr/>
      </p:nvGrpSpPr>
      <p:grpSpPr>
        <a:xfrm>
          <a:off x="0" y="0"/>
          <a:ext cx="0" cy="0"/>
          <a:chOff x="0" y="0"/>
          <a:chExt cx="0" cy="0"/>
        </a:xfrm>
      </p:grpSpPr>
      <p:sp>
        <p:nvSpPr>
          <p:cNvPr id="885" name="Google Shape;885;p15"/>
          <p:cNvSpPr txBox="1">
            <a:spLocks noGrp="1"/>
          </p:cNvSpPr>
          <p:nvPr>
            <p:ph type="subTitle" idx="1"/>
          </p:nvPr>
        </p:nvSpPr>
        <p:spPr>
          <a:xfrm>
            <a:off x="1398200" y="3850217"/>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r>
              <a:rPr lang="en-US"/>
              <a:t>Click to edit Master subtitle style</a:t>
            </a:r>
            <a:endParaRPr/>
          </a:p>
        </p:txBody>
      </p:sp>
      <p:sp>
        <p:nvSpPr>
          <p:cNvPr id="886" name="Google Shape;886;p15"/>
          <p:cNvSpPr txBox="1">
            <a:spLocks noGrp="1"/>
          </p:cNvSpPr>
          <p:nvPr>
            <p:ph type="subTitle" idx="2"/>
          </p:nvPr>
        </p:nvSpPr>
        <p:spPr>
          <a:xfrm>
            <a:off x="4871300" y="3850217"/>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ct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ct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ct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ct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ct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ct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ct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ct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r>
              <a:rPr lang="en-US"/>
              <a:t>Click to edit Master subtitle style</a:t>
            </a:r>
            <a:endParaRPr/>
          </a:p>
        </p:txBody>
      </p:sp>
      <p:sp>
        <p:nvSpPr>
          <p:cNvPr id="887" name="Google Shape;887;p15"/>
          <p:cNvSpPr txBox="1">
            <a:spLocks noGrp="1"/>
          </p:cNvSpPr>
          <p:nvPr>
            <p:ph type="ctrTitle"/>
          </p:nvPr>
        </p:nvSpPr>
        <p:spPr>
          <a:xfrm>
            <a:off x="864000" y="285441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3200" b="0">
                <a:solidFill>
                  <a:schemeClr val="dk1"/>
                </a:solidFill>
              </a:defRPr>
            </a:lvl1pPr>
            <a:lvl2pPr lvl="1" rtl="0">
              <a:spcBef>
                <a:spcPts val="0"/>
              </a:spcBef>
              <a:spcAft>
                <a:spcPts val="0"/>
              </a:spcAft>
              <a:buSzPts val="1600"/>
              <a:buFont typeface="Chivo"/>
              <a:buNone/>
              <a:defRPr sz="2133">
                <a:latin typeface="Chivo"/>
                <a:ea typeface="Chivo"/>
                <a:cs typeface="Chivo"/>
                <a:sym typeface="Chivo"/>
              </a:defRPr>
            </a:lvl2pPr>
            <a:lvl3pPr lvl="2" rtl="0">
              <a:spcBef>
                <a:spcPts val="0"/>
              </a:spcBef>
              <a:spcAft>
                <a:spcPts val="0"/>
              </a:spcAft>
              <a:buSzPts val="1600"/>
              <a:buFont typeface="Chivo"/>
              <a:buNone/>
              <a:defRPr sz="2133">
                <a:latin typeface="Chivo"/>
                <a:ea typeface="Chivo"/>
                <a:cs typeface="Chivo"/>
                <a:sym typeface="Chivo"/>
              </a:defRPr>
            </a:lvl3pPr>
            <a:lvl4pPr lvl="3" rtl="0">
              <a:spcBef>
                <a:spcPts val="0"/>
              </a:spcBef>
              <a:spcAft>
                <a:spcPts val="0"/>
              </a:spcAft>
              <a:buSzPts val="1600"/>
              <a:buFont typeface="Chivo"/>
              <a:buNone/>
              <a:defRPr sz="2133">
                <a:latin typeface="Chivo"/>
                <a:ea typeface="Chivo"/>
                <a:cs typeface="Chivo"/>
                <a:sym typeface="Chivo"/>
              </a:defRPr>
            </a:lvl4pPr>
            <a:lvl5pPr lvl="4" rtl="0">
              <a:spcBef>
                <a:spcPts val="0"/>
              </a:spcBef>
              <a:spcAft>
                <a:spcPts val="0"/>
              </a:spcAft>
              <a:buSzPts val="1600"/>
              <a:buFont typeface="Chivo"/>
              <a:buNone/>
              <a:defRPr sz="2133">
                <a:latin typeface="Chivo"/>
                <a:ea typeface="Chivo"/>
                <a:cs typeface="Chivo"/>
                <a:sym typeface="Chivo"/>
              </a:defRPr>
            </a:lvl5pPr>
            <a:lvl6pPr lvl="5" rtl="0">
              <a:spcBef>
                <a:spcPts val="0"/>
              </a:spcBef>
              <a:spcAft>
                <a:spcPts val="0"/>
              </a:spcAft>
              <a:buSzPts val="1600"/>
              <a:buFont typeface="Chivo"/>
              <a:buNone/>
              <a:defRPr sz="2133">
                <a:latin typeface="Chivo"/>
                <a:ea typeface="Chivo"/>
                <a:cs typeface="Chivo"/>
                <a:sym typeface="Chivo"/>
              </a:defRPr>
            </a:lvl6pPr>
            <a:lvl7pPr lvl="6" rtl="0">
              <a:spcBef>
                <a:spcPts val="0"/>
              </a:spcBef>
              <a:spcAft>
                <a:spcPts val="0"/>
              </a:spcAft>
              <a:buSzPts val="1600"/>
              <a:buFont typeface="Chivo"/>
              <a:buNone/>
              <a:defRPr sz="2133">
                <a:latin typeface="Chivo"/>
                <a:ea typeface="Chivo"/>
                <a:cs typeface="Chivo"/>
                <a:sym typeface="Chivo"/>
              </a:defRPr>
            </a:lvl7pPr>
            <a:lvl8pPr lvl="7" rtl="0">
              <a:spcBef>
                <a:spcPts val="0"/>
              </a:spcBef>
              <a:spcAft>
                <a:spcPts val="0"/>
              </a:spcAft>
              <a:buSzPts val="1600"/>
              <a:buFont typeface="Chivo"/>
              <a:buNone/>
              <a:defRPr sz="2133">
                <a:latin typeface="Chivo"/>
                <a:ea typeface="Chivo"/>
                <a:cs typeface="Chivo"/>
                <a:sym typeface="Chivo"/>
              </a:defRPr>
            </a:lvl8pPr>
            <a:lvl9pPr lvl="8" rtl="0">
              <a:spcBef>
                <a:spcPts val="0"/>
              </a:spcBef>
              <a:spcAft>
                <a:spcPts val="0"/>
              </a:spcAft>
              <a:buSzPts val="1600"/>
              <a:buFont typeface="Chivo"/>
              <a:buNone/>
              <a:defRPr sz="2133">
                <a:latin typeface="Chivo"/>
                <a:ea typeface="Chivo"/>
                <a:cs typeface="Chivo"/>
                <a:sym typeface="Chivo"/>
              </a:defRPr>
            </a:lvl9pPr>
          </a:lstStyle>
          <a:p>
            <a:r>
              <a:rPr lang="en-US"/>
              <a:t>Click to edit Master title style</a:t>
            </a:r>
            <a:endParaRPr/>
          </a:p>
        </p:txBody>
      </p:sp>
      <p:sp>
        <p:nvSpPr>
          <p:cNvPr id="888" name="Google Shape;888;p15"/>
          <p:cNvSpPr txBox="1">
            <a:spLocks noGrp="1"/>
          </p:cNvSpPr>
          <p:nvPr>
            <p:ph type="ctrTitle" idx="3"/>
          </p:nvPr>
        </p:nvSpPr>
        <p:spPr>
          <a:xfrm>
            <a:off x="4337100" y="285441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3200" b="0">
                <a:solidFill>
                  <a:schemeClr val="dk1"/>
                </a:solidFill>
              </a:defRPr>
            </a:lvl1pPr>
            <a:lvl2pPr lvl="1" algn="ctr" rtl="0">
              <a:spcBef>
                <a:spcPts val="0"/>
              </a:spcBef>
              <a:spcAft>
                <a:spcPts val="0"/>
              </a:spcAft>
              <a:buSzPts val="1600"/>
              <a:buFont typeface="Chivo"/>
              <a:buNone/>
              <a:defRPr sz="2133">
                <a:latin typeface="Chivo"/>
                <a:ea typeface="Chivo"/>
                <a:cs typeface="Chivo"/>
                <a:sym typeface="Chivo"/>
              </a:defRPr>
            </a:lvl2pPr>
            <a:lvl3pPr lvl="2" algn="ctr" rtl="0">
              <a:spcBef>
                <a:spcPts val="0"/>
              </a:spcBef>
              <a:spcAft>
                <a:spcPts val="0"/>
              </a:spcAft>
              <a:buSzPts val="1600"/>
              <a:buFont typeface="Chivo"/>
              <a:buNone/>
              <a:defRPr sz="2133">
                <a:latin typeface="Chivo"/>
                <a:ea typeface="Chivo"/>
                <a:cs typeface="Chivo"/>
                <a:sym typeface="Chivo"/>
              </a:defRPr>
            </a:lvl3pPr>
            <a:lvl4pPr lvl="3" algn="ctr" rtl="0">
              <a:spcBef>
                <a:spcPts val="0"/>
              </a:spcBef>
              <a:spcAft>
                <a:spcPts val="0"/>
              </a:spcAft>
              <a:buSzPts val="1600"/>
              <a:buFont typeface="Chivo"/>
              <a:buNone/>
              <a:defRPr sz="2133">
                <a:latin typeface="Chivo"/>
                <a:ea typeface="Chivo"/>
                <a:cs typeface="Chivo"/>
                <a:sym typeface="Chivo"/>
              </a:defRPr>
            </a:lvl4pPr>
            <a:lvl5pPr lvl="4" algn="ctr" rtl="0">
              <a:spcBef>
                <a:spcPts val="0"/>
              </a:spcBef>
              <a:spcAft>
                <a:spcPts val="0"/>
              </a:spcAft>
              <a:buSzPts val="1600"/>
              <a:buFont typeface="Chivo"/>
              <a:buNone/>
              <a:defRPr sz="2133">
                <a:latin typeface="Chivo"/>
                <a:ea typeface="Chivo"/>
                <a:cs typeface="Chivo"/>
                <a:sym typeface="Chivo"/>
              </a:defRPr>
            </a:lvl5pPr>
            <a:lvl6pPr lvl="5" algn="ctr" rtl="0">
              <a:spcBef>
                <a:spcPts val="0"/>
              </a:spcBef>
              <a:spcAft>
                <a:spcPts val="0"/>
              </a:spcAft>
              <a:buSzPts val="1600"/>
              <a:buFont typeface="Chivo"/>
              <a:buNone/>
              <a:defRPr sz="2133">
                <a:latin typeface="Chivo"/>
                <a:ea typeface="Chivo"/>
                <a:cs typeface="Chivo"/>
                <a:sym typeface="Chivo"/>
              </a:defRPr>
            </a:lvl6pPr>
            <a:lvl7pPr lvl="6" algn="ctr" rtl="0">
              <a:spcBef>
                <a:spcPts val="0"/>
              </a:spcBef>
              <a:spcAft>
                <a:spcPts val="0"/>
              </a:spcAft>
              <a:buSzPts val="1600"/>
              <a:buFont typeface="Chivo"/>
              <a:buNone/>
              <a:defRPr sz="2133">
                <a:latin typeface="Chivo"/>
                <a:ea typeface="Chivo"/>
                <a:cs typeface="Chivo"/>
                <a:sym typeface="Chivo"/>
              </a:defRPr>
            </a:lvl7pPr>
            <a:lvl8pPr lvl="7" algn="ctr" rtl="0">
              <a:spcBef>
                <a:spcPts val="0"/>
              </a:spcBef>
              <a:spcAft>
                <a:spcPts val="0"/>
              </a:spcAft>
              <a:buSzPts val="1600"/>
              <a:buFont typeface="Chivo"/>
              <a:buNone/>
              <a:defRPr sz="2133">
                <a:latin typeface="Chivo"/>
                <a:ea typeface="Chivo"/>
                <a:cs typeface="Chivo"/>
                <a:sym typeface="Chivo"/>
              </a:defRPr>
            </a:lvl8pPr>
            <a:lvl9pPr lvl="8" algn="ctr" rtl="0">
              <a:spcBef>
                <a:spcPts val="0"/>
              </a:spcBef>
              <a:spcAft>
                <a:spcPts val="0"/>
              </a:spcAft>
              <a:buSzPts val="1600"/>
              <a:buFont typeface="Chivo"/>
              <a:buNone/>
              <a:defRPr sz="2133">
                <a:latin typeface="Chivo"/>
                <a:ea typeface="Chivo"/>
                <a:cs typeface="Chivo"/>
                <a:sym typeface="Chivo"/>
              </a:defRPr>
            </a:lvl9pPr>
          </a:lstStyle>
          <a:p>
            <a:r>
              <a:rPr lang="en-US"/>
              <a:t>Click to edit Master title style</a:t>
            </a:r>
            <a:endParaRPr/>
          </a:p>
        </p:txBody>
      </p:sp>
      <p:sp>
        <p:nvSpPr>
          <p:cNvPr id="889" name="Google Shape;889;p15"/>
          <p:cNvSpPr txBox="1">
            <a:spLocks noGrp="1"/>
          </p:cNvSpPr>
          <p:nvPr>
            <p:ph type="subTitle" idx="4"/>
          </p:nvPr>
        </p:nvSpPr>
        <p:spPr>
          <a:xfrm>
            <a:off x="8377145" y="3850217"/>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r>
              <a:rPr lang="en-US"/>
              <a:t>Click to edit Master subtitle style</a:t>
            </a:r>
            <a:endParaRPr/>
          </a:p>
        </p:txBody>
      </p:sp>
      <p:sp>
        <p:nvSpPr>
          <p:cNvPr id="890" name="Google Shape;890;p15"/>
          <p:cNvSpPr txBox="1">
            <a:spLocks noGrp="1"/>
          </p:cNvSpPr>
          <p:nvPr>
            <p:ph type="ctrTitle" idx="5"/>
          </p:nvPr>
        </p:nvSpPr>
        <p:spPr>
          <a:xfrm>
            <a:off x="7842945" y="285441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3200" b="0">
                <a:solidFill>
                  <a:schemeClr val="dk1"/>
                </a:solidFill>
              </a:defRPr>
            </a:lvl1pPr>
            <a:lvl2pPr lvl="1" algn="r" rtl="0">
              <a:spcBef>
                <a:spcPts val="0"/>
              </a:spcBef>
              <a:spcAft>
                <a:spcPts val="0"/>
              </a:spcAft>
              <a:buSzPts val="1600"/>
              <a:buFont typeface="Chivo"/>
              <a:buNone/>
              <a:defRPr sz="2133">
                <a:latin typeface="Chivo"/>
                <a:ea typeface="Chivo"/>
                <a:cs typeface="Chivo"/>
                <a:sym typeface="Chivo"/>
              </a:defRPr>
            </a:lvl2pPr>
            <a:lvl3pPr lvl="2" algn="r" rtl="0">
              <a:spcBef>
                <a:spcPts val="0"/>
              </a:spcBef>
              <a:spcAft>
                <a:spcPts val="0"/>
              </a:spcAft>
              <a:buSzPts val="1600"/>
              <a:buFont typeface="Chivo"/>
              <a:buNone/>
              <a:defRPr sz="2133">
                <a:latin typeface="Chivo"/>
                <a:ea typeface="Chivo"/>
                <a:cs typeface="Chivo"/>
                <a:sym typeface="Chivo"/>
              </a:defRPr>
            </a:lvl3pPr>
            <a:lvl4pPr lvl="3" algn="r" rtl="0">
              <a:spcBef>
                <a:spcPts val="0"/>
              </a:spcBef>
              <a:spcAft>
                <a:spcPts val="0"/>
              </a:spcAft>
              <a:buSzPts val="1600"/>
              <a:buFont typeface="Chivo"/>
              <a:buNone/>
              <a:defRPr sz="2133">
                <a:latin typeface="Chivo"/>
                <a:ea typeface="Chivo"/>
                <a:cs typeface="Chivo"/>
                <a:sym typeface="Chivo"/>
              </a:defRPr>
            </a:lvl4pPr>
            <a:lvl5pPr lvl="4" algn="r" rtl="0">
              <a:spcBef>
                <a:spcPts val="0"/>
              </a:spcBef>
              <a:spcAft>
                <a:spcPts val="0"/>
              </a:spcAft>
              <a:buSzPts val="1600"/>
              <a:buFont typeface="Chivo"/>
              <a:buNone/>
              <a:defRPr sz="2133">
                <a:latin typeface="Chivo"/>
                <a:ea typeface="Chivo"/>
                <a:cs typeface="Chivo"/>
                <a:sym typeface="Chivo"/>
              </a:defRPr>
            </a:lvl5pPr>
            <a:lvl6pPr lvl="5" algn="r" rtl="0">
              <a:spcBef>
                <a:spcPts val="0"/>
              </a:spcBef>
              <a:spcAft>
                <a:spcPts val="0"/>
              </a:spcAft>
              <a:buSzPts val="1600"/>
              <a:buFont typeface="Chivo"/>
              <a:buNone/>
              <a:defRPr sz="2133">
                <a:latin typeface="Chivo"/>
                <a:ea typeface="Chivo"/>
                <a:cs typeface="Chivo"/>
                <a:sym typeface="Chivo"/>
              </a:defRPr>
            </a:lvl6pPr>
            <a:lvl7pPr lvl="6" algn="r" rtl="0">
              <a:spcBef>
                <a:spcPts val="0"/>
              </a:spcBef>
              <a:spcAft>
                <a:spcPts val="0"/>
              </a:spcAft>
              <a:buSzPts val="1600"/>
              <a:buFont typeface="Chivo"/>
              <a:buNone/>
              <a:defRPr sz="2133">
                <a:latin typeface="Chivo"/>
                <a:ea typeface="Chivo"/>
                <a:cs typeface="Chivo"/>
                <a:sym typeface="Chivo"/>
              </a:defRPr>
            </a:lvl7pPr>
            <a:lvl8pPr lvl="7" algn="r" rtl="0">
              <a:spcBef>
                <a:spcPts val="0"/>
              </a:spcBef>
              <a:spcAft>
                <a:spcPts val="0"/>
              </a:spcAft>
              <a:buSzPts val="1600"/>
              <a:buFont typeface="Chivo"/>
              <a:buNone/>
              <a:defRPr sz="2133">
                <a:latin typeface="Chivo"/>
                <a:ea typeface="Chivo"/>
                <a:cs typeface="Chivo"/>
                <a:sym typeface="Chivo"/>
              </a:defRPr>
            </a:lvl8pPr>
            <a:lvl9pPr lvl="8" algn="r" rtl="0">
              <a:spcBef>
                <a:spcPts val="0"/>
              </a:spcBef>
              <a:spcAft>
                <a:spcPts val="0"/>
              </a:spcAft>
              <a:buSzPts val="1600"/>
              <a:buFont typeface="Chivo"/>
              <a:buNone/>
              <a:defRPr sz="2133">
                <a:latin typeface="Chivo"/>
                <a:ea typeface="Chivo"/>
                <a:cs typeface="Chivo"/>
                <a:sym typeface="Chivo"/>
              </a:defRPr>
            </a:lvl9pPr>
          </a:lstStyle>
          <a:p>
            <a:r>
              <a:rPr lang="en-US"/>
              <a:t>Click to edit Master title style</a:t>
            </a:r>
            <a:endParaRPr/>
          </a:p>
        </p:txBody>
      </p:sp>
      <p:sp>
        <p:nvSpPr>
          <p:cNvPr id="891" name="Google Shape;891;p15"/>
          <p:cNvSpPr txBox="1">
            <a:spLocks noGrp="1"/>
          </p:cNvSpPr>
          <p:nvPr>
            <p:ph type="title" idx="6"/>
          </p:nvPr>
        </p:nvSpPr>
        <p:spPr>
          <a:xfrm>
            <a:off x="792300" y="502500"/>
            <a:ext cx="6396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892" name="Google Shape;892;p15"/>
          <p:cNvGrpSpPr/>
          <p:nvPr/>
        </p:nvGrpSpPr>
        <p:grpSpPr>
          <a:xfrm>
            <a:off x="11066893" y="155587"/>
            <a:ext cx="967407" cy="1433392"/>
            <a:chOff x="8300169" y="116690"/>
            <a:chExt cx="725555" cy="1075044"/>
          </a:xfrm>
        </p:grpSpPr>
        <p:sp>
          <p:nvSpPr>
            <p:cNvPr id="893" name="Google Shape;893;p15"/>
            <p:cNvSpPr/>
            <p:nvPr/>
          </p:nvSpPr>
          <p:spPr>
            <a:xfrm rot="5400000">
              <a:off x="8990198" y="119548"/>
              <a:ext cx="38385" cy="32668"/>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5"/>
            <p:cNvSpPr/>
            <p:nvPr/>
          </p:nvSpPr>
          <p:spPr>
            <a:xfrm rot="5400000">
              <a:off x="8990363" y="292459"/>
              <a:ext cx="38136" cy="32585"/>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15"/>
            <p:cNvSpPr/>
            <p:nvPr/>
          </p:nvSpPr>
          <p:spPr>
            <a:xfrm rot="5400000">
              <a:off x="8990363" y="465184"/>
              <a:ext cx="38136" cy="32585"/>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15"/>
            <p:cNvSpPr/>
            <p:nvPr/>
          </p:nvSpPr>
          <p:spPr>
            <a:xfrm rot="5400000">
              <a:off x="8990374" y="638189"/>
              <a:ext cx="38116" cy="32585"/>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5"/>
            <p:cNvSpPr/>
            <p:nvPr/>
          </p:nvSpPr>
          <p:spPr>
            <a:xfrm rot="5400000">
              <a:off x="8990363" y="810924"/>
              <a:ext cx="38136" cy="32585"/>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5"/>
            <p:cNvSpPr/>
            <p:nvPr/>
          </p:nvSpPr>
          <p:spPr>
            <a:xfrm rot="5400000">
              <a:off x="8990363" y="983648"/>
              <a:ext cx="38136" cy="32585"/>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5"/>
            <p:cNvSpPr/>
            <p:nvPr/>
          </p:nvSpPr>
          <p:spPr>
            <a:xfrm rot="5400000">
              <a:off x="8990363" y="1156373"/>
              <a:ext cx="38136" cy="32585"/>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15"/>
            <p:cNvSpPr/>
            <p:nvPr/>
          </p:nvSpPr>
          <p:spPr>
            <a:xfrm rot="5400000">
              <a:off x="8817059" y="119673"/>
              <a:ext cx="38116" cy="32688"/>
            </a:xfrm>
            <a:custGeom>
              <a:avLst/>
              <a:gdLst/>
              <a:ahLst/>
              <a:cxnLst/>
              <a:rect l="l" t="t" r="r" b="b"/>
              <a:pathLst>
                <a:path w="1840" h="1578" extrusionOk="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15"/>
            <p:cNvSpPr/>
            <p:nvPr/>
          </p:nvSpPr>
          <p:spPr>
            <a:xfrm rot="5400000">
              <a:off x="8817100" y="292459"/>
              <a:ext cx="38136" cy="32585"/>
            </a:xfrm>
            <a:custGeom>
              <a:avLst/>
              <a:gdLst/>
              <a:ahLst/>
              <a:cxnLst/>
              <a:rect l="l" t="t" r="r" b="b"/>
              <a:pathLst>
                <a:path w="1841" h="1573" extrusionOk="0">
                  <a:moveTo>
                    <a:pt x="1083" y="0"/>
                  </a:moveTo>
                  <a:cubicBezTo>
                    <a:pt x="1075" y="0"/>
                    <a:pt x="1067" y="0"/>
                    <a:pt x="1059" y="1"/>
                  </a:cubicBezTo>
                  <a:cubicBezTo>
                    <a:pt x="358" y="1"/>
                    <a:pt x="0" y="848"/>
                    <a:pt x="503" y="1337"/>
                  </a:cubicBezTo>
                  <a:cubicBezTo>
                    <a:pt x="662" y="1500"/>
                    <a:pt x="858" y="1573"/>
                    <a:pt x="1051" y="1573"/>
                  </a:cubicBezTo>
                  <a:cubicBezTo>
                    <a:pt x="1453" y="1573"/>
                    <a:pt x="1840" y="1256"/>
                    <a:pt x="1840" y="782"/>
                  </a:cubicBezTo>
                  <a:cubicBezTo>
                    <a:pt x="1840" y="353"/>
                    <a:pt x="1508"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5"/>
            <p:cNvSpPr/>
            <p:nvPr/>
          </p:nvSpPr>
          <p:spPr>
            <a:xfrm rot="5400000">
              <a:off x="8817100" y="465184"/>
              <a:ext cx="38136" cy="32585"/>
            </a:xfrm>
            <a:custGeom>
              <a:avLst/>
              <a:gdLst/>
              <a:ahLst/>
              <a:cxnLst/>
              <a:rect l="l" t="t" r="r" b="b"/>
              <a:pathLst>
                <a:path w="1841" h="1573" extrusionOk="0">
                  <a:moveTo>
                    <a:pt x="1083" y="0"/>
                  </a:moveTo>
                  <a:cubicBezTo>
                    <a:pt x="1075" y="0"/>
                    <a:pt x="1067" y="0"/>
                    <a:pt x="1060"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5"/>
            <p:cNvSpPr/>
            <p:nvPr/>
          </p:nvSpPr>
          <p:spPr>
            <a:xfrm rot="5400000">
              <a:off x="8817110" y="638189"/>
              <a:ext cx="38116" cy="32585"/>
            </a:xfrm>
            <a:custGeom>
              <a:avLst/>
              <a:gdLst/>
              <a:ahLst/>
              <a:cxnLst/>
              <a:rect l="l" t="t" r="r" b="b"/>
              <a:pathLst>
                <a:path w="1840" h="1573" extrusionOk="0">
                  <a:moveTo>
                    <a:pt x="1069" y="0"/>
                  </a:moveTo>
                  <a:cubicBezTo>
                    <a:pt x="1061" y="0"/>
                    <a:pt x="1054" y="0"/>
                    <a:pt x="1046" y="1"/>
                  </a:cubicBezTo>
                  <a:cubicBezTo>
                    <a:pt x="344" y="1"/>
                    <a:pt x="0" y="848"/>
                    <a:pt x="490" y="1337"/>
                  </a:cubicBezTo>
                  <a:cubicBezTo>
                    <a:pt x="648" y="1500"/>
                    <a:pt x="846" y="1573"/>
                    <a:pt x="1040" y="1573"/>
                  </a:cubicBezTo>
                  <a:cubicBezTo>
                    <a:pt x="1446" y="1573"/>
                    <a:pt x="1840" y="1256"/>
                    <a:pt x="1840" y="782"/>
                  </a:cubicBezTo>
                  <a:cubicBezTo>
                    <a:pt x="1840" y="353"/>
                    <a:pt x="1495" y="0"/>
                    <a:pt x="106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5"/>
            <p:cNvSpPr/>
            <p:nvPr/>
          </p:nvSpPr>
          <p:spPr>
            <a:xfrm rot="5400000">
              <a:off x="8817100" y="810924"/>
              <a:ext cx="38136" cy="32585"/>
            </a:xfrm>
            <a:custGeom>
              <a:avLst/>
              <a:gdLst/>
              <a:ahLst/>
              <a:cxnLst/>
              <a:rect l="l" t="t" r="r" b="b"/>
              <a:pathLst>
                <a:path w="1841" h="1573" extrusionOk="0">
                  <a:moveTo>
                    <a:pt x="1069" y="0"/>
                  </a:moveTo>
                  <a:cubicBezTo>
                    <a:pt x="1062" y="0"/>
                    <a:pt x="1054" y="0"/>
                    <a:pt x="1046" y="1"/>
                  </a:cubicBezTo>
                  <a:cubicBezTo>
                    <a:pt x="345" y="1"/>
                    <a:pt x="0" y="848"/>
                    <a:pt x="490" y="1337"/>
                  </a:cubicBezTo>
                  <a:cubicBezTo>
                    <a:pt x="653" y="1500"/>
                    <a:pt x="852" y="1573"/>
                    <a:pt x="1046" y="1573"/>
                  </a:cubicBezTo>
                  <a:cubicBezTo>
                    <a:pt x="1453" y="1573"/>
                    <a:pt x="1840" y="1256"/>
                    <a:pt x="1840" y="782"/>
                  </a:cubicBezTo>
                  <a:cubicBezTo>
                    <a:pt x="1840" y="353"/>
                    <a:pt x="1496" y="0"/>
                    <a:pt x="106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5"/>
            <p:cNvSpPr/>
            <p:nvPr/>
          </p:nvSpPr>
          <p:spPr>
            <a:xfrm rot="5400000">
              <a:off x="8817100" y="983648"/>
              <a:ext cx="38136" cy="32585"/>
            </a:xfrm>
            <a:custGeom>
              <a:avLst/>
              <a:gdLst/>
              <a:ahLst/>
              <a:cxnLst/>
              <a:rect l="l" t="t" r="r" b="b"/>
              <a:pathLst>
                <a:path w="1841" h="1573" extrusionOk="0">
                  <a:moveTo>
                    <a:pt x="1083" y="0"/>
                  </a:moveTo>
                  <a:cubicBezTo>
                    <a:pt x="1075" y="0"/>
                    <a:pt x="1067" y="0"/>
                    <a:pt x="1059"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5"/>
            <p:cNvSpPr/>
            <p:nvPr/>
          </p:nvSpPr>
          <p:spPr>
            <a:xfrm rot="5400000">
              <a:off x="8817100" y="1156373"/>
              <a:ext cx="38136" cy="32585"/>
            </a:xfrm>
            <a:custGeom>
              <a:avLst/>
              <a:gdLst/>
              <a:ahLst/>
              <a:cxnLst/>
              <a:rect l="l" t="t" r="r" b="b"/>
              <a:pathLst>
                <a:path w="1841" h="1573" extrusionOk="0">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15"/>
            <p:cNvSpPr/>
            <p:nvPr/>
          </p:nvSpPr>
          <p:spPr>
            <a:xfrm rot="5400000">
              <a:off x="8643826" y="119455"/>
              <a:ext cx="38385" cy="32854"/>
            </a:xfrm>
            <a:custGeom>
              <a:avLst/>
              <a:gdLst/>
              <a:ahLst/>
              <a:cxnLst/>
              <a:rect l="l" t="t" r="r" b="b"/>
              <a:pathLst>
                <a:path w="1853" h="1586" extrusionOk="0">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15"/>
            <p:cNvSpPr/>
            <p:nvPr/>
          </p:nvSpPr>
          <p:spPr>
            <a:xfrm rot="5400000">
              <a:off x="8644013" y="292387"/>
              <a:ext cx="38136" cy="32730"/>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5"/>
            <p:cNvSpPr/>
            <p:nvPr/>
          </p:nvSpPr>
          <p:spPr>
            <a:xfrm rot="5400000">
              <a:off x="8644013" y="465112"/>
              <a:ext cx="38136" cy="32730"/>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4"/>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5"/>
            <p:cNvSpPr/>
            <p:nvPr/>
          </p:nvSpPr>
          <p:spPr>
            <a:xfrm rot="5400000">
              <a:off x="8644023" y="638116"/>
              <a:ext cx="38116" cy="32730"/>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15"/>
            <p:cNvSpPr/>
            <p:nvPr/>
          </p:nvSpPr>
          <p:spPr>
            <a:xfrm rot="5400000">
              <a:off x="8644013" y="810851"/>
              <a:ext cx="38136" cy="32730"/>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15"/>
            <p:cNvSpPr/>
            <p:nvPr/>
          </p:nvSpPr>
          <p:spPr>
            <a:xfrm rot="5400000">
              <a:off x="8644013" y="983576"/>
              <a:ext cx="38136" cy="32730"/>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15"/>
            <p:cNvSpPr/>
            <p:nvPr/>
          </p:nvSpPr>
          <p:spPr>
            <a:xfrm rot="5400000">
              <a:off x="8644013" y="1156301"/>
              <a:ext cx="38136" cy="32730"/>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15"/>
            <p:cNvSpPr/>
            <p:nvPr/>
          </p:nvSpPr>
          <p:spPr>
            <a:xfrm rot="5400000">
              <a:off x="8470553" y="119445"/>
              <a:ext cx="38385" cy="32875"/>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15"/>
            <p:cNvSpPr/>
            <p:nvPr/>
          </p:nvSpPr>
          <p:spPr>
            <a:xfrm rot="5400000">
              <a:off x="8470739" y="292377"/>
              <a:ext cx="38136" cy="32750"/>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15"/>
            <p:cNvSpPr/>
            <p:nvPr/>
          </p:nvSpPr>
          <p:spPr>
            <a:xfrm rot="5400000">
              <a:off x="8470739" y="465101"/>
              <a:ext cx="38136" cy="32750"/>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15"/>
            <p:cNvSpPr/>
            <p:nvPr/>
          </p:nvSpPr>
          <p:spPr>
            <a:xfrm rot="5400000">
              <a:off x="8470750" y="638106"/>
              <a:ext cx="38116" cy="32750"/>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15"/>
            <p:cNvSpPr/>
            <p:nvPr/>
          </p:nvSpPr>
          <p:spPr>
            <a:xfrm rot="5400000">
              <a:off x="8470739" y="810841"/>
              <a:ext cx="38136" cy="32750"/>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15"/>
            <p:cNvSpPr/>
            <p:nvPr/>
          </p:nvSpPr>
          <p:spPr>
            <a:xfrm rot="5400000">
              <a:off x="8470739" y="983566"/>
              <a:ext cx="38136" cy="32750"/>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15"/>
            <p:cNvSpPr/>
            <p:nvPr/>
          </p:nvSpPr>
          <p:spPr>
            <a:xfrm rot="5400000">
              <a:off x="8470739" y="1156290"/>
              <a:ext cx="38136" cy="32750"/>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5"/>
            <p:cNvSpPr/>
            <p:nvPr/>
          </p:nvSpPr>
          <p:spPr>
            <a:xfrm rot="5400000">
              <a:off x="8297341" y="119517"/>
              <a:ext cx="38385" cy="32730"/>
            </a:xfrm>
            <a:custGeom>
              <a:avLst/>
              <a:gdLst/>
              <a:ahLst/>
              <a:cxnLst/>
              <a:rect l="l" t="t" r="r" b="b"/>
              <a:pathLst>
                <a:path w="1853" h="1580" extrusionOk="0">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5"/>
            <p:cNvSpPr/>
            <p:nvPr/>
          </p:nvSpPr>
          <p:spPr>
            <a:xfrm rot="5400000">
              <a:off x="8297538" y="292459"/>
              <a:ext cx="38136" cy="32585"/>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5"/>
            <p:cNvSpPr/>
            <p:nvPr/>
          </p:nvSpPr>
          <p:spPr>
            <a:xfrm rot="5400000">
              <a:off x="8297538" y="465184"/>
              <a:ext cx="38136" cy="32585"/>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5"/>
            <p:cNvSpPr/>
            <p:nvPr/>
          </p:nvSpPr>
          <p:spPr>
            <a:xfrm rot="5400000">
              <a:off x="8297548" y="638189"/>
              <a:ext cx="38116" cy="32585"/>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5"/>
            <p:cNvSpPr/>
            <p:nvPr/>
          </p:nvSpPr>
          <p:spPr>
            <a:xfrm rot="5400000">
              <a:off x="8297538" y="810924"/>
              <a:ext cx="38136" cy="32585"/>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15"/>
            <p:cNvSpPr/>
            <p:nvPr/>
          </p:nvSpPr>
          <p:spPr>
            <a:xfrm rot="5400000">
              <a:off x="8297538" y="983648"/>
              <a:ext cx="38136" cy="32585"/>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15"/>
            <p:cNvSpPr/>
            <p:nvPr/>
          </p:nvSpPr>
          <p:spPr>
            <a:xfrm rot="5400000">
              <a:off x="8297538" y="1156373"/>
              <a:ext cx="38136" cy="32585"/>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8" name="Google Shape;928;p15"/>
          <p:cNvGrpSpPr/>
          <p:nvPr/>
        </p:nvGrpSpPr>
        <p:grpSpPr>
          <a:xfrm>
            <a:off x="159936" y="6137993"/>
            <a:ext cx="736555" cy="742107"/>
            <a:chOff x="119952" y="4603495"/>
            <a:chExt cx="552416" cy="556580"/>
          </a:xfrm>
        </p:grpSpPr>
        <p:sp>
          <p:nvSpPr>
            <p:cNvPr id="929" name="Google Shape;929;p15"/>
            <p:cNvSpPr/>
            <p:nvPr/>
          </p:nvSpPr>
          <p:spPr>
            <a:xfrm rot="5400000">
              <a:off x="636945" y="4606188"/>
              <a:ext cx="38116" cy="32730"/>
            </a:xfrm>
            <a:custGeom>
              <a:avLst/>
              <a:gdLst/>
              <a:ahLst/>
              <a:cxnLst/>
              <a:rect l="l" t="t" r="r" b="b"/>
              <a:pathLst>
                <a:path w="1840" h="1580" extrusionOk="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5"/>
            <p:cNvSpPr/>
            <p:nvPr/>
          </p:nvSpPr>
          <p:spPr>
            <a:xfrm rot="5400000">
              <a:off x="636935" y="4778923"/>
              <a:ext cx="38136" cy="32730"/>
            </a:xfrm>
            <a:custGeom>
              <a:avLst/>
              <a:gdLst/>
              <a:ahLst/>
              <a:cxnLst/>
              <a:rect l="l" t="t" r="r" b="b"/>
              <a:pathLst>
                <a:path w="1841" h="1580" extrusionOk="0">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15"/>
            <p:cNvSpPr/>
            <p:nvPr/>
          </p:nvSpPr>
          <p:spPr>
            <a:xfrm rot="5400000">
              <a:off x="636800" y="4951782"/>
              <a:ext cx="38406" cy="32730"/>
            </a:xfrm>
            <a:custGeom>
              <a:avLst/>
              <a:gdLst/>
              <a:ahLst/>
              <a:cxnLst/>
              <a:rect l="l" t="t" r="r" b="b"/>
              <a:pathLst>
                <a:path w="1854" h="1580" extrusionOk="0">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15"/>
            <p:cNvSpPr/>
            <p:nvPr/>
          </p:nvSpPr>
          <p:spPr>
            <a:xfrm rot="5400000">
              <a:off x="636945" y="5124652"/>
              <a:ext cx="38116" cy="32730"/>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5"/>
            <p:cNvSpPr/>
            <p:nvPr/>
          </p:nvSpPr>
          <p:spPr>
            <a:xfrm rot="5400000">
              <a:off x="463755" y="4606260"/>
              <a:ext cx="38116" cy="32585"/>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5"/>
            <p:cNvSpPr/>
            <p:nvPr/>
          </p:nvSpPr>
          <p:spPr>
            <a:xfrm rot="5400000">
              <a:off x="463744" y="4778995"/>
              <a:ext cx="38136" cy="32585"/>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5"/>
            <p:cNvSpPr/>
            <p:nvPr/>
          </p:nvSpPr>
          <p:spPr>
            <a:xfrm rot="5400000">
              <a:off x="463558" y="4951803"/>
              <a:ext cx="38406" cy="3268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15"/>
            <p:cNvSpPr/>
            <p:nvPr/>
          </p:nvSpPr>
          <p:spPr>
            <a:xfrm rot="5400000">
              <a:off x="463703" y="5124673"/>
              <a:ext cx="38116" cy="32688"/>
            </a:xfrm>
            <a:custGeom>
              <a:avLst/>
              <a:gdLst/>
              <a:ahLst/>
              <a:cxnLst/>
              <a:rect l="l" t="t" r="r" b="b"/>
              <a:pathLst>
                <a:path w="1840" h="1578" extrusionOk="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15"/>
            <p:cNvSpPr/>
            <p:nvPr/>
          </p:nvSpPr>
          <p:spPr>
            <a:xfrm rot="5400000">
              <a:off x="290481" y="4606250"/>
              <a:ext cx="38116" cy="32605"/>
            </a:xfrm>
            <a:custGeom>
              <a:avLst/>
              <a:gdLst/>
              <a:ahLst/>
              <a:cxnLst/>
              <a:rect l="l" t="t" r="r" b="b"/>
              <a:pathLst>
                <a:path w="1840" h="1574" extrusionOk="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5"/>
            <p:cNvSpPr/>
            <p:nvPr/>
          </p:nvSpPr>
          <p:spPr>
            <a:xfrm rot="5400000">
              <a:off x="290470" y="4778985"/>
              <a:ext cx="38136" cy="32605"/>
            </a:xfrm>
            <a:custGeom>
              <a:avLst/>
              <a:gdLst/>
              <a:ahLst/>
              <a:cxnLst/>
              <a:rect l="l" t="t" r="r" b="b"/>
              <a:pathLst>
                <a:path w="1841" h="1574" extrusionOk="0">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5"/>
            <p:cNvSpPr/>
            <p:nvPr/>
          </p:nvSpPr>
          <p:spPr>
            <a:xfrm rot="5400000">
              <a:off x="290336" y="4951844"/>
              <a:ext cx="38406" cy="32605"/>
            </a:xfrm>
            <a:custGeom>
              <a:avLst/>
              <a:gdLst/>
              <a:ahLst/>
              <a:cxnLst/>
              <a:rect l="l" t="t" r="r" b="b"/>
              <a:pathLst>
                <a:path w="1854" h="1574" extrusionOk="0">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5"/>
            <p:cNvSpPr/>
            <p:nvPr/>
          </p:nvSpPr>
          <p:spPr>
            <a:xfrm rot="5400000">
              <a:off x="290512" y="5124745"/>
              <a:ext cx="38053" cy="32605"/>
            </a:xfrm>
            <a:custGeom>
              <a:avLst/>
              <a:gdLst/>
              <a:ahLst/>
              <a:cxnLst/>
              <a:rect l="l" t="t" r="r" b="b"/>
              <a:pathLst>
                <a:path w="1837" h="1574" extrusionOk="0">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5"/>
            <p:cNvSpPr/>
            <p:nvPr/>
          </p:nvSpPr>
          <p:spPr>
            <a:xfrm rot="5400000">
              <a:off x="117394" y="4606177"/>
              <a:ext cx="38116" cy="32750"/>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5"/>
            <p:cNvSpPr/>
            <p:nvPr/>
          </p:nvSpPr>
          <p:spPr>
            <a:xfrm rot="5400000">
              <a:off x="117383" y="4778912"/>
              <a:ext cx="38136" cy="32750"/>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15"/>
            <p:cNvSpPr/>
            <p:nvPr/>
          </p:nvSpPr>
          <p:spPr>
            <a:xfrm rot="5400000">
              <a:off x="117186" y="4951710"/>
              <a:ext cx="38406" cy="32875"/>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15"/>
            <p:cNvSpPr/>
            <p:nvPr/>
          </p:nvSpPr>
          <p:spPr>
            <a:xfrm rot="5400000">
              <a:off x="117197" y="5124445"/>
              <a:ext cx="38385" cy="32875"/>
            </a:xfrm>
            <a:custGeom>
              <a:avLst/>
              <a:gdLst/>
              <a:ahLst/>
              <a:cxnLst/>
              <a:rect l="l" t="t" r="r" b="b"/>
              <a:pathLst>
                <a:path w="1853"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18793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45"/>
        <p:cNvGrpSpPr/>
        <p:nvPr/>
      </p:nvGrpSpPr>
      <p:grpSpPr>
        <a:xfrm>
          <a:off x="0" y="0"/>
          <a:ext cx="0" cy="0"/>
          <a:chOff x="0" y="0"/>
          <a:chExt cx="0" cy="0"/>
        </a:xfrm>
      </p:grpSpPr>
      <p:sp>
        <p:nvSpPr>
          <p:cNvPr id="946" name="Google Shape;946;p16"/>
          <p:cNvSpPr txBox="1">
            <a:spLocks noGrp="1"/>
          </p:cNvSpPr>
          <p:nvPr>
            <p:ph type="subTitle" idx="1"/>
          </p:nvPr>
        </p:nvSpPr>
        <p:spPr>
          <a:xfrm>
            <a:off x="2897732" y="2696068"/>
            <a:ext cx="2424000" cy="11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947" name="Google Shape;947;p16"/>
          <p:cNvSpPr txBox="1">
            <a:spLocks noGrp="1"/>
          </p:cNvSpPr>
          <p:nvPr>
            <p:ph type="subTitle" idx="2"/>
          </p:nvPr>
        </p:nvSpPr>
        <p:spPr>
          <a:xfrm>
            <a:off x="2897732" y="4832467"/>
            <a:ext cx="217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948" name="Google Shape;948;p16"/>
          <p:cNvSpPr txBox="1">
            <a:spLocks noGrp="1"/>
          </p:cNvSpPr>
          <p:nvPr>
            <p:ph type="ctrTitle"/>
          </p:nvPr>
        </p:nvSpPr>
        <p:spPr>
          <a:xfrm>
            <a:off x="2897733" y="2169000"/>
            <a:ext cx="22652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b="0">
                <a:solidFill>
                  <a:schemeClr val="dk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949" name="Google Shape;949;p16"/>
          <p:cNvSpPr txBox="1">
            <a:spLocks noGrp="1"/>
          </p:cNvSpPr>
          <p:nvPr>
            <p:ph type="ctrTitle" idx="3"/>
          </p:nvPr>
        </p:nvSpPr>
        <p:spPr>
          <a:xfrm>
            <a:off x="2897733" y="4157167"/>
            <a:ext cx="22652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b="0">
                <a:solidFill>
                  <a:schemeClr val="dk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950" name="Google Shape;950;p16"/>
          <p:cNvSpPr txBox="1">
            <a:spLocks noGrp="1"/>
          </p:cNvSpPr>
          <p:nvPr>
            <p:ph type="subTitle" idx="4"/>
          </p:nvPr>
        </p:nvSpPr>
        <p:spPr>
          <a:xfrm>
            <a:off x="7804833" y="2696068"/>
            <a:ext cx="2424000" cy="11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951" name="Google Shape;951;p16"/>
          <p:cNvSpPr txBox="1">
            <a:spLocks noGrp="1"/>
          </p:cNvSpPr>
          <p:nvPr>
            <p:ph type="ctrTitle" idx="5"/>
          </p:nvPr>
        </p:nvSpPr>
        <p:spPr>
          <a:xfrm>
            <a:off x="7804833" y="2169000"/>
            <a:ext cx="21796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b="0">
                <a:solidFill>
                  <a:schemeClr val="dk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952" name="Google Shape;952;p16"/>
          <p:cNvSpPr txBox="1">
            <a:spLocks noGrp="1"/>
          </p:cNvSpPr>
          <p:nvPr>
            <p:ph type="subTitle" idx="6"/>
          </p:nvPr>
        </p:nvSpPr>
        <p:spPr>
          <a:xfrm>
            <a:off x="7804833" y="4832467"/>
            <a:ext cx="217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953" name="Google Shape;953;p16"/>
          <p:cNvSpPr txBox="1">
            <a:spLocks noGrp="1"/>
          </p:cNvSpPr>
          <p:nvPr>
            <p:ph type="ctrTitle" idx="7"/>
          </p:nvPr>
        </p:nvSpPr>
        <p:spPr>
          <a:xfrm>
            <a:off x="7804833" y="4157167"/>
            <a:ext cx="21796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b="0">
                <a:solidFill>
                  <a:schemeClr val="dk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954" name="Google Shape;954;p16"/>
          <p:cNvSpPr txBox="1">
            <a:spLocks noGrp="1"/>
          </p:cNvSpPr>
          <p:nvPr>
            <p:ph type="title" idx="8"/>
          </p:nvPr>
        </p:nvSpPr>
        <p:spPr>
          <a:xfrm>
            <a:off x="792300" y="502500"/>
            <a:ext cx="6396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955" name="Google Shape;955;p16"/>
          <p:cNvGrpSpPr/>
          <p:nvPr/>
        </p:nvGrpSpPr>
        <p:grpSpPr>
          <a:xfrm>
            <a:off x="153765" y="4733451"/>
            <a:ext cx="797215" cy="2050003"/>
            <a:chOff x="115323" y="3550088"/>
            <a:chExt cx="597911" cy="1537502"/>
          </a:xfrm>
        </p:grpSpPr>
        <p:sp>
          <p:nvSpPr>
            <p:cNvPr id="956" name="Google Shape;956;p16"/>
            <p:cNvSpPr/>
            <p:nvPr/>
          </p:nvSpPr>
          <p:spPr>
            <a:xfrm rot="5400000">
              <a:off x="674893" y="3553003"/>
              <a:ext cx="41255" cy="35426"/>
            </a:xfrm>
            <a:custGeom>
              <a:avLst/>
              <a:gdLst/>
              <a:ahLst/>
              <a:cxnLst/>
              <a:rect l="l" t="t" r="r" b="b"/>
              <a:pathLst>
                <a:path w="1840" h="1580" extrusionOk="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16"/>
            <p:cNvSpPr/>
            <p:nvPr/>
          </p:nvSpPr>
          <p:spPr>
            <a:xfrm rot="5400000">
              <a:off x="674882" y="3739964"/>
              <a:ext cx="41278" cy="35426"/>
            </a:xfrm>
            <a:custGeom>
              <a:avLst/>
              <a:gdLst/>
              <a:ahLst/>
              <a:cxnLst/>
              <a:rect l="l" t="t" r="r" b="b"/>
              <a:pathLst>
                <a:path w="1841" h="1580" extrusionOk="0">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16"/>
            <p:cNvSpPr/>
            <p:nvPr/>
          </p:nvSpPr>
          <p:spPr>
            <a:xfrm rot="5400000">
              <a:off x="674736" y="3927059"/>
              <a:ext cx="41569" cy="35426"/>
            </a:xfrm>
            <a:custGeom>
              <a:avLst/>
              <a:gdLst/>
              <a:ahLst/>
              <a:cxnLst/>
              <a:rect l="l" t="t" r="r" b="b"/>
              <a:pathLst>
                <a:path w="1854" h="1580" extrusionOk="0">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6"/>
            <p:cNvSpPr/>
            <p:nvPr/>
          </p:nvSpPr>
          <p:spPr>
            <a:xfrm rot="5400000">
              <a:off x="674893" y="4114166"/>
              <a:ext cx="41255" cy="35426"/>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6"/>
            <p:cNvSpPr/>
            <p:nvPr/>
          </p:nvSpPr>
          <p:spPr>
            <a:xfrm rot="5400000">
              <a:off x="674882" y="4301126"/>
              <a:ext cx="41278" cy="35426"/>
            </a:xfrm>
            <a:custGeom>
              <a:avLst/>
              <a:gdLst/>
              <a:ahLst/>
              <a:cxnLst/>
              <a:rect l="l" t="t" r="r" b="b"/>
              <a:pathLst>
                <a:path w="1841" h="1580" extrusionOk="0">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6"/>
            <p:cNvSpPr/>
            <p:nvPr/>
          </p:nvSpPr>
          <p:spPr>
            <a:xfrm rot="5400000">
              <a:off x="674882" y="4488076"/>
              <a:ext cx="41278" cy="35426"/>
            </a:xfrm>
            <a:custGeom>
              <a:avLst/>
              <a:gdLst/>
              <a:ahLst/>
              <a:cxnLst/>
              <a:rect l="l" t="t" r="r" b="b"/>
              <a:pathLst>
                <a:path w="1841" h="1580" extrusionOk="0">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16"/>
            <p:cNvSpPr/>
            <p:nvPr/>
          </p:nvSpPr>
          <p:spPr>
            <a:xfrm rot="5400000">
              <a:off x="674893" y="4675328"/>
              <a:ext cx="41255" cy="35426"/>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16"/>
            <p:cNvSpPr/>
            <p:nvPr/>
          </p:nvSpPr>
          <p:spPr>
            <a:xfrm rot="5400000">
              <a:off x="674882" y="4862289"/>
              <a:ext cx="41278" cy="35426"/>
            </a:xfrm>
            <a:custGeom>
              <a:avLst/>
              <a:gdLst/>
              <a:ahLst/>
              <a:cxnLst/>
              <a:rect l="l" t="t" r="r" b="b"/>
              <a:pathLst>
                <a:path w="1841" h="1580" extrusionOk="0">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6"/>
            <p:cNvSpPr/>
            <p:nvPr/>
          </p:nvSpPr>
          <p:spPr>
            <a:xfrm rot="5400000">
              <a:off x="674882" y="5049238"/>
              <a:ext cx="41278" cy="35426"/>
            </a:xfrm>
            <a:custGeom>
              <a:avLst/>
              <a:gdLst/>
              <a:ahLst/>
              <a:cxnLst/>
              <a:rect l="l" t="t" r="r" b="b"/>
              <a:pathLst>
                <a:path w="1841" h="1580" extrusionOk="0">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6"/>
            <p:cNvSpPr/>
            <p:nvPr/>
          </p:nvSpPr>
          <p:spPr>
            <a:xfrm rot="5400000">
              <a:off x="487439" y="3553081"/>
              <a:ext cx="41255" cy="35269"/>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6"/>
            <p:cNvSpPr/>
            <p:nvPr/>
          </p:nvSpPr>
          <p:spPr>
            <a:xfrm rot="5400000">
              <a:off x="487428" y="3740042"/>
              <a:ext cx="41278" cy="35269"/>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16"/>
            <p:cNvSpPr/>
            <p:nvPr/>
          </p:nvSpPr>
          <p:spPr>
            <a:xfrm rot="5400000">
              <a:off x="487226" y="3927081"/>
              <a:ext cx="41569" cy="35381"/>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16"/>
            <p:cNvSpPr/>
            <p:nvPr/>
          </p:nvSpPr>
          <p:spPr>
            <a:xfrm rot="5400000">
              <a:off x="487383" y="4114188"/>
              <a:ext cx="41255" cy="35381"/>
            </a:xfrm>
            <a:custGeom>
              <a:avLst/>
              <a:gdLst/>
              <a:ahLst/>
              <a:cxnLst/>
              <a:rect l="l" t="t" r="r" b="b"/>
              <a:pathLst>
                <a:path w="1840" h="1578" extrusionOk="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16"/>
            <p:cNvSpPr/>
            <p:nvPr/>
          </p:nvSpPr>
          <p:spPr>
            <a:xfrm rot="5400000">
              <a:off x="487428" y="4301205"/>
              <a:ext cx="41278" cy="35269"/>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16"/>
            <p:cNvSpPr/>
            <p:nvPr/>
          </p:nvSpPr>
          <p:spPr>
            <a:xfrm rot="5400000">
              <a:off x="487428" y="4488154"/>
              <a:ext cx="41278" cy="35269"/>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16"/>
            <p:cNvSpPr/>
            <p:nvPr/>
          </p:nvSpPr>
          <p:spPr>
            <a:xfrm rot="5400000">
              <a:off x="487439" y="4675407"/>
              <a:ext cx="41255" cy="35269"/>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16"/>
            <p:cNvSpPr/>
            <p:nvPr/>
          </p:nvSpPr>
          <p:spPr>
            <a:xfrm rot="5400000">
              <a:off x="487428" y="4862367"/>
              <a:ext cx="41278" cy="35269"/>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16"/>
            <p:cNvSpPr/>
            <p:nvPr/>
          </p:nvSpPr>
          <p:spPr>
            <a:xfrm rot="5400000">
              <a:off x="487428" y="5049317"/>
              <a:ext cx="41278" cy="35269"/>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16"/>
            <p:cNvSpPr/>
            <p:nvPr/>
          </p:nvSpPr>
          <p:spPr>
            <a:xfrm rot="5400000">
              <a:off x="299895" y="3553070"/>
              <a:ext cx="41255" cy="35291"/>
            </a:xfrm>
            <a:custGeom>
              <a:avLst/>
              <a:gdLst/>
              <a:ahLst/>
              <a:cxnLst/>
              <a:rect l="l" t="t" r="r" b="b"/>
              <a:pathLst>
                <a:path w="1840" h="1574" extrusionOk="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6"/>
            <p:cNvSpPr/>
            <p:nvPr/>
          </p:nvSpPr>
          <p:spPr>
            <a:xfrm rot="5400000">
              <a:off x="299884" y="3740031"/>
              <a:ext cx="41278" cy="35291"/>
            </a:xfrm>
            <a:custGeom>
              <a:avLst/>
              <a:gdLst/>
              <a:ahLst/>
              <a:cxnLst/>
              <a:rect l="l" t="t" r="r" b="b"/>
              <a:pathLst>
                <a:path w="1841" h="1574" extrusionOk="0">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6"/>
            <p:cNvSpPr/>
            <p:nvPr/>
          </p:nvSpPr>
          <p:spPr>
            <a:xfrm rot="5400000">
              <a:off x="299739" y="3927126"/>
              <a:ext cx="41569" cy="35291"/>
            </a:xfrm>
            <a:custGeom>
              <a:avLst/>
              <a:gdLst/>
              <a:ahLst/>
              <a:cxnLst/>
              <a:rect l="l" t="t" r="r" b="b"/>
              <a:pathLst>
                <a:path w="1854" h="1574" extrusionOk="0">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16"/>
            <p:cNvSpPr/>
            <p:nvPr/>
          </p:nvSpPr>
          <p:spPr>
            <a:xfrm rot="5400000">
              <a:off x="299929" y="4114266"/>
              <a:ext cx="41188" cy="35291"/>
            </a:xfrm>
            <a:custGeom>
              <a:avLst/>
              <a:gdLst/>
              <a:ahLst/>
              <a:cxnLst/>
              <a:rect l="l" t="t" r="r" b="b"/>
              <a:pathLst>
                <a:path w="1837" h="1574" extrusionOk="0">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16"/>
            <p:cNvSpPr/>
            <p:nvPr/>
          </p:nvSpPr>
          <p:spPr>
            <a:xfrm rot="5400000">
              <a:off x="299884" y="4301194"/>
              <a:ext cx="41278" cy="35291"/>
            </a:xfrm>
            <a:custGeom>
              <a:avLst/>
              <a:gdLst/>
              <a:ahLst/>
              <a:cxnLst/>
              <a:rect l="l" t="t" r="r" b="b"/>
              <a:pathLst>
                <a:path w="1841" h="1574" extrusionOk="0">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6"/>
            <p:cNvSpPr/>
            <p:nvPr/>
          </p:nvSpPr>
          <p:spPr>
            <a:xfrm rot="5400000">
              <a:off x="299884" y="4488143"/>
              <a:ext cx="41278" cy="35291"/>
            </a:xfrm>
            <a:custGeom>
              <a:avLst/>
              <a:gdLst/>
              <a:ahLst/>
              <a:cxnLst/>
              <a:rect l="l" t="t" r="r" b="b"/>
              <a:pathLst>
                <a:path w="1841" h="1574" extrusionOk="0">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6"/>
            <p:cNvSpPr/>
            <p:nvPr/>
          </p:nvSpPr>
          <p:spPr>
            <a:xfrm rot="5400000">
              <a:off x="299895" y="4675395"/>
              <a:ext cx="41255" cy="35291"/>
            </a:xfrm>
            <a:custGeom>
              <a:avLst/>
              <a:gdLst/>
              <a:ahLst/>
              <a:cxnLst/>
              <a:rect l="l" t="t" r="r" b="b"/>
              <a:pathLst>
                <a:path w="1840" h="1574" extrusionOk="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16"/>
            <p:cNvSpPr/>
            <p:nvPr/>
          </p:nvSpPr>
          <p:spPr>
            <a:xfrm rot="5400000">
              <a:off x="299884" y="4862356"/>
              <a:ext cx="41278" cy="35291"/>
            </a:xfrm>
            <a:custGeom>
              <a:avLst/>
              <a:gdLst/>
              <a:ahLst/>
              <a:cxnLst/>
              <a:rect l="l" t="t" r="r" b="b"/>
              <a:pathLst>
                <a:path w="1841" h="1574" extrusionOk="0">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16"/>
            <p:cNvSpPr/>
            <p:nvPr/>
          </p:nvSpPr>
          <p:spPr>
            <a:xfrm rot="5400000">
              <a:off x="299884" y="5049306"/>
              <a:ext cx="41278" cy="35291"/>
            </a:xfrm>
            <a:custGeom>
              <a:avLst/>
              <a:gdLst/>
              <a:ahLst/>
              <a:cxnLst/>
              <a:rect l="l" t="t" r="r" b="b"/>
              <a:pathLst>
                <a:path w="1841" h="1574" extrusionOk="0">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6"/>
            <p:cNvSpPr/>
            <p:nvPr/>
          </p:nvSpPr>
          <p:spPr>
            <a:xfrm rot="5400000">
              <a:off x="112554" y="3552992"/>
              <a:ext cx="41255" cy="35448"/>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6"/>
            <p:cNvSpPr/>
            <p:nvPr/>
          </p:nvSpPr>
          <p:spPr>
            <a:xfrm rot="5400000">
              <a:off x="112542" y="3739952"/>
              <a:ext cx="41278" cy="35448"/>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16"/>
            <p:cNvSpPr/>
            <p:nvPr/>
          </p:nvSpPr>
          <p:spPr>
            <a:xfrm rot="5400000">
              <a:off x="112329" y="3926981"/>
              <a:ext cx="41569" cy="35583"/>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16"/>
            <p:cNvSpPr/>
            <p:nvPr/>
          </p:nvSpPr>
          <p:spPr>
            <a:xfrm rot="5400000">
              <a:off x="112341" y="4113941"/>
              <a:ext cx="41547" cy="35583"/>
            </a:xfrm>
            <a:custGeom>
              <a:avLst/>
              <a:gdLst/>
              <a:ahLst/>
              <a:cxnLst/>
              <a:rect l="l" t="t" r="r" b="b"/>
              <a:pathLst>
                <a:path w="1853"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16"/>
            <p:cNvSpPr/>
            <p:nvPr/>
          </p:nvSpPr>
          <p:spPr>
            <a:xfrm rot="5400000">
              <a:off x="112542" y="4301115"/>
              <a:ext cx="41278" cy="35448"/>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16"/>
            <p:cNvSpPr/>
            <p:nvPr/>
          </p:nvSpPr>
          <p:spPr>
            <a:xfrm rot="5400000">
              <a:off x="112542" y="4488065"/>
              <a:ext cx="41278" cy="35448"/>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16"/>
            <p:cNvSpPr/>
            <p:nvPr/>
          </p:nvSpPr>
          <p:spPr>
            <a:xfrm rot="5400000">
              <a:off x="112554" y="4675317"/>
              <a:ext cx="41255" cy="35448"/>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16"/>
            <p:cNvSpPr/>
            <p:nvPr/>
          </p:nvSpPr>
          <p:spPr>
            <a:xfrm rot="5400000">
              <a:off x="112542" y="4862278"/>
              <a:ext cx="41278" cy="35448"/>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16"/>
            <p:cNvSpPr/>
            <p:nvPr/>
          </p:nvSpPr>
          <p:spPr>
            <a:xfrm rot="5400000">
              <a:off x="112542" y="5049227"/>
              <a:ext cx="41278" cy="35448"/>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2" name="Google Shape;992;p16"/>
          <p:cNvGrpSpPr/>
          <p:nvPr/>
        </p:nvGrpSpPr>
        <p:grpSpPr>
          <a:xfrm rot="5400000">
            <a:off x="10287610" y="-21377"/>
            <a:ext cx="77401" cy="1811361"/>
            <a:chOff x="550455" y="1794369"/>
            <a:chExt cx="27314" cy="639214"/>
          </a:xfrm>
        </p:grpSpPr>
        <p:sp>
          <p:nvSpPr>
            <p:cNvPr id="993" name="Google Shape;993;p16"/>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16"/>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16"/>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16"/>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16"/>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16"/>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73321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99"/>
        <p:cNvGrpSpPr/>
        <p:nvPr/>
      </p:nvGrpSpPr>
      <p:grpSpPr>
        <a:xfrm>
          <a:off x="0" y="0"/>
          <a:ext cx="0" cy="0"/>
          <a:chOff x="0" y="0"/>
          <a:chExt cx="0" cy="0"/>
        </a:xfrm>
      </p:grpSpPr>
      <p:sp>
        <p:nvSpPr>
          <p:cNvPr id="1000" name="Google Shape;1000;p17"/>
          <p:cNvSpPr/>
          <p:nvPr/>
        </p:nvSpPr>
        <p:spPr>
          <a:xfrm>
            <a:off x="562703" y="6421505"/>
            <a:ext cx="2141" cy="1747"/>
          </a:xfrm>
          <a:custGeom>
            <a:avLst/>
            <a:gdLst/>
            <a:ahLst/>
            <a:cxnLst/>
            <a:rect l="l" t="t" r="r" b="b"/>
            <a:pathLst>
              <a:path w="38" h="31" extrusionOk="0">
                <a:moveTo>
                  <a:pt x="34" y="0"/>
                </a:moveTo>
                <a:lnTo>
                  <a:pt x="1" y="31"/>
                </a:lnTo>
                <a:cubicBezTo>
                  <a:pt x="21" y="17"/>
                  <a:pt x="38" y="4"/>
                  <a:pt x="34" y="0"/>
                </a:cubicBezTo>
                <a:close/>
              </a:path>
            </a:pathLst>
          </a:custGeom>
          <a:solidFill>
            <a:srgbClr val="FFC9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1" name="Google Shape;1001;p17"/>
          <p:cNvSpPr/>
          <p:nvPr/>
        </p:nvSpPr>
        <p:spPr>
          <a:xfrm>
            <a:off x="601808" y="6441340"/>
            <a:ext cx="4225" cy="4113"/>
          </a:xfrm>
          <a:custGeom>
            <a:avLst/>
            <a:gdLst/>
            <a:ahLst/>
            <a:cxnLst/>
            <a:rect l="l" t="t" r="r" b="b"/>
            <a:pathLst>
              <a:path w="75" h="73" extrusionOk="0">
                <a:moveTo>
                  <a:pt x="63" y="1"/>
                </a:moveTo>
                <a:cubicBezTo>
                  <a:pt x="44" y="1"/>
                  <a:pt x="26" y="41"/>
                  <a:pt x="0" y="72"/>
                </a:cubicBezTo>
                <a:lnTo>
                  <a:pt x="74" y="5"/>
                </a:lnTo>
                <a:cubicBezTo>
                  <a:pt x="70" y="2"/>
                  <a:pt x="67" y="1"/>
                  <a:pt x="63" y="1"/>
                </a:cubicBezTo>
                <a:close/>
              </a:path>
            </a:pathLst>
          </a:custGeom>
          <a:solidFill>
            <a:srgbClr val="FFC9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2" name="Google Shape;1002;p17"/>
          <p:cNvSpPr/>
          <p:nvPr/>
        </p:nvSpPr>
        <p:spPr>
          <a:xfrm>
            <a:off x="535207" y="6364823"/>
            <a:ext cx="56" cy="957"/>
          </a:xfrm>
          <a:custGeom>
            <a:avLst/>
            <a:gdLst/>
            <a:ahLst/>
            <a:cxnLst/>
            <a:rect l="l" t="t" r="r" b="b"/>
            <a:pathLst>
              <a:path w="1" h="17" extrusionOk="0">
                <a:moveTo>
                  <a:pt x="1" y="0"/>
                </a:moveTo>
                <a:lnTo>
                  <a:pt x="1" y="0"/>
                </a:lnTo>
                <a:cubicBezTo>
                  <a:pt x="1" y="17"/>
                  <a:pt x="1" y="14"/>
                  <a:pt x="1" y="0"/>
                </a:cubicBezTo>
                <a:close/>
              </a:path>
            </a:pathLst>
          </a:custGeom>
          <a:solidFill>
            <a:srgbClr val="FFC9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3" name="Google Shape;1003;p17"/>
          <p:cNvSpPr/>
          <p:nvPr/>
        </p:nvSpPr>
        <p:spPr>
          <a:xfrm>
            <a:off x="600849" y="6445395"/>
            <a:ext cx="1015" cy="789"/>
          </a:xfrm>
          <a:custGeom>
            <a:avLst/>
            <a:gdLst/>
            <a:ahLst/>
            <a:cxnLst/>
            <a:rect l="l" t="t" r="r" b="b"/>
            <a:pathLst>
              <a:path w="18" h="14" extrusionOk="0">
                <a:moveTo>
                  <a:pt x="17" y="0"/>
                </a:moveTo>
                <a:lnTo>
                  <a:pt x="0" y="11"/>
                </a:lnTo>
                <a:lnTo>
                  <a:pt x="4" y="14"/>
                </a:lnTo>
                <a:lnTo>
                  <a:pt x="17" y="0"/>
                </a:lnTo>
                <a:close/>
              </a:path>
            </a:pathLst>
          </a:custGeom>
          <a:solidFill>
            <a:srgbClr val="FFC9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4" name="Google Shape;1004;p17"/>
          <p:cNvSpPr/>
          <p:nvPr/>
        </p:nvSpPr>
        <p:spPr>
          <a:xfrm>
            <a:off x="556449" y="6378064"/>
            <a:ext cx="2704" cy="7437"/>
          </a:xfrm>
          <a:custGeom>
            <a:avLst/>
            <a:gdLst/>
            <a:ahLst/>
            <a:cxnLst/>
            <a:rect l="l" t="t" r="r" b="b"/>
            <a:pathLst>
              <a:path w="48" h="132" extrusionOk="0">
                <a:moveTo>
                  <a:pt x="48" y="1"/>
                </a:moveTo>
                <a:lnTo>
                  <a:pt x="1" y="132"/>
                </a:lnTo>
                <a:lnTo>
                  <a:pt x="1" y="132"/>
                </a:lnTo>
                <a:lnTo>
                  <a:pt x="38" y="88"/>
                </a:lnTo>
                <a:cubicBezTo>
                  <a:pt x="38" y="58"/>
                  <a:pt x="41" y="31"/>
                  <a:pt x="48" y="1"/>
                </a:cubicBezTo>
                <a:close/>
              </a:path>
            </a:pathLst>
          </a:custGeom>
          <a:solidFill>
            <a:srgbClr val="FFC9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5" name="Google Shape;1005;p17"/>
          <p:cNvSpPr/>
          <p:nvPr/>
        </p:nvSpPr>
        <p:spPr>
          <a:xfrm>
            <a:off x="546251" y="6382459"/>
            <a:ext cx="6648" cy="5352"/>
          </a:xfrm>
          <a:custGeom>
            <a:avLst/>
            <a:gdLst/>
            <a:ahLst/>
            <a:cxnLst/>
            <a:rect l="l" t="t" r="r" b="b"/>
            <a:pathLst>
              <a:path w="118" h="95" extrusionOk="0">
                <a:moveTo>
                  <a:pt x="94" y="0"/>
                </a:moveTo>
                <a:lnTo>
                  <a:pt x="94" y="0"/>
                </a:lnTo>
                <a:cubicBezTo>
                  <a:pt x="74" y="37"/>
                  <a:pt x="0" y="88"/>
                  <a:pt x="50" y="94"/>
                </a:cubicBezTo>
                <a:cubicBezTo>
                  <a:pt x="67" y="61"/>
                  <a:pt x="118" y="44"/>
                  <a:pt x="94" y="0"/>
                </a:cubicBezTo>
                <a:close/>
              </a:path>
            </a:pathLst>
          </a:custGeom>
          <a:solidFill>
            <a:srgbClr val="FFC9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6" name="Google Shape;1006;p17"/>
          <p:cNvSpPr/>
          <p:nvPr/>
        </p:nvSpPr>
        <p:spPr>
          <a:xfrm>
            <a:off x="560620" y="6401222"/>
            <a:ext cx="2929" cy="4225"/>
          </a:xfrm>
          <a:custGeom>
            <a:avLst/>
            <a:gdLst/>
            <a:ahLst/>
            <a:cxnLst/>
            <a:rect l="l" t="t" r="r" b="b"/>
            <a:pathLst>
              <a:path w="52" h="75" extrusionOk="0">
                <a:moveTo>
                  <a:pt x="51" y="0"/>
                </a:moveTo>
                <a:lnTo>
                  <a:pt x="24" y="24"/>
                </a:lnTo>
                <a:cubicBezTo>
                  <a:pt x="1" y="54"/>
                  <a:pt x="4" y="61"/>
                  <a:pt x="11" y="74"/>
                </a:cubicBezTo>
                <a:lnTo>
                  <a:pt x="51" y="0"/>
                </a:lnTo>
                <a:close/>
              </a:path>
            </a:pathLst>
          </a:custGeom>
          <a:solidFill>
            <a:srgbClr val="FFC9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7" name="Google Shape;1007;p17"/>
          <p:cNvSpPr/>
          <p:nvPr/>
        </p:nvSpPr>
        <p:spPr>
          <a:xfrm>
            <a:off x="572001" y="6421336"/>
            <a:ext cx="4620" cy="6085"/>
          </a:xfrm>
          <a:custGeom>
            <a:avLst/>
            <a:gdLst/>
            <a:ahLst/>
            <a:cxnLst/>
            <a:rect l="l" t="t" r="r" b="b"/>
            <a:pathLst>
              <a:path w="82" h="108" extrusionOk="0">
                <a:moveTo>
                  <a:pt x="78" y="0"/>
                </a:moveTo>
                <a:lnTo>
                  <a:pt x="1" y="108"/>
                </a:lnTo>
                <a:lnTo>
                  <a:pt x="81" y="7"/>
                </a:lnTo>
                <a:lnTo>
                  <a:pt x="78" y="0"/>
                </a:lnTo>
                <a:close/>
              </a:path>
            </a:pathLst>
          </a:custGeom>
          <a:solidFill>
            <a:srgbClr val="FFC9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8" name="Google Shape;1008;p17"/>
          <p:cNvSpPr/>
          <p:nvPr/>
        </p:nvSpPr>
        <p:spPr>
          <a:xfrm>
            <a:off x="594593" y="6426408"/>
            <a:ext cx="3099" cy="4057"/>
          </a:xfrm>
          <a:custGeom>
            <a:avLst/>
            <a:gdLst/>
            <a:ahLst/>
            <a:cxnLst/>
            <a:rect l="l" t="t" r="r" b="b"/>
            <a:pathLst>
              <a:path w="55" h="72" extrusionOk="0">
                <a:moveTo>
                  <a:pt x="10" y="1"/>
                </a:moveTo>
                <a:lnTo>
                  <a:pt x="10" y="1"/>
                </a:lnTo>
                <a:cubicBezTo>
                  <a:pt x="12" y="5"/>
                  <a:pt x="15" y="7"/>
                  <a:pt x="19" y="9"/>
                </a:cubicBezTo>
                <a:lnTo>
                  <a:pt x="19" y="9"/>
                </a:lnTo>
                <a:cubicBezTo>
                  <a:pt x="18" y="4"/>
                  <a:pt x="15" y="1"/>
                  <a:pt x="10" y="1"/>
                </a:cubicBezTo>
                <a:close/>
                <a:moveTo>
                  <a:pt x="19" y="9"/>
                </a:moveTo>
                <a:lnTo>
                  <a:pt x="19" y="9"/>
                </a:lnTo>
                <a:cubicBezTo>
                  <a:pt x="23" y="27"/>
                  <a:pt x="0" y="71"/>
                  <a:pt x="7" y="71"/>
                </a:cubicBezTo>
                <a:cubicBezTo>
                  <a:pt x="10" y="71"/>
                  <a:pt x="23" y="57"/>
                  <a:pt x="54" y="18"/>
                </a:cubicBezTo>
                <a:cubicBezTo>
                  <a:pt x="49" y="8"/>
                  <a:pt x="31" y="13"/>
                  <a:pt x="19" y="9"/>
                </a:cubicBezTo>
                <a:close/>
              </a:path>
            </a:pathLst>
          </a:custGeom>
          <a:solidFill>
            <a:srgbClr val="FFC9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9" name="Google Shape;1009;p17"/>
          <p:cNvSpPr txBox="1">
            <a:spLocks noGrp="1"/>
          </p:cNvSpPr>
          <p:nvPr>
            <p:ph type="ctrTitle"/>
          </p:nvPr>
        </p:nvSpPr>
        <p:spPr>
          <a:xfrm>
            <a:off x="1476725" y="2067967"/>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b="0">
                <a:solidFill>
                  <a:schemeClr val="dk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r>
              <a:rPr lang="en-US"/>
              <a:t>Click to edit Master title style</a:t>
            </a:r>
            <a:endParaRPr/>
          </a:p>
        </p:txBody>
      </p:sp>
      <p:sp>
        <p:nvSpPr>
          <p:cNvPr id="1010" name="Google Shape;1010;p17"/>
          <p:cNvSpPr txBox="1">
            <a:spLocks noGrp="1"/>
          </p:cNvSpPr>
          <p:nvPr>
            <p:ph type="subTitle" idx="1"/>
          </p:nvPr>
        </p:nvSpPr>
        <p:spPr>
          <a:xfrm>
            <a:off x="1476725" y="27592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4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r>
              <a:rPr lang="en-US"/>
              <a:t>Click to edit Master subtitle style</a:t>
            </a:r>
            <a:endParaRPr/>
          </a:p>
        </p:txBody>
      </p:sp>
      <p:sp>
        <p:nvSpPr>
          <p:cNvPr id="1011" name="Google Shape;1011;p17"/>
          <p:cNvSpPr txBox="1">
            <a:spLocks noGrp="1"/>
          </p:cNvSpPr>
          <p:nvPr>
            <p:ph type="ctrTitle" idx="2"/>
          </p:nvPr>
        </p:nvSpPr>
        <p:spPr>
          <a:xfrm>
            <a:off x="5305829" y="2067967"/>
            <a:ext cx="15724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b="0">
                <a:solidFill>
                  <a:schemeClr val="dk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r>
              <a:rPr lang="en-US"/>
              <a:t>Click to edit Master title style</a:t>
            </a:r>
            <a:endParaRPr/>
          </a:p>
        </p:txBody>
      </p:sp>
      <p:sp>
        <p:nvSpPr>
          <p:cNvPr id="1012" name="Google Shape;1012;p17"/>
          <p:cNvSpPr txBox="1">
            <a:spLocks noGrp="1"/>
          </p:cNvSpPr>
          <p:nvPr>
            <p:ph type="subTitle" idx="3"/>
          </p:nvPr>
        </p:nvSpPr>
        <p:spPr>
          <a:xfrm>
            <a:off x="4669033" y="2759267"/>
            <a:ext cx="2846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4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r>
              <a:rPr lang="en-US"/>
              <a:t>Click to edit Master subtitle style</a:t>
            </a:r>
            <a:endParaRPr/>
          </a:p>
        </p:txBody>
      </p:sp>
      <p:sp>
        <p:nvSpPr>
          <p:cNvPr id="1013" name="Google Shape;1013;p17"/>
          <p:cNvSpPr txBox="1">
            <a:spLocks noGrp="1"/>
          </p:cNvSpPr>
          <p:nvPr>
            <p:ph type="ctrTitle" idx="4"/>
          </p:nvPr>
        </p:nvSpPr>
        <p:spPr>
          <a:xfrm>
            <a:off x="8458976" y="2067967"/>
            <a:ext cx="1996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b="0">
                <a:solidFill>
                  <a:schemeClr val="dk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r>
              <a:rPr lang="en-US"/>
              <a:t>Click to edit Master title style</a:t>
            </a:r>
            <a:endParaRPr/>
          </a:p>
        </p:txBody>
      </p:sp>
      <p:sp>
        <p:nvSpPr>
          <p:cNvPr id="1014" name="Google Shape;1014;p17"/>
          <p:cNvSpPr txBox="1">
            <a:spLocks noGrp="1"/>
          </p:cNvSpPr>
          <p:nvPr>
            <p:ph type="subTitle" idx="5"/>
          </p:nvPr>
        </p:nvSpPr>
        <p:spPr>
          <a:xfrm>
            <a:off x="8069067" y="2759267"/>
            <a:ext cx="2776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4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r>
              <a:rPr lang="en-US"/>
              <a:t>Click to edit Master subtitle style</a:t>
            </a:r>
            <a:endParaRPr/>
          </a:p>
        </p:txBody>
      </p:sp>
      <p:sp>
        <p:nvSpPr>
          <p:cNvPr id="1015" name="Google Shape;1015;p17"/>
          <p:cNvSpPr txBox="1">
            <a:spLocks noGrp="1"/>
          </p:cNvSpPr>
          <p:nvPr>
            <p:ph type="ctrTitle" idx="6"/>
          </p:nvPr>
        </p:nvSpPr>
        <p:spPr>
          <a:xfrm>
            <a:off x="1476725" y="4336149"/>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b="0">
                <a:solidFill>
                  <a:schemeClr val="dk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r>
              <a:rPr lang="en-US"/>
              <a:t>Click to edit Master title style</a:t>
            </a:r>
            <a:endParaRPr/>
          </a:p>
        </p:txBody>
      </p:sp>
      <p:sp>
        <p:nvSpPr>
          <p:cNvPr id="1016" name="Google Shape;1016;p17"/>
          <p:cNvSpPr txBox="1">
            <a:spLocks noGrp="1"/>
          </p:cNvSpPr>
          <p:nvPr>
            <p:ph type="subTitle" idx="7"/>
          </p:nvPr>
        </p:nvSpPr>
        <p:spPr>
          <a:xfrm>
            <a:off x="1476725" y="50203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4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r>
              <a:rPr lang="en-US"/>
              <a:t>Click to edit Master subtitle style</a:t>
            </a:r>
            <a:endParaRPr/>
          </a:p>
        </p:txBody>
      </p:sp>
      <p:sp>
        <p:nvSpPr>
          <p:cNvPr id="1017" name="Google Shape;1017;p17"/>
          <p:cNvSpPr txBox="1">
            <a:spLocks noGrp="1"/>
          </p:cNvSpPr>
          <p:nvPr>
            <p:ph type="ctrTitle" idx="8"/>
          </p:nvPr>
        </p:nvSpPr>
        <p:spPr>
          <a:xfrm>
            <a:off x="4821029" y="4336149"/>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b="0">
                <a:solidFill>
                  <a:schemeClr val="dk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r>
              <a:rPr lang="en-US"/>
              <a:t>Click to edit Master title style</a:t>
            </a:r>
            <a:endParaRPr/>
          </a:p>
        </p:txBody>
      </p:sp>
      <p:sp>
        <p:nvSpPr>
          <p:cNvPr id="1018" name="Google Shape;1018;p17"/>
          <p:cNvSpPr txBox="1">
            <a:spLocks noGrp="1"/>
          </p:cNvSpPr>
          <p:nvPr>
            <p:ph type="subTitle" idx="9"/>
          </p:nvPr>
        </p:nvSpPr>
        <p:spPr>
          <a:xfrm>
            <a:off x="4668951" y="5020367"/>
            <a:ext cx="2846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4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r>
              <a:rPr lang="en-US"/>
              <a:t>Click to edit Master subtitle style</a:t>
            </a:r>
            <a:endParaRPr/>
          </a:p>
        </p:txBody>
      </p:sp>
      <p:sp>
        <p:nvSpPr>
          <p:cNvPr id="1019" name="Google Shape;1019;p17"/>
          <p:cNvSpPr txBox="1">
            <a:spLocks noGrp="1"/>
          </p:cNvSpPr>
          <p:nvPr>
            <p:ph type="ctrTitle" idx="13"/>
          </p:nvPr>
        </p:nvSpPr>
        <p:spPr>
          <a:xfrm>
            <a:off x="8185976" y="4336149"/>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b="0">
                <a:solidFill>
                  <a:schemeClr val="dk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r>
              <a:rPr lang="en-US"/>
              <a:t>Click to edit Master title style</a:t>
            </a:r>
            <a:endParaRPr/>
          </a:p>
        </p:txBody>
      </p:sp>
      <p:sp>
        <p:nvSpPr>
          <p:cNvPr id="1020" name="Google Shape;1020;p17"/>
          <p:cNvSpPr txBox="1">
            <a:spLocks noGrp="1"/>
          </p:cNvSpPr>
          <p:nvPr>
            <p:ph type="subTitle" idx="14"/>
          </p:nvPr>
        </p:nvSpPr>
        <p:spPr>
          <a:xfrm>
            <a:off x="8185976" y="50203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4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r>
              <a:rPr lang="en-US"/>
              <a:t>Click to edit Master subtitle style</a:t>
            </a:r>
            <a:endParaRPr/>
          </a:p>
        </p:txBody>
      </p:sp>
      <p:sp>
        <p:nvSpPr>
          <p:cNvPr id="1021" name="Google Shape;1021;p17"/>
          <p:cNvSpPr txBox="1">
            <a:spLocks noGrp="1"/>
          </p:cNvSpPr>
          <p:nvPr>
            <p:ph type="title" idx="15"/>
          </p:nvPr>
        </p:nvSpPr>
        <p:spPr>
          <a:xfrm>
            <a:off x="792300" y="502500"/>
            <a:ext cx="6396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823357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022"/>
        <p:cNvGrpSpPr/>
        <p:nvPr/>
      </p:nvGrpSpPr>
      <p:grpSpPr>
        <a:xfrm>
          <a:off x="0" y="0"/>
          <a:ext cx="0" cy="0"/>
          <a:chOff x="0" y="0"/>
          <a:chExt cx="0" cy="0"/>
        </a:xfrm>
      </p:grpSpPr>
      <p:sp>
        <p:nvSpPr>
          <p:cNvPr id="1023" name="Google Shape;1023;p18"/>
          <p:cNvSpPr txBox="1">
            <a:spLocks noGrp="1"/>
          </p:cNvSpPr>
          <p:nvPr>
            <p:ph type="body" idx="1"/>
          </p:nvPr>
        </p:nvSpPr>
        <p:spPr>
          <a:xfrm>
            <a:off x="1015100" y="1834200"/>
            <a:ext cx="10448000" cy="3996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AutoNum type="arabicPeriod"/>
              <a:defRPr sz="1600">
                <a:latin typeface="Chivo Light"/>
                <a:ea typeface="Chivo Light"/>
                <a:cs typeface="Chivo Light"/>
                <a:sym typeface="Chivo Light"/>
              </a:defRPr>
            </a:lvl1pPr>
            <a:lvl2pPr marL="1219170" lvl="1" indent="-406390" rtl="0">
              <a:spcBef>
                <a:spcPts val="2133"/>
              </a:spcBef>
              <a:spcAft>
                <a:spcPts val="0"/>
              </a:spcAft>
              <a:buSzPts val="1200"/>
              <a:buFont typeface="Roboto Condensed Light"/>
              <a:buAutoNum type="alphaLcPeriod"/>
              <a:defRPr/>
            </a:lvl2pPr>
            <a:lvl3pPr marL="1828754" lvl="2" indent="-406390" rtl="0">
              <a:spcBef>
                <a:spcPts val="2133"/>
              </a:spcBef>
              <a:spcAft>
                <a:spcPts val="0"/>
              </a:spcAft>
              <a:buSzPts val="1200"/>
              <a:buFont typeface="Roboto Condensed Light"/>
              <a:buAutoNum type="romanLcPeriod"/>
              <a:defRPr/>
            </a:lvl3pPr>
            <a:lvl4pPr marL="2438339" lvl="3" indent="-406390" rtl="0">
              <a:spcBef>
                <a:spcPts val="2133"/>
              </a:spcBef>
              <a:spcAft>
                <a:spcPts val="0"/>
              </a:spcAft>
              <a:buSzPts val="1200"/>
              <a:buFont typeface="Roboto Condensed Light"/>
              <a:buAutoNum type="arabicPeriod"/>
              <a:defRPr/>
            </a:lvl4pPr>
            <a:lvl5pPr marL="3047924" lvl="4" indent="-406390" rtl="0">
              <a:spcBef>
                <a:spcPts val="2133"/>
              </a:spcBef>
              <a:spcAft>
                <a:spcPts val="0"/>
              </a:spcAft>
              <a:buSzPts val="1200"/>
              <a:buFont typeface="Roboto Condensed Light"/>
              <a:buAutoNum type="alphaLcPeriod"/>
              <a:defRPr/>
            </a:lvl5pPr>
            <a:lvl6pPr marL="3657509" lvl="5" indent="-406390" rtl="0">
              <a:spcBef>
                <a:spcPts val="2133"/>
              </a:spcBef>
              <a:spcAft>
                <a:spcPts val="0"/>
              </a:spcAft>
              <a:buSzPts val="1200"/>
              <a:buFont typeface="Roboto Condensed Light"/>
              <a:buAutoNum type="romanLcPeriod"/>
              <a:defRPr/>
            </a:lvl6pPr>
            <a:lvl7pPr marL="4267093" lvl="6" indent="-406390" rtl="0">
              <a:spcBef>
                <a:spcPts val="2133"/>
              </a:spcBef>
              <a:spcAft>
                <a:spcPts val="0"/>
              </a:spcAft>
              <a:buSzPts val="1200"/>
              <a:buFont typeface="Roboto Condensed Light"/>
              <a:buAutoNum type="arabicPeriod"/>
              <a:defRPr/>
            </a:lvl7pPr>
            <a:lvl8pPr marL="4876678" lvl="7" indent="-406390" rtl="0">
              <a:spcBef>
                <a:spcPts val="2133"/>
              </a:spcBef>
              <a:spcAft>
                <a:spcPts val="0"/>
              </a:spcAft>
              <a:buSzPts val="1200"/>
              <a:buFont typeface="Roboto Condensed Light"/>
              <a:buAutoNum type="alphaLcPeriod"/>
              <a:defRPr/>
            </a:lvl8pPr>
            <a:lvl9pPr marL="5486263" lvl="8" indent="-406390" rtl="0">
              <a:spcBef>
                <a:spcPts val="2133"/>
              </a:spcBef>
              <a:spcAft>
                <a:spcPts val="2133"/>
              </a:spcAft>
              <a:buSzPts val="1200"/>
              <a:buFont typeface="Roboto Condensed Light"/>
              <a:buAutoNum type="romanLcPeriod"/>
              <a:defRPr/>
            </a:lvl9pPr>
          </a:lstStyle>
          <a:p>
            <a:pPr lvl="0"/>
            <a:r>
              <a:rPr lang="en-US"/>
              <a:t>Edit Master text styles</a:t>
            </a:r>
          </a:p>
        </p:txBody>
      </p:sp>
      <p:sp>
        <p:nvSpPr>
          <p:cNvPr id="1024" name="Google Shape;1024;p18"/>
          <p:cNvSpPr txBox="1">
            <a:spLocks noGrp="1"/>
          </p:cNvSpPr>
          <p:nvPr>
            <p:ph type="title"/>
          </p:nvPr>
        </p:nvSpPr>
        <p:spPr>
          <a:xfrm>
            <a:off x="792300" y="502500"/>
            <a:ext cx="6396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1025" name="Google Shape;1025;p18"/>
          <p:cNvGrpSpPr/>
          <p:nvPr/>
        </p:nvGrpSpPr>
        <p:grpSpPr>
          <a:xfrm>
            <a:off x="10954063" y="4580151"/>
            <a:ext cx="1085548" cy="2125437"/>
            <a:chOff x="8215547" y="3435113"/>
            <a:chExt cx="814161" cy="1594078"/>
          </a:xfrm>
        </p:grpSpPr>
        <p:sp>
          <p:nvSpPr>
            <p:cNvPr id="1026" name="Google Shape;1026;p18"/>
            <p:cNvSpPr/>
            <p:nvPr/>
          </p:nvSpPr>
          <p:spPr>
            <a:xfrm rot="5400000">
              <a:off x="8990036" y="3438217"/>
              <a:ext cx="42775" cy="36568"/>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18"/>
            <p:cNvSpPr/>
            <p:nvPr/>
          </p:nvSpPr>
          <p:spPr>
            <a:xfrm rot="5400000">
              <a:off x="8990025" y="3632057"/>
              <a:ext cx="42799" cy="36568"/>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18"/>
            <p:cNvSpPr/>
            <p:nvPr/>
          </p:nvSpPr>
          <p:spPr>
            <a:xfrm rot="5400000">
              <a:off x="8989874" y="3826036"/>
              <a:ext cx="43101" cy="36568"/>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18"/>
            <p:cNvSpPr/>
            <p:nvPr/>
          </p:nvSpPr>
          <p:spPr>
            <a:xfrm rot="5400000">
              <a:off x="8989920" y="4019912"/>
              <a:ext cx="43008" cy="36568"/>
            </a:xfrm>
            <a:custGeom>
              <a:avLst/>
              <a:gdLst/>
              <a:ahLst/>
              <a:cxnLst/>
              <a:rect l="l" t="t" r="r" b="b"/>
              <a:pathLst>
                <a:path w="1850" h="1573" extrusionOk="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18"/>
            <p:cNvSpPr/>
            <p:nvPr/>
          </p:nvSpPr>
          <p:spPr>
            <a:xfrm rot="5400000">
              <a:off x="8990025" y="4213868"/>
              <a:ext cx="42799" cy="36568"/>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18"/>
            <p:cNvSpPr/>
            <p:nvPr/>
          </p:nvSpPr>
          <p:spPr>
            <a:xfrm rot="5400000">
              <a:off x="8990025" y="4407697"/>
              <a:ext cx="42799" cy="36568"/>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18"/>
            <p:cNvSpPr/>
            <p:nvPr/>
          </p:nvSpPr>
          <p:spPr>
            <a:xfrm rot="5400000">
              <a:off x="8990036" y="4601839"/>
              <a:ext cx="42775" cy="36568"/>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18"/>
            <p:cNvSpPr/>
            <p:nvPr/>
          </p:nvSpPr>
          <p:spPr>
            <a:xfrm rot="5400000">
              <a:off x="8990025" y="4795679"/>
              <a:ext cx="42799" cy="36568"/>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18"/>
            <p:cNvSpPr/>
            <p:nvPr/>
          </p:nvSpPr>
          <p:spPr>
            <a:xfrm rot="5400000">
              <a:off x="8990025" y="4989508"/>
              <a:ext cx="42799" cy="36568"/>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18"/>
            <p:cNvSpPr/>
            <p:nvPr/>
          </p:nvSpPr>
          <p:spPr>
            <a:xfrm rot="5400000">
              <a:off x="8795580" y="3438217"/>
              <a:ext cx="42775" cy="36568"/>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18"/>
            <p:cNvSpPr/>
            <p:nvPr/>
          </p:nvSpPr>
          <p:spPr>
            <a:xfrm rot="5400000">
              <a:off x="8795569" y="3632057"/>
              <a:ext cx="42799" cy="36568"/>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18"/>
            <p:cNvSpPr/>
            <p:nvPr/>
          </p:nvSpPr>
          <p:spPr>
            <a:xfrm rot="5400000">
              <a:off x="8795429" y="3826025"/>
              <a:ext cx="43101" cy="36592"/>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18"/>
            <p:cNvSpPr/>
            <p:nvPr/>
          </p:nvSpPr>
          <p:spPr>
            <a:xfrm rot="5400000">
              <a:off x="8795592" y="4020016"/>
              <a:ext cx="42775" cy="36592"/>
            </a:xfrm>
            <a:custGeom>
              <a:avLst/>
              <a:gdLst/>
              <a:ahLst/>
              <a:cxnLst/>
              <a:rect l="l" t="t" r="r" b="b"/>
              <a:pathLst>
                <a:path w="1840" h="1574" extrusionOk="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18"/>
            <p:cNvSpPr/>
            <p:nvPr/>
          </p:nvSpPr>
          <p:spPr>
            <a:xfrm rot="5400000">
              <a:off x="8795569" y="4213868"/>
              <a:ext cx="42799" cy="36568"/>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18"/>
            <p:cNvSpPr/>
            <p:nvPr/>
          </p:nvSpPr>
          <p:spPr>
            <a:xfrm rot="5400000">
              <a:off x="8795569" y="4407697"/>
              <a:ext cx="42799" cy="36568"/>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18"/>
            <p:cNvSpPr/>
            <p:nvPr/>
          </p:nvSpPr>
          <p:spPr>
            <a:xfrm rot="5400000">
              <a:off x="8795580" y="4601839"/>
              <a:ext cx="42775" cy="36568"/>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18"/>
            <p:cNvSpPr/>
            <p:nvPr/>
          </p:nvSpPr>
          <p:spPr>
            <a:xfrm rot="5400000">
              <a:off x="8795569" y="4795679"/>
              <a:ext cx="42799" cy="36568"/>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18"/>
            <p:cNvSpPr/>
            <p:nvPr/>
          </p:nvSpPr>
          <p:spPr>
            <a:xfrm rot="5400000">
              <a:off x="8795569" y="4989508"/>
              <a:ext cx="42799" cy="36568"/>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18"/>
            <p:cNvSpPr/>
            <p:nvPr/>
          </p:nvSpPr>
          <p:spPr>
            <a:xfrm rot="5400000">
              <a:off x="8601356" y="3438124"/>
              <a:ext cx="42775" cy="36754"/>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18"/>
            <p:cNvSpPr/>
            <p:nvPr/>
          </p:nvSpPr>
          <p:spPr>
            <a:xfrm rot="5400000">
              <a:off x="8601345" y="3631964"/>
              <a:ext cx="42799" cy="36754"/>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18"/>
            <p:cNvSpPr/>
            <p:nvPr/>
          </p:nvSpPr>
          <p:spPr>
            <a:xfrm rot="5400000">
              <a:off x="8601124" y="3825874"/>
              <a:ext cx="43101" cy="36894"/>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18"/>
            <p:cNvSpPr/>
            <p:nvPr/>
          </p:nvSpPr>
          <p:spPr>
            <a:xfrm rot="5400000">
              <a:off x="8601136" y="4019714"/>
              <a:ext cx="43078" cy="36894"/>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18"/>
            <p:cNvSpPr/>
            <p:nvPr/>
          </p:nvSpPr>
          <p:spPr>
            <a:xfrm rot="5400000">
              <a:off x="8601345" y="4213775"/>
              <a:ext cx="42799" cy="36754"/>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18"/>
            <p:cNvSpPr/>
            <p:nvPr/>
          </p:nvSpPr>
          <p:spPr>
            <a:xfrm rot="5400000">
              <a:off x="8601345" y="4407604"/>
              <a:ext cx="42799" cy="36754"/>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18"/>
            <p:cNvSpPr/>
            <p:nvPr/>
          </p:nvSpPr>
          <p:spPr>
            <a:xfrm rot="5400000">
              <a:off x="8601356" y="4601746"/>
              <a:ext cx="42775" cy="36754"/>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18"/>
            <p:cNvSpPr/>
            <p:nvPr/>
          </p:nvSpPr>
          <p:spPr>
            <a:xfrm rot="5400000">
              <a:off x="8601345" y="4795586"/>
              <a:ext cx="42799" cy="36754"/>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18"/>
            <p:cNvSpPr/>
            <p:nvPr/>
          </p:nvSpPr>
          <p:spPr>
            <a:xfrm rot="5400000">
              <a:off x="8601345" y="4989415"/>
              <a:ext cx="42799" cy="36754"/>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18"/>
            <p:cNvSpPr/>
            <p:nvPr/>
          </p:nvSpPr>
          <p:spPr>
            <a:xfrm rot="5400000">
              <a:off x="8406912" y="3438135"/>
              <a:ext cx="42775" cy="36731"/>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rot="5400000">
              <a:off x="8406900" y="3631975"/>
              <a:ext cx="42799" cy="36731"/>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rot="5400000">
              <a:off x="8406749" y="3825955"/>
              <a:ext cx="43101" cy="36731"/>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rot="5400000">
              <a:off x="8406761" y="4019795"/>
              <a:ext cx="43078" cy="36731"/>
            </a:xfrm>
            <a:custGeom>
              <a:avLst/>
              <a:gdLst/>
              <a:ahLst/>
              <a:cxnLst/>
              <a:rect l="l" t="t" r="r" b="b"/>
              <a:pathLst>
                <a:path w="1853" h="1580" extrusionOk="0">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rot="5400000">
              <a:off x="8406900" y="4213787"/>
              <a:ext cx="42799" cy="36731"/>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rot="5400000">
              <a:off x="8406900" y="4407615"/>
              <a:ext cx="42799" cy="36731"/>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18"/>
            <p:cNvSpPr/>
            <p:nvPr/>
          </p:nvSpPr>
          <p:spPr>
            <a:xfrm rot="5400000">
              <a:off x="8406912" y="4601758"/>
              <a:ext cx="42775" cy="36731"/>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18"/>
            <p:cNvSpPr/>
            <p:nvPr/>
          </p:nvSpPr>
          <p:spPr>
            <a:xfrm rot="5400000">
              <a:off x="8406900" y="4795598"/>
              <a:ext cx="42799" cy="36731"/>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18"/>
            <p:cNvSpPr/>
            <p:nvPr/>
          </p:nvSpPr>
          <p:spPr>
            <a:xfrm rot="5400000">
              <a:off x="8406900" y="4989426"/>
              <a:ext cx="42799" cy="36731"/>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rot="5400000">
              <a:off x="8212537" y="3438217"/>
              <a:ext cx="42775" cy="36568"/>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rot="5400000">
              <a:off x="8212525" y="3632057"/>
              <a:ext cx="42799" cy="36568"/>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rot="5400000">
              <a:off x="8212328" y="3825990"/>
              <a:ext cx="43101" cy="36661"/>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rot="5400000">
              <a:off x="8212339" y="4019830"/>
              <a:ext cx="43078" cy="36661"/>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rot="5400000">
              <a:off x="8212525" y="4213868"/>
              <a:ext cx="42799" cy="36568"/>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18"/>
            <p:cNvSpPr/>
            <p:nvPr/>
          </p:nvSpPr>
          <p:spPr>
            <a:xfrm rot="5400000">
              <a:off x="8212525" y="4407697"/>
              <a:ext cx="42799" cy="36568"/>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18"/>
            <p:cNvSpPr/>
            <p:nvPr/>
          </p:nvSpPr>
          <p:spPr>
            <a:xfrm rot="5400000">
              <a:off x="8212537" y="4601839"/>
              <a:ext cx="42775" cy="36568"/>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rot="5400000">
              <a:off x="8212525" y="4795679"/>
              <a:ext cx="42799" cy="36568"/>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rot="5400000">
              <a:off x="8212525" y="4989508"/>
              <a:ext cx="42799" cy="36568"/>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71" name="Google Shape;1071;p18"/>
          <p:cNvCxnSpPr/>
          <p:nvPr/>
        </p:nvCxnSpPr>
        <p:spPr>
          <a:xfrm rot="10800000" flipH="1">
            <a:off x="11303100" y="-423133"/>
            <a:ext cx="368000" cy="7485200"/>
          </a:xfrm>
          <a:prstGeom prst="straightConnector1">
            <a:avLst/>
          </a:prstGeom>
          <a:noFill/>
          <a:ln w="9525" cap="flat" cmpd="sng">
            <a:solidFill>
              <a:srgbClr val="F5CDB2"/>
            </a:solidFill>
            <a:prstDash val="solid"/>
            <a:round/>
            <a:headEnd type="none" w="med" len="med"/>
            <a:tailEnd type="none" w="med" len="med"/>
          </a:ln>
        </p:spPr>
      </p:cxnSp>
      <p:cxnSp>
        <p:nvCxnSpPr>
          <p:cNvPr id="1072" name="Google Shape;1072;p18"/>
          <p:cNvCxnSpPr/>
          <p:nvPr/>
        </p:nvCxnSpPr>
        <p:spPr>
          <a:xfrm rot="10800000">
            <a:off x="10718800" y="-437333"/>
            <a:ext cx="2146400" cy="5092800"/>
          </a:xfrm>
          <a:prstGeom prst="straightConnector1">
            <a:avLst/>
          </a:prstGeom>
          <a:noFill/>
          <a:ln w="9525" cap="flat" cmpd="sng">
            <a:solidFill>
              <a:srgbClr val="F5CDB2"/>
            </a:solidFill>
            <a:prstDash val="solid"/>
            <a:round/>
            <a:headEnd type="none" w="med" len="med"/>
            <a:tailEnd type="none" w="med" len="med"/>
          </a:ln>
        </p:spPr>
      </p:cxnSp>
    </p:spTree>
    <p:extLst>
      <p:ext uri="{BB962C8B-B14F-4D97-AF65-F5344CB8AC3E}">
        <p14:creationId xmlns:p14="http://schemas.microsoft.com/office/powerpoint/2010/main" val="108586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2">
  <p:cSld name="Title and list 2">
    <p:spTree>
      <p:nvGrpSpPr>
        <p:cNvPr id="1" name="Shape 1073"/>
        <p:cNvGrpSpPr/>
        <p:nvPr/>
      </p:nvGrpSpPr>
      <p:grpSpPr>
        <a:xfrm>
          <a:off x="0" y="0"/>
          <a:ext cx="0" cy="0"/>
          <a:chOff x="0" y="0"/>
          <a:chExt cx="0" cy="0"/>
        </a:xfrm>
      </p:grpSpPr>
      <p:sp>
        <p:nvSpPr>
          <p:cNvPr id="1074" name="Google Shape;1074;p19"/>
          <p:cNvSpPr txBox="1">
            <a:spLocks noGrp="1"/>
          </p:cNvSpPr>
          <p:nvPr>
            <p:ph type="body" idx="1"/>
          </p:nvPr>
        </p:nvSpPr>
        <p:spPr>
          <a:xfrm>
            <a:off x="822000" y="1463400"/>
            <a:ext cx="5123200" cy="46744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lt1"/>
              </a:buClr>
              <a:buSzPts val="14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Edit Master text styles</a:t>
            </a:r>
          </a:p>
        </p:txBody>
      </p:sp>
      <p:sp>
        <p:nvSpPr>
          <p:cNvPr id="1075" name="Google Shape;1075;p19"/>
          <p:cNvSpPr txBox="1">
            <a:spLocks noGrp="1"/>
          </p:cNvSpPr>
          <p:nvPr>
            <p:ph type="body" idx="2"/>
          </p:nvPr>
        </p:nvSpPr>
        <p:spPr>
          <a:xfrm>
            <a:off x="6108800" y="1463400"/>
            <a:ext cx="5123200" cy="46744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lt1"/>
              </a:buClr>
              <a:buSzPts val="14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Edit Master text styles</a:t>
            </a:r>
          </a:p>
        </p:txBody>
      </p:sp>
      <p:sp>
        <p:nvSpPr>
          <p:cNvPr id="1076" name="Google Shape;1076;p19"/>
          <p:cNvSpPr txBox="1">
            <a:spLocks noGrp="1"/>
          </p:cNvSpPr>
          <p:nvPr>
            <p:ph type="title"/>
          </p:nvPr>
        </p:nvSpPr>
        <p:spPr>
          <a:xfrm>
            <a:off x="792300" y="502500"/>
            <a:ext cx="6396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1077" name="Google Shape;1077;p19"/>
          <p:cNvGrpSpPr/>
          <p:nvPr/>
        </p:nvGrpSpPr>
        <p:grpSpPr>
          <a:xfrm>
            <a:off x="7554568" y="145629"/>
            <a:ext cx="3677429" cy="574375"/>
            <a:chOff x="5665926" y="109221"/>
            <a:chExt cx="2758072" cy="430781"/>
          </a:xfrm>
        </p:grpSpPr>
        <p:sp>
          <p:nvSpPr>
            <p:cNvPr id="1078" name="Google Shape;1078;p19"/>
            <p:cNvSpPr/>
            <p:nvPr/>
          </p:nvSpPr>
          <p:spPr>
            <a:xfrm rot="5400000">
              <a:off x="8384234" y="112255"/>
              <a:ext cx="42799" cy="36731"/>
            </a:xfrm>
            <a:custGeom>
              <a:avLst/>
              <a:gdLst/>
              <a:ahLst/>
              <a:cxnLst/>
              <a:rect l="l" t="t" r="r" b="b"/>
              <a:pathLst>
                <a:path w="1841" h="1580" extrusionOk="0">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9"/>
            <p:cNvSpPr/>
            <p:nvPr/>
          </p:nvSpPr>
          <p:spPr>
            <a:xfrm rot="5400000">
              <a:off x="8384083" y="306258"/>
              <a:ext cx="43101" cy="36731"/>
            </a:xfrm>
            <a:custGeom>
              <a:avLst/>
              <a:gdLst/>
              <a:ahLst/>
              <a:cxnLst/>
              <a:rect l="l" t="t" r="r" b="b"/>
              <a:pathLst>
                <a:path w="1854" h="1580" extrusionOk="0">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19"/>
            <p:cNvSpPr/>
            <p:nvPr/>
          </p:nvSpPr>
          <p:spPr>
            <a:xfrm rot="5400000">
              <a:off x="8384234" y="500238"/>
              <a:ext cx="42799" cy="36731"/>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19"/>
            <p:cNvSpPr/>
            <p:nvPr/>
          </p:nvSpPr>
          <p:spPr>
            <a:xfrm rot="5400000">
              <a:off x="8189882" y="112336"/>
              <a:ext cx="42799" cy="36568"/>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19"/>
            <p:cNvSpPr/>
            <p:nvPr/>
          </p:nvSpPr>
          <p:spPr>
            <a:xfrm rot="5400000">
              <a:off x="8189766" y="306374"/>
              <a:ext cx="43031" cy="36568"/>
            </a:xfrm>
            <a:custGeom>
              <a:avLst/>
              <a:gdLst/>
              <a:ahLst/>
              <a:cxnLst/>
              <a:rect l="l" t="t" r="r" b="b"/>
              <a:pathLst>
                <a:path w="1851" h="1573" extrusionOk="0">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19"/>
            <p:cNvSpPr/>
            <p:nvPr/>
          </p:nvSpPr>
          <p:spPr>
            <a:xfrm rot="5400000">
              <a:off x="8189824" y="500261"/>
              <a:ext cx="42799" cy="36685"/>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19"/>
            <p:cNvSpPr/>
            <p:nvPr/>
          </p:nvSpPr>
          <p:spPr>
            <a:xfrm rot="5400000">
              <a:off x="7995438" y="112325"/>
              <a:ext cx="42799" cy="36592"/>
            </a:xfrm>
            <a:custGeom>
              <a:avLst/>
              <a:gdLst/>
              <a:ahLst/>
              <a:cxnLst/>
              <a:rect l="l" t="t" r="r" b="b"/>
              <a:pathLst>
                <a:path w="1841" h="1574" extrusionOk="0">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19"/>
            <p:cNvSpPr/>
            <p:nvPr/>
          </p:nvSpPr>
          <p:spPr>
            <a:xfrm rot="5400000">
              <a:off x="7995275" y="306339"/>
              <a:ext cx="43101" cy="36568"/>
            </a:xfrm>
            <a:custGeom>
              <a:avLst/>
              <a:gdLst/>
              <a:ahLst/>
              <a:cxnLst/>
              <a:rect l="l" t="t" r="r" b="b"/>
              <a:pathLst>
                <a:path w="1854" h="1573" extrusionOk="0">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19"/>
            <p:cNvSpPr/>
            <p:nvPr/>
          </p:nvSpPr>
          <p:spPr>
            <a:xfrm rot="5400000">
              <a:off x="7995484" y="500354"/>
              <a:ext cx="42706" cy="36592"/>
            </a:xfrm>
            <a:custGeom>
              <a:avLst/>
              <a:gdLst/>
              <a:ahLst/>
              <a:cxnLst/>
              <a:rect l="l" t="t" r="r" b="b"/>
              <a:pathLst>
                <a:path w="1837" h="1574" extrusionOk="0">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19"/>
            <p:cNvSpPr/>
            <p:nvPr/>
          </p:nvSpPr>
          <p:spPr>
            <a:xfrm rot="5400000">
              <a:off x="7801202" y="112243"/>
              <a:ext cx="42799" cy="36754"/>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19"/>
            <p:cNvSpPr/>
            <p:nvPr/>
          </p:nvSpPr>
          <p:spPr>
            <a:xfrm rot="5400000">
              <a:off x="7800981" y="306177"/>
              <a:ext cx="43101" cy="36894"/>
            </a:xfrm>
            <a:custGeom>
              <a:avLst/>
              <a:gdLst/>
              <a:ahLst/>
              <a:cxnLst/>
              <a:rect l="l" t="t" r="r" b="b"/>
              <a:pathLst>
                <a:path w="1854"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19"/>
            <p:cNvSpPr/>
            <p:nvPr/>
          </p:nvSpPr>
          <p:spPr>
            <a:xfrm rot="5400000">
              <a:off x="7801133" y="500156"/>
              <a:ext cx="42799" cy="36894"/>
            </a:xfrm>
            <a:custGeom>
              <a:avLst/>
              <a:gdLst/>
              <a:ahLst/>
              <a:cxnLst/>
              <a:rect l="l" t="t" r="r" b="b"/>
              <a:pathLst>
                <a:path w="1841" h="1587" extrusionOk="0">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19"/>
            <p:cNvSpPr/>
            <p:nvPr/>
          </p:nvSpPr>
          <p:spPr>
            <a:xfrm rot="5400000">
              <a:off x="7606758" y="112255"/>
              <a:ext cx="42799" cy="36731"/>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19"/>
            <p:cNvSpPr/>
            <p:nvPr/>
          </p:nvSpPr>
          <p:spPr>
            <a:xfrm rot="5400000">
              <a:off x="7606607" y="306258"/>
              <a:ext cx="43101" cy="36731"/>
            </a:xfrm>
            <a:custGeom>
              <a:avLst/>
              <a:gdLst/>
              <a:ahLst/>
              <a:cxnLst/>
              <a:rect l="l" t="t" r="r" b="b"/>
              <a:pathLst>
                <a:path w="1854" h="1580" extrusionOk="0">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19"/>
            <p:cNvSpPr/>
            <p:nvPr/>
          </p:nvSpPr>
          <p:spPr>
            <a:xfrm rot="5400000">
              <a:off x="7606688" y="500168"/>
              <a:ext cx="42799" cy="36871"/>
            </a:xfrm>
            <a:custGeom>
              <a:avLst/>
              <a:gdLst/>
              <a:ahLst/>
              <a:cxnLst/>
              <a:rect l="l" t="t" r="r" b="b"/>
              <a:pathLst>
                <a:path w="1841" h="1586" extrusionOk="0">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19"/>
            <p:cNvSpPr/>
            <p:nvPr/>
          </p:nvSpPr>
          <p:spPr>
            <a:xfrm rot="5400000">
              <a:off x="7412383" y="112336"/>
              <a:ext cx="42799" cy="36568"/>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19"/>
            <p:cNvSpPr/>
            <p:nvPr/>
          </p:nvSpPr>
          <p:spPr>
            <a:xfrm rot="5400000">
              <a:off x="7412150" y="306258"/>
              <a:ext cx="43101" cy="36731"/>
            </a:xfrm>
            <a:custGeom>
              <a:avLst/>
              <a:gdLst/>
              <a:ahLst/>
              <a:cxnLst/>
              <a:rect l="l" t="t" r="r" b="b"/>
              <a:pathLst>
                <a:path w="1854" h="1580" extrusionOk="0">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19"/>
            <p:cNvSpPr/>
            <p:nvPr/>
          </p:nvSpPr>
          <p:spPr>
            <a:xfrm rot="5400000">
              <a:off x="7412301" y="500238"/>
              <a:ext cx="42799" cy="36731"/>
            </a:xfrm>
            <a:custGeom>
              <a:avLst/>
              <a:gdLst/>
              <a:ahLst/>
              <a:cxnLst/>
              <a:rect l="l" t="t" r="r" b="b"/>
              <a:pathLst>
                <a:path w="1841" h="1580" extrusionOk="0">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19"/>
            <p:cNvSpPr/>
            <p:nvPr/>
          </p:nvSpPr>
          <p:spPr>
            <a:xfrm rot="5400000">
              <a:off x="7217950" y="112336"/>
              <a:ext cx="42799" cy="36568"/>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19"/>
            <p:cNvSpPr/>
            <p:nvPr/>
          </p:nvSpPr>
          <p:spPr>
            <a:xfrm rot="5400000">
              <a:off x="7217799" y="306339"/>
              <a:ext cx="43101" cy="36568"/>
            </a:xfrm>
            <a:custGeom>
              <a:avLst/>
              <a:gdLst/>
              <a:ahLst/>
              <a:cxnLst/>
              <a:rect l="l" t="t" r="r" b="b"/>
              <a:pathLst>
                <a:path w="1854" h="1573" extrusionOk="0">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19"/>
            <p:cNvSpPr/>
            <p:nvPr/>
          </p:nvSpPr>
          <p:spPr>
            <a:xfrm rot="5400000">
              <a:off x="7217996" y="500365"/>
              <a:ext cx="42706" cy="36568"/>
            </a:xfrm>
            <a:custGeom>
              <a:avLst/>
              <a:gdLst/>
              <a:ahLst/>
              <a:cxnLst/>
              <a:rect l="l" t="t" r="r" b="b"/>
              <a:pathLst>
                <a:path w="1837" h="1573" extrusionOk="0">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19"/>
            <p:cNvSpPr/>
            <p:nvPr/>
          </p:nvSpPr>
          <p:spPr>
            <a:xfrm rot="5400000">
              <a:off x="7023494" y="112336"/>
              <a:ext cx="42799" cy="36568"/>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19"/>
            <p:cNvSpPr/>
            <p:nvPr/>
          </p:nvSpPr>
          <p:spPr>
            <a:xfrm rot="5400000">
              <a:off x="7023389" y="306386"/>
              <a:ext cx="43008" cy="36568"/>
            </a:xfrm>
            <a:custGeom>
              <a:avLst/>
              <a:gdLst/>
              <a:ahLst/>
              <a:cxnLst/>
              <a:rect l="l" t="t" r="r" b="b"/>
              <a:pathLst>
                <a:path w="1850" h="1573" extrusionOk="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19"/>
            <p:cNvSpPr/>
            <p:nvPr/>
          </p:nvSpPr>
          <p:spPr>
            <a:xfrm rot="5400000">
              <a:off x="7023540" y="500365"/>
              <a:ext cx="42706" cy="36568"/>
            </a:xfrm>
            <a:custGeom>
              <a:avLst/>
              <a:gdLst/>
              <a:ahLst/>
              <a:cxnLst/>
              <a:rect l="l" t="t" r="r" b="b"/>
              <a:pathLst>
                <a:path w="1837" h="1573" extrusionOk="0">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19"/>
            <p:cNvSpPr/>
            <p:nvPr/>
          </p:nvSpPr>
          <p:spPr>
            <a:xfrm rot="5400000">
              <a:off x="6829270" y="112243"/>
              <a:ext cx="42799" cy="36754"/>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19"/>
            <p:cNvSpPr/>
            <p:nvPr/>
          </p:nvSpPr>
          <p:spPr>
            <a:xfrm rot="5400000">
              <a:off x="6829049" y="306177"/>
              <a:ext cx="43101" cy="36894"/>
            </a:xfrm>
            <a:custGeom>
              <a:avLst/>
              <a:gdLst/>
              <a:ahLst/>
              <a:cxnLst/>
              <a:rect l="l" t="t" r="r" b="b"/>
              <a:pathLst>
                <a:path w="1854"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19"/>
            <p:cNvSpPr/>
            <p:nvPr/>
          </p:nvSpPr>
          <p:spPr>
            <a:xfrm rot="5400000">
              <a:off x="6829200" y="500156"/>
              <a:ext cx="42799" cy="36894"/>
            </a:xfrm>
            <a:custGeom>
              <a:avLst/>
              <a:gdLst/>
              <a:ahLst/>
              <a:cxnLst/>
              <a:rect l="l" t="t" r="r" b="b"/>
              <a:pathLst>
                <a:path w="1841" h="1587" extrusionOk="0">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19"/>
            <p:cNvSpPr/>
            <p:nvPr/>
          </p:nvSpPr>
          <p:spPr>
            <a:xfrm rot="5400000">
              <a:off x="6634825" y="112255"/>
              <a:ext cx="42799" cy="36731"/>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19"/>
            <p:cNvSpPr/>
            <p:nvPr/>
          </p:nvSpPr>
          <p:spPr>
            <a:xfrm rot="5400000">
              <a:off x="6634674" y="306258"/>
              <a:ext cx="43101" cy="36731"/>
            </a:xfrm>
            <a:custGeom>
              <a:avLst/>
              <a:gdLst/>
              <a:ahLst/>
              <a:cxnLst/>
              <a:rect l="l" t="t" r="r" b="b"/>
              <a:pathLst>
                <a:path w="1854" h="1580" extrusionOk="0">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19"/>
            <p:cNvSpPr/>
            <p:nvPr/>
          </p:nvSpPr>
          <p:spPr>
            <a:xfrm rot="5400000">
              <a:off x="6634825" y="500238"/>
              <a:ext cx="42799" cy="36731"/>
            </a:xfrm>
            <a:custGeom>
              <a:avLst/>
              <a:gdLst/>
              <a:ahLst/>
              <a:cxnLst/>
              <a:rect l="l" t="t" r="r" b="b"/>
              <a:pathLst>
                <a:path w="1841" h="1580" extrusionOk="0">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19"/>
            <p:cNvSpPr/>
            <p:nvPr/>
          </p:nvSpPr>
          <p:spPr>
            <a:xfrm rot="5400000">
              <a:off x="6440450" y="112336"/>
              <a:ext cx="42799" cy="36568"/>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19"/>
            <p:cNvSpPr/>
            <p:nvPr/>
          </p:nvSpPr>
          <p:spPr>
            <a:xfrm rot="5400000">
              <a:off x="6440253" y="306293"/>
              <a:ext cx="43101" cy="36661"/>
            </a:xfrm>
            <a:custGeom>
              <a:avLst/>
              <a:gdLst/>
              <a:ahLst/>
              <a:cxnLst/>
              <a:rect l="l" t="t" r="r" b="b"/>
              <a:pathLst>
                <a:path w="1854" h="1577" extrusionOk="0">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19"/>
            <p:cNvSpPr/>
            <p:nvPr/>
          </p:nvSpPr>
          <p:spPr>
            <a:xfrm rot="5400000">
              <a:off x="6440404" y="500272"/>
              <a:ext cx="42799" cy="36661"/>
            </a:xfrm>
            <a:custGeom>
              <a:avLst/>
              <a:gdLst/>
              <a:ahLst/>
              <a:cxnLst/>
              <a:rect l="l" t="t" r="r" b="b"/>
              <a:pathLst>
                <a:path w="1841" h="1577" extrusionOk="0">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19"/>
            <p:cNvSpPr/>
            <p:nvPr/>
          </p:nvSpPr>
          <p:spPr>
            <a:xfrm rot="5400000">
              <a:off x="6246017" y="112336"/>
              <a:ext cx="42799" cy="36568"/>
            </a:xfrm>
            <a:custGeom>
              <a:avLst/>
              <a:gdLst/>
              <a:ahLst/>
              <a:cxnLst/>
              <a:rect l="l" t="t" r="r" b="b"/>
              <a:pathLst>
                <a:path w="1841" h="1573" extrusionOk="0">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19"/>
            <p:cNvSpPr/>
            <p:nvPr/>
          </p:nvSpPr>
          <p:spPr>
            <a:xfrm rot="5400000">
              <a:off x="6245808" y="306281"/>
              <a:ext cx="43101" cy="36685"/>
            </a:xfrm>
            <a:custGeom>
              <a:avLst/>
              <a:gdLst/>
              <a:ahLst/>
              <a:cxnLst/>
              <a:rect l="l" t="t" r="r" b="b"/>
              <a:pathLst>
                <a:path w="1854" h="1578" extrusionOk="0">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19"/>
            <p:cNvSpPr/>
            <p:nvPr/>
          </p:nvSpPr>
          <p:spPr>
            <a:xfrm rot="5400000">
              <a:off x="6245959" y="500261"/>
              <a:ext cx="42799" cy="36685"/>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19"/>
            <p:cNvSpPr/>
            <p:nvPr/>
          </p:nvSpPr>
          <p:spPr>
            <a:xfrm rot="5400000">
              <a:off x="6051782" y="112255"/>
              <a:ext cx="42799" cy="36731"/>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19"/>
            <p:cNvSpPr/>
            <p:nvPr/>
          </p:nvSpPr>
          <p:spPr>
            <a:xfrm rot="5400000">
              <a:off x="6051561" y="306188"/>
              <a:ext cx="43101" cy="36871"/>
            </a:xfrm>
            <a:custGeom>
              <a:avLst/>
              <a:gdLst/>
              <a:ahLst/>
              <a:cxnLst/>
              <a:rect l="l" t="t" r="r" b="b"/>
              <a:pathLst>
                <a:path w="1854" h="1586" extrusionOk="0">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19"/>
            <p:cNvSpPr/>
            <p:nvPr/>
          </p:nvSpPr>
          <p:spPr>
            <a:xfrm rot="5400000">
              <a:off x="6051712" y="500168"/>
              <a:ext cx="42799" cy="36871"/>
            </a:xfrm>
            <a:custGeom>
              <a:avLst/>
              <a:gdLst/>
              <a:ahLst/>
              <a:cxnLst/>
              <a:rect l="l" t="t" r="r" b="b"/>
              <a:pathLst>
                <a:path w="1841" h="1586" extrusionOk="0">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19"/>
            <p:cNvSpPr/>
            <p:nvPr/>
          </p:nvSpPr>
          <p:spPr>
            <a:xfrm rot="5400000">
              <a:off x="5857337" y="112243"/>
              <a:ext cx="42799" cy="36754"/>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19"/>
            <p:cNvSpPr/>
            <p:nvPr/>
          </p:nvSpPr>
          <p:spPr>
            <a:xfrm rot="5400000">
              <a:off x="5857186" y="306246"/>
              <a:ext cx="43101" cy="36754"/>
            </a:xfrm>
            <a:custGeom>
              <a:avLst/>
              <a:gdLst/>
              <a:ahLst/>
              <a:cxnLst/>
              <a:rect l="l" t="t" r="r" b="b"/>
              <a:pathLst>
                <a:path w="1854" h="1581" extrusionOk="0">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19"/>
            <p:cNvSpPr/>
            <p:nvPr/>
          </p:nvSpPr>
          <p:spPr>
            <a:xfrm rot="5400000">
              <a:off x="5857268" y="500156"/>
              <a:ext cx="42799" cy="36894"/>
            </a:xfrm>
            <a:custGeom>
              <a:avLst/>
              <a:gdLst/>
              <a:ahLst/>
              <a:cxnLst/>
              <a:rect l="l" t="t" r="r" b="b"/>
              <a:pathLst>
                <a:path w="1841" h="1587" extrusionOk="0">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19"/>
            <p:cNvSpPr/>
            <p:nvPr/>
          </p:nvSpPr>
          <p:spPr>
            <a:xfrm rot="5400000">
              <a:off x="5662974" y="112336"/>
              <a:ext cx="42799" cy="36568"/>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19"/>
            <p:cNvSpPr/>
            <p:nvPr/>
          </p:nvSpPr>
          <p:spPr>
            <a:xfrm rot="5400000">
              <a:off x="5662742" y="306258"/>
              <a:ext cx="43101" cy="36731"/>
            </a:xfrm>
            <a:custGeom>
              <a:avLst/>
              <a:gdLst/>
              <a:ahLst/>
              <a:cxnLst/>
              <a:rect l="l" t="t" r="r" b="b"/>
              <a:pathLst>
                <a:path w="1854" h="1580" extrusionOk="0">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19"/>
            <p:cNvSpPr/>
            <p:nvPr/>
          </p:nvSpPr>
          <p:spPr>
            <a:xfrm rot="5400000">
              <a:off x="5662893" y="500238"/>
              <a:ext cx="42799" cy="36731"/>
            </a:xfrm>
            <a:custGeom>
              <a:avLst/>
              <a:gdLst/>
              <a:ahLst/>
              <a:cxnLst/>
              <a:rect l="l" t="t" r="r" b="b"/>
              <a:pathLst>
                <a:path w="1841" h="1580" extrusionOk="0">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82923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23"/>
        <p:cNvGrpSpPr/>
        <p:nvPr/>
      </p:nvGrpSpPr>
      <p:grpSpPr>
        <a:xfrm>
          <a:off x="0" y="0"/>
          <a:ext cx="0" cy="0"/>
          <a:chOff x="0" y="0"/>
          <a:chExt cx="0" cy="0"/>
        </a:xfrm>
      </p:grpSpPr>
      <p:sp>
        <p:nvSpPr>
          <p:cNvPr id="1124" name="Google Shape;1124;p20"/>
          <p:cNvSpPr txBox="1">
            <a:spLocks noGrp="1"/>
          </p:cNvSpPr>
          <p:nvPr>
            <p:ph type="title"/>
          </p:nvPr>
        </p:nvSpPr>
        <p:spPr>
          <a:xfrm>
            <a:off x="792300" y="502500"/>
            <a:ext cx="6396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1125" name="Google Shape;1125;p20"/>
          <p:cNvGrpSpPr/>
          <p:nvPr/>
        </p:nvGrpSpPr>
        <p:grpSpPr>
          <a:xfrm>
            <a:off x="164688" y="155128"/>
            <a:ext cx="274603" cy="2585305"/>
            <a:chOff x="75891" y="21095"/>
            <a:chExt cx="205952" cy="1938979"/>
          </a:xfrm>
        </p:grpSpPr>
        <p:sp>
          <p:nvSpPr>
            <p:cNvPr id="1126" name="Google Shape;1126;p20"/>
            <p:cNvSpPr/>
            <p:nvPr/>
          </p:nvSpPr>
          <p:spPr>
            <a:xfrm rot="5400000">
              <a:off x="246420" y="23788"/>
              <a:ext cx="38116" cy="32730"/>
            </a:xfrm>
            <a:custGeom>
              <a:avLst/>
              <a:gdLst/>
              <a:ahLst/>
              <a:cxnLst/>
              <a:rect l="l" t="t" r="r" b="b"/>
              <a:pathLst>
                <a:path w="1840" h="1580" extrusionOk="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20"/>
            <p:cNvSpPr/>
            <p:nvPr/>
          </p:nvSpPr>
          <p:spPr>
            <a:xfrm rot="5400000">
              <a:off x="246410" y="196523"/>
              <a:ext cx="38136" cy="32730"/>
            </a:xfrm>
            <a:custGeom>
              <a:avLst/>
              <a:gdLst/>
              <a:ahLst/>
              <a:cxnLst/>
              <a:rect l="l" t="t" r="r" b="b"/>
              <a:pathLst>
                <a:path w="1841" h="1580" extrusionOk="0">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0"/>
            <p:cNvSpPr/>
            <p:nvPr/>
          </p:nvSpPr>
          <p:spPr>
            <a:xfrm rot="5400000">
              <a:off x="246275" y="369382"/>
              <a:ext cx="38406" cy="32730"/>
            </a:xfrm>
            <a:custGeom>
              <a:avLst/>
              <a:gdLst/>
              <a:ahLst/>
              <a:cxnLst/>
              <a:rect l="l" t="t" r="r" b="b"/>
              <a:pathLst>
                <a:path w="1854" h="1580" extrusionOk="0">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20"/>
            <p:cNvSpPr/>
            <p:nvPr/>
          </p:nvSpPr>
          <p:spPr>
            <a:xfrm rot="5400000">
              <a:off x="246420" y="542252"/>
              <a:ext cx="38116" cy="32730"/>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20"/>
            <p:cNvSpPr/>
            <p:nvPr/>
          </p:nvSpPr>
          <p:spPr>
            <a:xfrm rot="5400000">
              <a:off x="246410" y="714987"/>
              <a:ext cx="38136" cy="32730"/>
            </a:xfrm>
            <a:custGeom>
              <a:avLst/>
              <a:gdLst/>
              <a:ahLst/>
              <a:cxnLst/>
              <a:rect l="l" t="t" r="r" b="b"/>
              <a:pathLst>
                <a:path w="1841" h="1580" extrusionOk="0">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0"/>
            <p:cNvSpPr/>
            <p:nvPr/>
          </p:nvSpPr>
          <p:spPr>
            <a:xfrm rot="5400000">
              <a:off x="246410" y="887712"/>
              <a:ext cx="38136" cy="32730"/>
            </a:xfrm>
            <a:custGeom>
              <a:avLst/>
              <a:gdLst/>
              <a:ahLst/>
              <a:cxnLst/>
              <a:rect l="l" t="t" r="r" b="b"/>
              <a:pathLst>
                <a:path w="1841" h="1580" extrusionOk="0">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0"/>
            <p:cNvSpPr/>
            <p:nvPr/>
          </p:nvSpPr>
          <p:spPr>
            <a:xfrm rot="5400000">
              <a:off x="246420" y="1060716"/>
              <a:ext cx="38116" cy="32730"/>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20"/>
            <p:cNvSpPr/>
            <p:nvPr/>
          </p:nvSpPr>
          <p:spPr>
            <a:xfrm rot="5400000">
              <a:off x="246410" y="1233451"/>
              <a:ext cx="38136" cy="32730"/>
            </a:xfrm>
            <a:custGeom>
              <a:avLst/>
              <a:gdLst/>
              <a:ahLst/>
              <a:cxnLst/>
              <a:rect l="l" t="t" r="r" b="b"/>
              <a:pathLst>
                <a:path w="1841" h="1580" extrusionOk="0">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20"/>
            <p:cNvSpPr/>
            <p:nvPr/>
          </p:nvSpPr>
          <p:spPr>
            <a:xfrm rot="5400000">
              <a:off x="246410" y="1406176"/>
              <a:ext cx="38136" cy="32730"/>
            </a:xfrm>
            <a:custGeom>
              <a:avLst/>
              <a:gdLst/>
              <a:ahLst/>
              <a:cxnLst/>
              <a:rect l="l" t="t" r="r" b="b"/>
              <a:pathLst>
                <a:path w="1841" h="1580" extrusionOk="0">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20"/>
            <p:cNvSpPr/>
            <p:nvPr/>
          </p:nvSpPr>
          <p:spPr>
            <a:xfrm rot="5400000">
              <a:off x="246410" y="1578901"/>
              <a:ext cx="38136" cy="32730"/>
            </a:xfrm>
            <a:custGeom>
              <a:avLst/>
              <a:gdLst/>
              <a:ahLst/>
              <a:cxnLst/>
              <a:rect l="l" t="t" r="r" b="b"/>
              <a:pathLst>
                <a:path w="1841" h="1580" extrusionOk="0">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20"/>
            <p:cNvSpPr/>
            <p:nvPr/>
          </p:nvSpPr>
          <p:spPr>
            <a:xfrm rot="5400000">
              <a:off x="246275" y="1751781"/>
              <a:ext cx="38406" cy="32730"/>
            </a:xfrm>
            <a:custGeom>
              <a:avLst/>
              <a:gdLst/>
              <a:ahLst/>
              <a:cxnLst/>
              <a:rect l="l" t="t" r="r" b="b"/>
              <a:pathLst>
                <a:path w="1854" h="1580" extrusionOk="0">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20"/>
            <p:cNvSpPr/>
            <p:nvPr/>
          </p:nvSpPr>
          <p:spPr>
            <a:xfrm rot="5400000">
              <a:off x="246410" y="1924640"/>
              <a:ext cx="38136" cy="32730"/>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20"/>
            <p:cNvSpPr/>
            <p:nvPr/>
          </p:nvSpPr>
          <p:spPr>
            <a:xfrm rot="5400000">
              <a:off x="73230" y="23860"/>
              <a:ext cx="38116" cy="32585"/>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20"/>
            <p:cNvSpPr/>
            <p:nvPr/>
          </p:nvSpPr>
          <p:spPr>
            <a:xfrm rot="5400000">
              <a:off x="73219" y="196595"/>
              <a:ext cx="38136" cy="32585"/>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20"/>
            <p:cNvSpPr/>
            <p:nvPr/>
          </p:nvSpPr>
          <p:spPr>
            <a:xfrm rot="5400000">
              <a:off x="73033" y="369403"/>
              <a:ext cx="38406" cy="3268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20"/>
            <p:cNvSpPr/>
            <p:nvPr/>
          </p:nvSpPr>
          <p:spPr>
            <a:xfrm rot="5400000">
              <a:off x="73178" y="542273"/>
              <a:ext cx="38116" cy="32688"/>
            </a:xfrm>
            <a:custGeom>
              <a:avLst/>
              <a:gdLst/>
              <a:ahLst/>
              <a:cxnLst/>
              <a:rect l="l" t="t" r="r" b="b"/>
              <a:pathLst>
                <a:path w="1840" h="1578" extrusionOk="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20"/>
            <p:cNvSpPr/>
            <p:nvPr/>
          </p:nvSpPr>
          <p:spPr>
            <a:xfrm rot="5400000">
              <a:off x="73219" y="715059"/>
              <a:ext cx="38136" cy="32585"/>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20"/>
            <p:cNvSpPr/>
            <p:nvPr/>
          </p:nvSpPr>
          <p:spPr>
            <a:xfrm rot="5400000">
              <a:off x="73219" y="887784"/>
              <a:ext cx="38136" cy="32585"/>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20"/>
            <p:cNvSpPr/>
            <p:nvPr/>
          </p:nvSpPr>
          <p:spPr>
            <a:xfrm rot="5400000">
              <a:off x="73230" y="1060789"/>
              <a:ext cx="38116" cy="32585"/>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20"/>
            <p:cNvSpPr/>
            <p:nvPr/>
          </p:nvSpPr>
          <p:spPr>
            <a:xfrm rot="5400000">
              <a:off x="73219" y="1233524"/>
              <a:ext cx="38136" cy="32585"/>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20"/>
            <p:cNvSpPr/>
            <p:nvPr/>
          </p:nvSpPr>
          <p:spPr>
            <a:xfrm rot="5400000">
              <a:off x="73219" y="1406248"/>
              <a:ext cx="38136" cy="32585"/>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20"/>
            <p:cNvSpPr/>
            <p:nvPr/>
          </p:nvSpPr>
          <p:spPr>
            <a:xfrm rot="5400000">
              <a:off x="73219" y="1578973"/>
              <a:ext cx="38136" cy="32585"/>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20"/>
            <p:cNvSpPr/>
            <p:nvPr/>
          </p:nvSpPr>
          <p:spPr>
            <a:xfrm rot="5400000">
              <a:off x="73116" y="1751884"/>
              <a:ext cx="38343" cy="32585"/>
            </a:xfrm>
            <a:custGeom>
              <a:avLst/>
              <a:gdLst/>
              <a:ahLst/>
              <a:cxnLst/>
              <a:rect l="l" t="t" r="r" b="b"/>
              <a:pathLst>
                <a:path w="1851" h="1573" extrusionOk="0">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20"/>
            <p:cNvSpPr/>
            <p:nvPr/>
          </p:nvSpPr>
          <p:spPr>
            <a:xfrm rot="5400000">
              <a:off x="73167" y="1924661"/>
              <a:ext cx="38136" cy="32688"/>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0" name="Google Shape;1150;p20"/>
          <p:cNvGrpSpPr/>
          <p:nvPr/>
        </p:nvGrpSpPr>
        <p:grpSpPr>
          <a:xfrm>
            <a:off x="10383152" y="6428927"/>
            <a:ext cx="1659963" cy="281396"/>
            <a:chOff x="7787364" y="4774070"/>
            <a:chExt cx="1244972" cy="211047"/>
          </a:xfrm>
        </p:grpSpPr>
        <p:sp>
          <p:nvSpPr>
            <p:cNvPr id="1151" name="Google Shape;1151;p20"/>
            <p:cNvSpPr/>
            <p:nvPr/>
          </p:nvSpPr>
          <p:spPr>
            <a:xfrm rot="5400000">
              <a:off x="8996986" y="4776835"/>
              <a:ext cx="38116" cy="32585"/>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20"/>
            <p:cNvSpPr/>
            <p:nvPr/>
          </p:nvSpPr>
          <p:spPr>
            <a:xfrm rot="5400000">
              <a:off x="8996976" y="4949570"/>
              <a:ext cx="38136" cy="32585"/>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20"/>
            <p:cNvSpPr/>
            <p:nvPr/>
          </p:nvSpPr>
          <p:spPr>
            <a:xfrm rot="5400000">
              <a:off x="8823909" y="4776752"/>
              <a:ext cx="38116" cy="32750"/>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20"/>
            <p:cNvSpPr/>
            <p:nvPr/>
          </p:nvSpPr>
          <p:spPr>
            <a:xfrm rot="5400000">
              <a:off x="8823899" y="4949487"/>
              <a:ext cx="38136" cy="32750"/>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20"/>
            <p:cNvSpPr/>
            <p:nvPr/>
          </p:nvSpPr>
          <p:spPr>
            <a:xfrm rot="5400000">
              <a:off x="8650635" y="4776763"/>
              <a:ext cx="38116" cy="32730"/>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20"/>
            <p:cNvSpPr/>
            <p:nvPr/>
          </p:nvSpPr>
          <p:spPr>
            <a:xfrm rot="5400000">
              <a:off x="8650625" y="4949498"/>
              <a:ext cx="38136" cy="32730"/>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20"/>
            <p:cNvSpPr/>
            <p:nvPr/>
          </p:nvSpPr>
          <p:spPr>
            <a:xfrm rot="5400000">
              <a:off x="8477424" y="4776835"/>
              <a:ext cx="38116" cy="32585"/>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20"/>
            <p:cNvSpPr/>
            <p:nvPr/>
          </p:nvSpPr>
          <p:spPr>
            <a:xfrm rot="5400000">
              <a:off x="8477413" y="4949570"/>
              <a:ext cx="38136" cy="32585"/>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20"/>
            <p:cNvSpPr/>
            <p:nvPr/>
          </p:nvSpPr>
          <p:spPr>
            <a:xfrm rot="5400000">
              <a:off x="8304109" y="4776783"/>
              <a:ext cx="38116" cy="32688"/>
            </a:xfrm>
            <a:custGeom>
              <a:avLst/>
              <a:gdLst/>
              <a:ahLst/>
              <a:cxnLst/>
              <a:rect l="l" t="t" r="r" b="b"/>
              <a:pathLst>
                <a:path w="1840" h="1578" extrusionOk="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20"/>
            <p:cNvSpPr/>
            <p:nvPr/>
          </p:nvSpPr>
          <p:spPr>
            <a:xfrm rot="5400000">
              <a:off x="8304005" y="4949612"/>
              <a:ext cx="38323" cy="32688"/>
            </a:xfrm>
            <a:custGeom>
              <a:avLst/>
              <a:gdLst/>
              <a:ahLst/>
              <a:cxnLst/>
              <a:rect l="l" t="t" r="r" b="b"/>
              <a:pathLst>
                <a:path w="1850" h="1578" extrusionOk="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20"/>
            <p:cNvSpPr/>
            <p:nvPr/>
          </p:nvSpPr>
          <p:spPr>
            <a:xfrm rot="5400000">
              <a:off x="8131073" y="4776763"/>
              <a:ext cx="38116" cy="32730"/>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20"/>
            <p:cNvSpPr/>
            <p:nvPr/>
          </p:nvSpPr>
          <p:spPr>
            <a:xfrm rot="5400000">
              <a:off x="8131063" y="4949498"/>
              <a:ext cx="38136" cy="32730"/>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20"/>
            <p:cNvSpPr/>
            <p:nvPr/>
          </p:nvSpPr>
          <p:spPr>
            <a:xfrm rot="5400000">
              <a:off x="7957800" y="4776752"/>
              <a:ext cx="38116" cy="32750"/>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20"/>
            <p:cNvSpPr/>
            <p:nvPr/>
          </p:nvSpPr>
          <p:spPr>
            <a:xfrm rot="5400000">
              <a:off x="7957789" y="4949487"/>
              <a:ext cx="38136" cy="32750"/>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20"/>
            <p:cNvSpPr/>
            <p:nvPr/>
          </p:nvSpPr>
          <p:spPr>
            <a:xfrm rot="5400000">
              <a:off x="7784598" y="4776835"/>
              <a:ext cx="38116" cy="32585"/>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20"/>
            <p:cNvSpPr/>
            <p:nvPr/>
          </p:nvSpPr>
          <p:spPr>
            <a:xfrm rot="5400000">
              <a:off x="7784588" y="4949570"/>
              <a:ext cx="38136" cy="32585"/>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8416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632900" y="1096893"/>
            <a:ext cx="4619200" cy="1184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400"/>
              <a:buNone/>
              <a:defRPr sz="5333"/>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3" name="Google Shape;13;p3"/>
          <p:cNvSpPr txBox="1">
            <a:spLocks noGrp="1"/>
          </p:cNvSpPr>
          <p:nvPr>
            <p:ph type="subTitle" idx="1"/>
          </p:nvPr>
        </p:nvSpPr>
        <p:spPr>
          <a:xfrm>
            <a:off x="5204400" y="2078017"/>
            <a:ext cx="4048000" cy="77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400"/>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14" name="Google Shape;14;p3"/>
          <p:cNvSpPr txBox="1">
            <a:spLocks noGrp="1"/>
          </p:cNvSpPr>
          <p:nvPr>
            <p:ph type="title" idx="2" hasCustomPrompt="1"/>
          </p:nvPr>
        </p:nvSpPr>
        <p:spPr>
          <a:xfrm>
            <a:off x="8655500" y="4953592"/>
            <a:ext cx="2338400" cy="11844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dk1"/>
              </a:buClr>
              <a:buSzPts val="5500"/>
              <a:buNone/>
              <a:defRPr sz="12800" b="0">
                <a:solidFill>
                  <a:schemeClr val="dk1"/>
                </a:solidFill>
              </a:defRPr>
            </a:lvl1pPr>
            <a:lvl2pPr lvl="1" algn="ctr" rtl="0">
              <a:spcBef>
                <a:spcPts val="0"/>
              </a:spcBef>
              <a:spcAft>
                <a:spcPts val="0"/>
              </a:spcAft>
              <a:buClr>
                <a:schemeClr val="dk1"/>
              </a:buClr>
              <a:buSzPts val="5500"/>
              <a:buNone/>
              <a:defRPr sz="7333">
                <a:solidFill>
                  <a:schemeClr val="dk1"/>
                </a:solidFill>
              </a:defRPr>
            </a:lvl2pPr>
            <a:lvl3pPr lvl="2" algn="ctr" rtl="0">
              <a:spcBef>
                <a:spcPts val="0"/>
              </a:spcBef>
              <a:spcAft>
                <a:spcPts val="0"/>
              </a:spcAft>
              <a:buClr>
                <a:schemeClr val="dk1"/>
              </a:buClr>
              <a:buSzPts val="5500"/>
              <a:buNone/>
              <a:defRPr sz="7333">
                <a:solidFill>
                  <a:schemeClr val="dk1"/>
                </a:solidFill>
              </a:defRPr>
            </a:lvl3pPr>
            <a:lvl4pPr lvl="3" algn="ctr" rtl="0">
              <a:spcBef>
                <a:spcPts val="0"/>
              </a:spcBef>
              <a:spcAft>
                <a:spcPts val="0"/>
              </a:spcAft>
              <a:buClr>
                <a:schemeClr val="dk1"/>
              </a:buClr>
              <a:buSzPts val="5500"/>
              <a:buNone/>
              <a:defRPr sz="7333">
                <a:solidFill>
                  <a:schemeClr val="dk1"/>
                </a:solidFill>
              </a:defRPr>
            </a:lvl4pPr>
            <a:lvl5pPr lvl="4" algn="ctr" rtl="0">
              <a:spcBef>
                <a:spcPts val="0"/>
              </a:spcBef>
              <a:spcAft>
                <a:spcPts val="0"/>
              </a:spcAft>
              <a:buClr>
                <a:schemeClr val="dk1"/>
              </a:buClr>
              <a:buSzPts val="5500"/>
              <a:buNone/>
              <a:defRPr sz="7333">
                <a:solidFill>
                  <a:schemeClr val="dk1"/>
                </a:solidFill>
              </a:defRPr>
            </a:lvl5pPr>
            <a:lvl6pPr lvl="5" algn="ctr" rtl="0">
              <a:spcBef>
                <a:spcPts val="0"/>
              </a:spcBef>
              <a:spcAft>
                <a:spcPts val="0"/>
              </a:spcAft>
              <a:buClr>
                <a:schemeClr val="dk1"/>
              </a:buClr>
              <a:buSzPts val="5500"/>
              <a:buNone/>
              <a:defRPr sz="7333">
                <a:solidFill>
                  <a:schemeClr val="dk1"/>
                </a:solidFill>
              </a:defRPr>
            </a:lvl6pPr>
            <a:lvl7pPr lvl="6" algn="ctr" rtl="0">
              <a:spcBef>
                <a:spcPts val="0"/>
              </a:spcBef>
              <a:spcAft>
                <a:spcPts val="0"/>
              </a:spcAft>
              <a:buClr>
                <a:schemeClr val="dk1"/>
              </a:buClr>
              <a:buSzPts val="5500"/>
              <a:buNone/>
              <a:defRPr sz="7333">
                <a:solidFill>
                  <a:schemeClr val="dk1"/>
                </a:solidFill>
              </a:defRPr>
            </a:lvl7pPr>
            <a:lvl8pPr lvl="7" algn="ctr" rtl="0">
              <a:spcBef>
                <a:spcPts val="0"/>
              </a:spcBef>
              <a:spcAft>
                <a:spcPts val="0"/>
              </a:spcAft>
              <a:buClr>
                <a:schemeClr val="dk1"/>
              </a:buClr>
              <a:buSzPts val="5500"/>
              <a:buNone/>
              <a:defRPr sz="7333">
                <a:solidFill>
                  <a:schemeClr val="dk1"/>
                </a:solidFill>
              </a:defRPr>
            </a:lvl8pPr>
            <a:lvl9pPr lvl="8" algn="ctr" rtl="0">
              <a:spcBef>
                <a:spcPts val="0"/>
              </a:spcBef>
              <a:spcAft>
                <a:spcPts val="0"/>
              </a:spcAft>
              <a:buClr>
                <a:schemeClr val="dk1"/>
              </a:buClr>
              <a:buSzPts val="5500"/>
              <a:buNone/>
              <a:defRPr sz="7333">
                <a:solidFill>
                  <a:schemeClr val="dk1"/>
                </a:solidFill>
              </a:defRPr>
            </a:lvl9pPr>
          </a:lstStyle>
          <a:p>
            <a:r>
              <a:t>xx%</a:t>
            </a:r>
          </a:p>
        </p:txBody>
      </p:sp>
      <p:grpSp>
        <p:nvGrpSpPr>
          <p:cNvPr id="15" name="Google Shape;15;p3"/>
          <p:cNvGrpSpPr/>
          <p:nvPr/>
        </p:nvGrpSpPr>
        <p:grpSpPr>
          <a:xfrm>
            <a:off x="1267245" y="152340"/>
            <a:ext cx="2798220" cy="3546915"/>
            <a:chOff x="304776" y="1055181"/>
            <a:chExt cx="1378977" cy="1747937"/>
          </a:xfrm>
        </p:grpSpPr>
        <p:sp>
          <p:nvSpPr>
            <p:cNvPr id="16" name="Google Shape;16;p3"/>
            <p:cNvSpPr/>
            <p:nvPr/>
          </p:nvSpPr>
          <p:spPr>
            <a:xfrm>
              <a:off x="304776" y="1055181"/>
              <a:ext cx="27108" cy="23277"/>
            </a:xfrm>
            <a:custGeom>
              <a:avLst/>
              <a:gdLst/>
              <a:ahLst/>
              <a:cxnLst/>
              <a:rect l="l" t="t" r="r" b="b"/>
              <a:pathLst>
                <a:path w="1840" h="1580" extrusionOk="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3"/>
            <p:cNvSpPr/>
            <p:nvPr/>
          </p:nvSpPr>
          <p:spPr>
            <a:xfrm>
              <a:off x="427616" y="1055181"/>
              <a:ext cx="27123" cy="23277"/>
            </a:xfrm>
            <a:custGeom>
              <a:avLst/>
              <a:gdLst/>
              <a:ahLst/>
              <a:cxnLst/>
              <a:rect l="l" t="t" r="r" b="b"/>
              <a:pathLst>
                <a:path w="1841" h="1580" extrusionOk="0">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3"/>
            <p:cNvSpPr/>
            <p:nvPr/>
          </p:nvSpPr>
          <p:spPr>
            <a:xfrm>
              <a:off x="550455" y="1055181"/>
              <a:ext cx="27314" cy="23277"/>
            </a:xfrm>
            <a:custGeom>
              <a:avLst/>
              <a:gdLst/>
              <a:ahLst/>
              <a:cxnLst/>
              <a:rect l="l" t="t" r="r" b="b"/>
              <a:pathLst>
                <a:path w="1854" h="1580" extrusionOk="0">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3"/>
            <p:cNvSpPr/>
            <p:nvPr/>
          </p:nvSpPr>
          <p:spPr>
            <a:xfrm>
              <a:off x="673501" y="1055181"/>
              <a:ext cx="27108" cy="23277"/>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796341" y="1055181"/>
              <a:ext cx="27123" cy="23277"/>
            </a:xfrm>
            <a:custGeom>
              <a:avLst/>
              <a:gdLst/>
              <a:ahLst/>
              <a:cxnLst/>
              <a:rect l="l" t="t" r="r" b="b"/>
              <a:pathLst>
                <a:path w="1841" h="1580" extrusionOk="0">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919180" y="1055181"/>
              <a:ext cx="27123" cy="23277"/>
            </a:xfrm>
            <a:custGeom>
              <a:avLst/>
              <a:gdLst/>
              <a:ahLst/>
              <a:cxnLst/>
              <a:rect l="l" t="t" r="r" b="b"/>
              <a:pathLst>
                <a:path w="1841" h="1580" extrusionOk="0">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a:off x="1042226" y="1055181"/>
              <a:ext cx="27108" cy="23277"/>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a:off x="1165066" y="1055181"/>
              <a:ext cx="27123" cy="23277"/>
            </a:xfrm>
            <a:custGeom>
              <a:avLst/>
              <a:gdLst/>
              <a:ahLst/>
              <a:cxnLst/>
              <a:rect l="l" t="t" r="r" b="b"/>
              <a:pathLst>
                <a:path w="1841" h="1580" extrusionOk="0">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a:off x="1287905" y="1055181"/>
              <a:ext cx="27123" cy="23277"/>
            </a:xfrm>
            <a:custGeom>
              <a:avLst/>
              <a:gdLst/>
              <a:ahLst/>
              <a:cxnLst/>
              <a:rect l="l" t="t" r="r" b="b"/>
              <a:pathLst>
                <a:path w="1841" h="1580" extrusionOk="0">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a:off x="1410745" y="1055181"/>
              <a:ext cx="27123" cy="23277"/>
            </a:xfrm>
            <a:custGeom>
              <a:avLst/>
              <a:gdLst/>
              <a:ahLst/>
              <a:cxnLst/>
              <a:rect l="l" t="t" r="r" b="b"/>
              <a:pathLst>
                <a:path w="1841" h="1580" extrusionOk="0">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a:off x="1533599" y="1055181"/>
              <a:ext cx="27314" cy="23277"/>
            </a:xfrm>
            <a:custGeom>
              <a:avLst/>
              <a:gdLst/>
              <a:ahLst/>
              <a:cxnLst/>
              <a:rect l="l" t="t" r="r" b="b"/>
              <a:pathLst>
                <a:path w="1854" h="1580" extrusionOk="0">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a:off x="1656630" y="1055181"/>
              <a:ext cx="27123" cy="23277"/>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a:off x="304776" y="1178403"/>
              <a:ext cx="27108" cy="23174"/>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a:off x="427616" y="1178403"/>
              <a:ext cx="27123" cy="23174"/>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a:off x="550455" y="1178403"/>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a:off x="673501" y="1178403"/>
              <a:ext cx="27108" cy="23248"/>
            </a:xfrm>
            <a:custGeom>
              <a:avLst/>
              <a:gdLst/>
              <a:ahLst/>
              <a:cxnLst/>
              <a:rect l="l" t="t" r="r" b="b"/>
              <a:pathLst>
                <a:path w="1840" h="1578" extrusionOk="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a:off x="796341" y="1178403"/>
              <a:ext cx="27123" cy="23174"/>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a:off x="919180" y="1178403"/>
              <a:ext cx="27123" cy="23174"/>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a:off x="1042226" y="1178403"/>
              <a:ext cx="27108" cy="23174"/>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1165066" y="1178403"/>
              <a:ext cx="27123" cy="23174"/>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a:off x="1287905" y="1178403"/>
              <a:ext cx="27123" cy="23174"/>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a:off x="1410745" y="1178403"/>
              <a:ext cx="27123" cy="23174"/>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1533644" y="1178403"/>
              <a:ext cx="27270" cy="23174"/>
            </a:xfrm>
            <a:custGeom>
              <a:avLst/>
              <a:gdLst/>
              <a:ahLst/>
              <a:cxnLst/>
              <a:rect l="l" t="t" r="r" b="b"/>
              <a:pathLst>
                <a:path w="1851" h="1573" extrusionOk="0">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3"/>
            <p:cNvSpPr/>
            <p:nvPr/>
          </p:nvSpPr>
          <p:spPr>
            <a:xfrm>
              <a:off x="1656630" y="1178403"/>
              <a:ext cx="27123" cy="23248"/>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304776" y="1301626"/>
              <a:ext cx="27108" cy="23189"/>
            </a:xfrm>
            <a:custGeom>
              <a:avLst/>
              <a:gdLst/>
              <a:ahLst/>
              <a:cxnLst/>
              <a:rect l="l" t="t" r="r" b="b"/>
              <a:pathLst>
                <a:path w="1840" h="1574" extrusionOk="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3"/>
            <p:cNvSpPr/>
            <p:nvPr/>
          </p:nvSpPr>
          <p:spPr>
            <a:xfrm>
              <a:off x="427616" y="1301626"/>
              <a:ext cx="27123" cy="23189"/>
            </a:xfrm>
            <a:custGeom>
              <a:avLst/>
              <a:gdLst/>
              <a:ahLst/>
              <a:cxnLst/>
              <a:rect l="l" t="t" r="r" b="b"/>
              <a:pathLst>
                <a:path w="1841" h="1574" extrusionOk="0">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3"/>
            <p:cNvSpPr/>
            <p:nvPr/>
          </p:nvSpPr>
          <p:spPr>
            <a:xfrm>
              <a:off x="550455" y="1301626"/>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673545" y="1301626"/>
              <a:ext cx="27064" cy="23189"/>
            </a:xfrm>
            <a:custGeom>
              <a:avLst/>
              <a:gdLst/>
              <a:ahLst/>
              <a:cxnLst/>
              <a:rect l="l" t="t" r="r" b="b"/>
              <a:pathLst>
                <a:path w="1837" h="1574" extrusionOk="0">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796341" y="1301626"/>
              <a:ext cx="27123" cy="23189"/>
            </a:xfrm>
            <a:custGeom>
              <a:avLst/>
              <a:gdLst/>
              <a:ahLst/>
              <a:cxnLst/>
              <a:rect l="l" t="t" r="r" b="b"/>
              <a:pathLst>
                <a:path w="1841" h="1574" extrusionOk="0">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3"/>
            <p:cNvSpPr/>
            <p:nvPr/>
          </p:nvSpPr>
          <p:spPr>
            <a:xfrm>
              <a:off x="919180" y="1301626"/>
              <a:ext cx="27123" cy="23189"/>
            </a:xfrm>
            <a:custGeom>
              <a:avLst/>
              <a:gdLst/>
              <a:ahLst/>
              <a:cxnLst/>
              <a:rect l="l" t="t" r="r" b="b"/>
              <a:pathLst>
                <a:path w="1841" h="1574" extrusionOk="0">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1042226" y="1301626"/>
              <a:ext cx="27108" cy="23189"/>
            </a:xfrm>
            <a:custGeom>
              <a:avLst/>
              <a:gdLst/>
              <a:ahLst/>
              <a:cxnLst/>
              <a:rect l="l" t="t" r="r" b="b"/>
              <a:pathLst>
                <a:path w="1840" h="1574" extrusionOk="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3"/>
            <p:cNvSpPr/>
            <p:nvPr/>
          </p:nvSpPr>
          <p:spPr>
            <a:xfrm>
              <a:off x="1165066" y="1301626"/>
              <a:ext cx="27123" cy="23189"/>
            </a:xfrm>
            <a:custGeom>
              <a:avLst/>
              <a:gdLst/>
              <a:ahLst/>
              <a:cxnLst/>
              <a:rect l="l" t="t" r="r" b="b"/>
              <a:pathLst>
                <a:path w="1841" h="1574" extrusionOk="0">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1287905" y="1301626"/>
              <a:ext cx="27123" cy="23189"/>
            </a:xfrm>
            <a:custGeom>
              <a:avLst/>
              <a:gdLst/>
              <a:ahLst/>
              <a:cxnLst/>
              <a:rect l="l" t="t" r="r" b="b"/>
              <a:pathLst>
                <a:path w="1841" h="1574" extrusionOk="0">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3"/>
            <p:cNvSpPr/>
            <p:nvPr/>
          </p:nvSpPr>
          <p:spPr>
            <a:xfrm>
              <a:off x="1410745" y="1301626"/>
              <a:ext cx="27123" cy="23189"/>
            </a:xfrm>
            <a:custGeom>
              <a:avLst/>
              <a:gdLst/>
              <a:ahLst/>
              <a:cxnLst/>
              <a:rect l="l" t="t" r="r" b="b"/>
              <a:pathLst>
                <a:path w="1841" h="1574" extrusionOk="0">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3"/>
            <p:cNvSpPr/>
            <p:nvPr/>
          </p:nvSpPr>
          <p:spPr>
            <a:xfrm>
              <a:off x="1533599" y="1301641"/>
              <a:ext cx="27314" cy="23174"/>
            </a:xfrm>
            <a:custGeom>
              <a:avLst/>
              <a:gdLst/>
              <a:ahLst/>
              <a:cxnLst/>
              <a:rect l="l" t="t" r="r" b="b"/>
              <a:pathLst>
                <a:path w="1854" h="1573" extrusionOk="0">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3"/>
            <p:cNvSpPr/>
            <p:nvPr/>
          </p:nvSpPr>
          <p:spPr>
            <a:xfrm>
              <a:off x="1656689" y="1301626"/>
              <a:ext cx="27064" cy="23189"/>
            </a:xfrm>
            <a:custGeom>
              <a:avLst/>
              <a:gdLst/>
              <a:ahLst/>
              <a:cxnLst/>
              <a:rect l="l" t="t" r="r" b="b"/>
              <a:pathLst>
                <a:path w="1837" h="1574" extrusionOk="0">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304776" y="1424672"/>
              <a:ext cx="27108" cy="23292"/>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3"/>
            <p:cNvSpPr/>
            <p:nvPr/>
          </p:nvSpPr>
          <p:spPr>
            <a:xfrm>
              <a:off x="427616" y="1424672"/>
              <a:ext cx="27123" cy="23292"/>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550455" y="1424672"/>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673310" y="1424672"/>
              <a:ext cx="27299" cy="23380"/>
            </a:xfrm>
            <a:custGeom>
              <a:avLst/>
              <a:gdLst/>
              <a:ahLst/>
              <a:cxnLst/>
              <a:rect l="l" t="t" r="r" b="b"/>
              <a:pathLst>
                <a:path w="1853"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796341" y="1424672"/>
              <a:ext cx="27123" cy="23292"/>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919180" y="1424672"/>
              <a:ext cx="27123" cy="23292"/>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1042226" y="1424672"/>
              <a:ext cx="27108" cy="23292"/>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1165066" y="1424672"/>
              <a:ext cx="27123" cy="23292"/>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1287905" y="1424672"/>
              <a:ext cx="27123" cy="23292"/>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1410745" y="1424672"/>
              <a:ext cx="27123" cy="23292"/>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1533599" y="1424672"/>
              <a:ext cx="27314" cy="23380"/>
            </a:xfrm>
            <a:custGeom>
              <a:avLst/>
              <a:gdLst/>
              <a:ahLst/>
              <a:cxnLst/>
              <a:rect l="l" t="t" r="r" b="b"/>
              <a:pathLst>
                <a:path w="1854"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1656630" y="1424672"/>
              <a:ext cx="27123" cy="23380"/>
            </a:xfrm>
            <a:custGeom>
              <a:avLst/>
              <a:gdLst/>
              <a:ahLst/>
              <a:cxnLst/>
              <a:rect l="l" t="t" r="r" b="b"/>
              <a:pathLst>
                <a:path w="1841" h="1587" extrusionOk="0">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304776" y="1547909"/>
              <a:ext cx="27108" cy="23277"/>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427616" y="1547909"/>
              <a:ext cx="27123" cy="23277"/>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550455" y="1547909"/>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673310" y="1547909"/>
              <a:ext cx="27299" cy="23366"/>
            </a:xfrm>
            <a:custGeom>
              <a:avLst/>
              <a:gdLst/>
              <a:ahLst/>
              <a:cxnLst/>
              <a:rect l="l" t="t" r="r" b="b"/>
              <a:pathLst>
                <a:path w="1853" h="1586" extrusionOk="0">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796341" y="1547909"/>
              <a:ext cx="27123" cy="23277"/>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919180" y="1547909"/>
              <a:ext cx="27123" cy="23277"/>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1042226" y="1547909"/>
              <a:ext cx="27108" cy="23277"/>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a:off x="1165066" y="1547909"/>
              <a:ext cx="27123" cy="23277"/>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1287905" y="1547909"/>
              <a:ext cx="27123" cy="23277"/>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1410745" y="1547909"/>
              <a:ext cx="27123" cy="23277"/>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1533599" y="1547909"/>
              <a:ext cx="27314" cy="23277"/>
            </a:xfrm>
            <a:custGeom>
              <a:avLst/>
              <a:gdLst/>
              <a:ahLst/>
              <a:cxnLst/>
              <a:rect l="l" t="t" r="r" b="b"/>
              <a:pathLst>
                <a:path w="1854" h="1580" extrusionOk="0">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1656630" y="1547909"/>
              <a:ext cx="27123" cy="23366"/>
            </a:xfrm>
            <a:custGeom>
              <a:avLst/>
              <a:gdLst/>
              <a:ahLst/>
              <a:cxnLst/>
              <a:rect l="l" t="t" r="r" b="b"/>
              <a:pathLst>
                <a:path w="1841" h="1586" extrusionOk="0">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304776" y="1671147"/>
              <a:ext cx="27108" cy="23174"/>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427616" y="1671147"/>
              <a:ext cx="27123" cy="23174"/>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550455" y="1671147"/>
              <a:ext cx="27314" cy="23277"/>
            </a:xfrm>
            <a:custGeom>
              <a:avLst/>
              <a:gdLst/>
              <a:ahLst/>
              <a:cxnLst/>
              <a:rect l="l" t="t" r="r" b="b"/>
              <a:pathLst>
                <a:path w="1854" h="1580" extrusionOk="0">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673310" y="1671147"/>
              <a:ext cx="27299" cy="23277"/>
            </a:xfrm>
            <a:custGeom>
              <a:avLst/>
              <a:gdLst/>
              <a:ahLst/>
              <a:cxnLst/>
              <a:rect l="l" t="t" r="r" b="b"/>
              <a:pathLst>
                <a:path w="1853" h="1580" extrusionOk="0">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96341" y="1671147"/>
              <a:ext cx="27123" cy="23174"/>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919180" y="1671147"/>
              <a:ext cx="27123" cy="23174"/>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1042226" y="1671147"/>
              <a:ext cx="27108" cy="23174"/>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165066" y="1671147"/>
              <a:ext cx="27123" cy="23174"/>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1287905" y="1671147"/>
              <a:ext cx="27123" cy="23174"/>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1410745" y="1671147"/>
              <a:ext cx="27123" cy="23174"/>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1533599" y="1671147"/>
              <a:ext cx="27314" cy="23277"/>
            </a:xfrm>
            <a:custGeom>
              <a:avLst/>
              <a:gdLst/>
              <a:ahLst/>
              <a:cxnLst/>
              <a:rect l="l" t="t" r="r" b="b"/>
              <a:pathLst>
                <a:path w="1854" h="1580" extrusionOk="0">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1656630" y="1671147"/>
              <a:ext cx="27123" cy="23277"/>
            </a:xfrm>
            <a:custGeom>
              <a:avLst/>
              <a:gdLst/>
              <a:ahLst/>
              <a:cxnLst/>
              <a:rect l="l" t="t" r="r" b="b"/>
              <a:pathLst>
                <a:path w="1841" h="1580" extrusionOk="0">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304776" y="1794369"/>
              <a:ext cx="27108" cy="23174"/>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427616" y="1794369"/>
              <a:ext cx="27123" cy="23174"/>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673354" y="1794369"/>
              <a:ext cx="27255" cy="23174"/>
            </a:xfrm>
            <a:custGeom>
              <a:avLst/>
              <a:gdLst/>
              <a:ahLst/>
              <a:cxnLst/>
              <a:rect l="l" t="t" r="r" b="b"/>
              <a:pathLst>
                <a:path w="1850" h="1573" extrusionOk="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796341" y="1794369"/>
              <a:ext cx="27123" cy="23174"/>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919180" y="1794369"/>
              <a:ext cx="27123" cy="23174"/>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1042226" y="1794369"/>
              <a:ext cx="27108" cy="23174"/>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1165066" y="1794369"/>
              <a:ext cx="27123" cy="23174"/>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1287905" y="1794369"/>
              <a:ext cx="27123" cy="23174"/>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1410745" y="1794369"/>
              <a:ext cx="27123" cy="23174"/>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1533599" y="1794369"/>
              <a:ext cx="27314" cy="23174"/>
            </a:xfrm>
            <a:custGeom>
              <a:avLst/>
              <a:gdLst/>
              <a:ahLst/>
              <a:cxnLst/>
              <a:rect l="l" t="t" r="r" b="b"/>
              <a:pathLst>
                <a:path w="1854" h="1573" extrusionOk="0">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1656689" y="1794369"/>
              <a:ext cx="27064" cy="23174"/>
            </a:xfrm>
            <a:custGeom>
              <a:avLst/>
              <a:gdLst/>
              <a:ahLst/>
              <a:cxnLst/>
              <a:rect l="l" t="t" r="r" b="b"/>
              <a:pathLst>
                <a:path w="1837" h="1573" extrusionOk="0">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304776" y="1917607"/>
              <a:ext cx="27108" cy="23174"/>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427616" y="1917607"/>
              <a:ext cx="27123" cy="23174"/>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673501" y="1917592"/>
              <a:ext cx="27108" cy="23189"/>
            </a:xfrm>
            <a:custGeom>
              <a:avLst/>
              <a:gdLst/>
              <a:ahLst/>
              <a:cxnLst/>
              <a:rect l="l" t="t" r="r" b="b"/>
              <a:pathLst>
                <a:path w="1840" h="1574" extrusionOk="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796341" y="1917607"/>
              <a:ext cx="27123" cy="23174"/>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919180" y="1917607"/>
              <a:ext cx="27123" cy="23174"/>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1042226" y="1917607"/>
              <a:ext cx="27108" cy="23174"/>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1165066" y="1917607"/>
              <a:ext cx="27123" cy="23174"/>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1287905" y="1917607"/>
              <a:ext cx="27123" cy="23174"/>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a:off x="1410745" y="1917607"/>
              <a:ext cx="27123" cy="23174"/>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1533658" y="1917607"/>
              <a:ext cx="27255" cy="23174"/>
            </a:xfrm>
            <a:custGeom>
              <a:avLst/>
              <a:gdLst/>
              <a:ahLst/>
              <a:cxnLst/>
              <a:rect l="l" t="t" r="r" b="b"/>
              <a:pathLst>
                <a:path w="1850" h="1573" extrusionOk="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1656689" y="1917607"/>
              <a:ext cx="27064" cy="23174"/>
            </a:xfrm>
            <a:custGeom>
              <a:avLst/>
              <a:gdLst/>
              <a:ahLst/>
              <a:cxnLst/>
              <a:rect l="l" t="t" r="r" b="b"/>
              <a:pathLst>
                <a:path w="1837" h="1573" extrusionOk="0">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304776" y="2040638"/>
              <a:ext cx="27108" cy="23292"/>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427616" y="2040638"/>
              <a:ext cx="27123" cy="23292"/>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673310" y="2040638"/>
              <a:ext cx="27299" cy="23380"/>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796341" y="2040638"/>
              <a:ext cx="27123" cy="23292"/>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919180" y="2040638"/>
              <a:ext cx="27123" cy="23292"/>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1042226" y="2040638"/>
              <a:ext cx="27108" cy="23292"/>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1165066" y="2040638"/>
              <a:ext cx="27123" cy="23292"/>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1287905" y="2040638"/>
              <a:ext cx="27123" cy="23292"/>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1410745" y="2040638"/>
              <a:ext cx="27123" cy="23292"/>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1533599" y="2040638"/>
              <a:ext cx="27314" cy="23380"/>
            </a:xfrm>
            <a:custGeom>
              <a:avLst/>
              <a:gdLst/>
              <a:ahLst/>
              <a:cxnLst/>
              <a:rect l="l" t="t" r="r" b="b"/>
              <a:pathLst>
                <a:path w="1854"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1656630" y="2040638"/>
              <a:ext cx="27123" cy="23380"/>
            </a:xfrm>
            <a:custGeom>
              <a:avLst/>
              <a:gdLst/>
              <a:ahLst/>
              <a:cxnLst/>
              <a:rect l="l" t="t" r="r" b="b"/>
              <a:pathLst>
                <a:path w="1841" h="1587" extrusionOk="0">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304776" y="2163875"/>
              <a:ext cx="27108" cy="23277"/>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
            <p:cNvSpPr/>
            <p:nvPr/>
          </p:nvSpPr>
          <p:spPr>
            <a:xfrm>
              <a:off x="427616" y="2163875"/>
              <a:ext cx="27123" cy="23277"/>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673310" y="2163875"/>
              <a:ext cx="27299" cy="23277"/>
            </a:xfrm>
            <a:custGeom>
              <a:avLst/>
              <a:gdLst/>
              <a:ahLst/>
              <a:cxnLst/>
              <a:rect l="l" t="t" r="r" b="b"/>
              <a:pathLst>
                <a:path w="1853" h="1580" extrusionOk="0">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796341" y="2163875"/>
              <a:ext cx="27123" cy="23277"/>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919180" y="2163875"/>
              <a:ext cx="27123" cy="23277"/>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1042226" y="2163875"/>
              <a:ext cx="27108" cy="23277"/>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1165066" y="2163875"/>
              <a:ext cx="27123" cy="23277"/>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1287905" y="2163875"/>
              <a:ext cx="27123" cy="23277"/>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1410745" y="2163875"/>
              <a:ext cx="27123" cy="23277"/>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1533599" y="2163875"/>
              <a:ext cx="27314" cy="23277"/>
            </a:xfrm>
            <a:custGeom>
              <a:avLst/>
              <a:gdLst/>
              <a:ahLst/>
              <a:cxnLst/>
              <a:rect l="l" t="t" r="r" b="b"/>
              <a:pathLst>
                <a:path w="1854" h="1580" extrusionOk="0">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1656630" y="2163875"/>
              <a:ext cx="27123" cy="23277"/>
            </a:xfrm>
            <a:custGeom>
              <a:avLst/>
              <a:gdLst/>
              <a:ahLst/>
              <a:cxnLst/>
              <a:rect l="l" t="t" r="r" b="b"/>
              <a:pathLst>
                <a:path w="1841" h="1580" extrusionOk="0">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304776" y="2287112"/>
              <a:ext cx="27108" cy="23174"/>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427616" y="2287112"/>
              <a:ext cx="27123" cy="23174"/>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673310" y="2287112"/>
              <a:ext cx="27299" cy="23233"/>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796341" y="2287112"/>
              <a:ext cx="27123" cy="23174"/>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919180" y="2287112"/>
              <a:ext cx="27123" cy="23174"/>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1042226" y="2287112"/>
              <a:ext cx="27108" cy="23174"/>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1165066" y="2287112"/>
              <a:ext cx="27123" cy="23174"/>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1287905" y="2287112"/>
              <a:ext cx="27123" cy="23174"/>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1410745" y="2287112"/>
              <a:ext cx="27123" cy="23174"/>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1533599" y="2287112"/>
              <a:ext cx="27314" cy="23233"/>
            </a:xfrm>
            <a:custGeom>
              <a:avLst/>
              <a:gdLst/>
              <a:ahLst/>
              <a:cxnLst/>
              <a:rect l="l" t="t" r="r" b="b"/>
              <a:pathLst>
                <a:path w="1854" h="1577" extrusionOk="0">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1656630" y="2287112"/>
              <a:ext cx="27123" cy="23233"/>
            </a:xfrm>
            <a:custGeom>
              <a:avLst/>
              <a:gdLst/>
              <a:ahLst/>
              <a:cxnLst/>
              <a:rect l="l" t="t" r="r" b="b"/>
              <a:pathLst>
                <a:path w="1841" h="1577" extrusionOk="0">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304776" y="2410335"/>
              <a:ext cx="27108" cy="23248"/>
            </a:xfrm>
            <a:custGeom>
              <a:avLst/>
              <a:gdLst/>
              <a:ahLst/>
              <a:cxnLst/>
              <a:rect l="l" t="t" r="r" b="b"/>
              <a:pathLst>
                <a:path w="1840" h="1578" extrusionOk="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427616" y="2410335"/>
              <a:ext cx="27255" cy="23248"/>
            </a:xfrm>
            <a:custGeom>
              <a:avLst/>
              <a:gdLst/>
              <a:ahLst/>
              <a:cxnLst/>
              <a:rect l="l" t="t" r="r" b="b"/>
              <a:pathLst>
                <a:path w="1850" h="1578" extrusionOk="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673501" y="2410335"/>
              <a:ext cx="27108" cy="23248"/>
            </a:xfrm>
            <a:custGeom>
              <a:avLst/>
              <a:gdLst/>
              <a:ahLst/>
              <a:cxnLst/>
              <a:rect l="l" t="t" r="r" b="b"/>
              <a:pathLst>
                <a:path w="1840" h="1578" extrusionOk="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796341" y="2410335"/>
              <a:ext cx="27123" cy="23174"/>
            </a:xfrm>
            <a:custGeom>
              <a:avLst/>
              <a:gdLst/>
              <a:ahLst/>
              <a:cxnLst/>
              <a:rect l="l" t="t" r="r" b="b"/>
              <a:pathLst>
                <a:path w="1841" h="1573" extrusionOk="0">
                  <a:moveTo>
                    <a:pt x="1083" y="0"/>
                  </a:moveTo>
                  <a:cubicBezTo>
                    <a:pt x="1075" y="0"/>
                    <a:pt x="1067" y="0"/>
                    <a:pt x="1059" y="1"/>
                  </a:cubicBezTo>
                  <a:cubicBezTo>
                    <a:pt x="358" y="1"/>
                    <a:pt x="0" y="848"/>
                    <a:pt x="503" y="1337"/>
                  </a:cubicBezTo>
                  <a:cubicBezTo>
                    <a:pt x="662" y="1500"/>
                    <a:pt x="858" y="1573"/>
                    <a:pt x="1051" y="1573"/>
                  </a:cubicBezTo>
                  <a:cubicBezTo>
                    <a:pt x="1453" y="1573"/>
                    <a:pt x="1840" y="1256"/>
                    <a:pt x="1840" y="782"/>
                  </a:cubicBezTo>
                  <a:cubicBezTo>
                    <a:pt x="1840" y="353"/>
                    <a:pt x="1508"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919180" y="2410335"/>
              <a:ext cx="27123" cy="23174"/>
            </a:xfrm>
            <a:custGeom>
              <a:avLst/>
              <a:gdLst/>
              <a:ahLst/>
              <a:cxnLst/>
              <a:rect l="l" t="t" r="r" b="b"/>
              <a:pathLst>
                <a:path w="1841" h="1573" extrusionOk="0">
                  <a:moveTo>
                    <a:pt x="1083" y="0"/>
                  </a:moveTo>
                  <a:cubicBezTo>
                    <a:pt x="1075" y="0"/>
                    <a:pt x="1067" y="0"/>
                    <a:pt x="1060"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1042226" y="2410335"/>
              <a:ext cx="27108" cy="23174"/>
            </a:xfrm>
            <a:custGeom>
              <a:avLst/>
              <a:gdLst/>
              <a:ahLst/>
              <a:cxnLst/>
              <a:rect l="l" t="t" r="r" b="b"/>
              <a:pathLst>
                <a:path w="1840" h="1573" extrusionOk="0">
                  <a:moveTo>
                    <a:pt x="1069" y="0"/>
                  </a:moveTo>
                  <a:cubicBezTo>
                    <a:pt x="1061" y="0"/>
                    <a:pt x="1054" y="0"/>
                    <a:pt x="1046" y="1"/>
                  </a:cubicBezTo>
                  <a:cubicBezTo>
                    <a:pt x="344" y="1"/>
                    <a:pt x="0" y="848"/>
                    <a:pt x="490" y="1337"/>
                  </a:cubicBezTo>
                  <a:cubicBezTo>
                    <a:pt x="648" y="1500"/>
                    <a:pt x="846" y="1573"/>
                    <a:pt x="1040" y="1573"/>
                  </a:cubicBezTo>
                  <a:cubicBezTo>
                    <a:pt x="1446" y="1573"/>
                    <a:pt x="1840" y="1256"/>
                    <a:pt x="1840" y="782"/>
                  </a:cubicBezTo>
                  <a:cubicBezTo>
                    <a:pt x="1840" y="353"/>
                    <a:pt x="1495" y="0"/>
                    <a:pt x="106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1165066" y="2410335"/>
              <a:ext cx="27123" cy="23174"/>
            </a:xfrm>
            <a:custGeom>
              <a:avLst/>
              <a:gdLst/>
              <a:ahLst/>
              <a:cxnLst/>
              <a:rect l="l" t="t" r="r" b="b"/>
              <a:pathLst>
                <a:path w="1841" h="1573" extrusionOk="0">
                  <a:moveTo>
                    <a:pt x="1069" y="0"/>
                  </a:moveTo>
                  <a:cubicBezTo>
                    <a:pt x="1062" y="0"/>
                    <a:pt x="1054" y="0"/>
                    <a:pt x="1046" y="1"/>
                  </a:cubicBezTo>
                  <a:cubicBezTo>
                    <a:pt x="345" y="1"/>
                    <a:pt x="0" y="848"/>
                    <a:pt x="490" y="1337"/>
                  </a:cubicBezTo>
                  <a:cubicBezTo>
                    <a:pt x="653" y="1500"/>
                    <a:pt x="852" y="1573"/>
                    <a:pt x="1046" y="1573"/>
                  </a:cubicBezTo>
                  <a:cubicBezTo>
                    <a:pt x="1453" y="1573"/>
                    <a:pt x="1840" y="1256"/>
                    <a:pt x="1840" y="782"/>
                  </a:cubicBezTo>
                  <a:cubicBezTo>
                    <a:pt x="1840" y="353"/>
                    <a:pt x="1496" y="0"/>
                    <a:pt x="106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3"/>
            <p:cNvSpPr/>
            <p:nvPr/>
          </p:nvSpPr>
          <p:spPr>
            <a:xfrm>
              <a:off x="1287905" y="2410335"/>
              <a:ext cx="27123" cy="23174"/>
            </a:xfrm>
            <a:custGeom>
              <a:avLst/>
              <a:gdLst/>
              <a:ahLst/>
              <a:cxnLst/>
              <a:rect l="l" t="t" r="r" b="b"/>
              <a:pathLst>
                <a:path w="1841" h="1573" extrusionOk="0">
                  <a:moveTo>
                    <a:pt x="1083" y="0"/>
                  </a:moveTo>
                  <a:cubicBezTo>
                    <a:pt x="1075" y="0"/>
                    <a:pt x="1067" y="0"/>
                    <a:pt x="1059"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3"/>
            <p:cNvSpPr/>
            <p:nvPr/>
          </p:nvSpPr>
          <p:spPr>
            <a:xfrm>
              <a:off x="1410745" y="2410335"/>
              <a:ext cx="27123" cy="23174"/>
            </a:xfrm>
            <a:custGeom>
              <a:avLst/>
              <a:gdLst/>
              <a:ahLst/>
              <a:cxnLst/>
              <a:rect l="l" t="t" r="r" b="b"/>
              <a:pathLst>
                <a:path w="1841" h="1573" extrusionOk="0">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1533599" y="2410335"/>
              <a:ext cx="27314" cy="23248"/>
            </a:xfrm>
            <a:custGeom>
              <a:avLst/>
              <a:gdLst/>
              <a:ahLst/>
              <a:cxnLst/>
              <a:rect l="l" t="t" r="r" b="b"/>
              <a:pathLst>
                <a:path w="1854" h="1578" extrusionOk="0">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1656630" y="2410335"/>
              <a:ext cx="27123" cy="23248"/>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304776" y="2533381"/>
              <a:ext cx="27108" cy="23277"/>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3"/>
            <p:cNvSpPr/>
            <p:nvPr/>
          </p:nvSpPr>
          <p:spPr>
            <a:xfrm>
              <a:off x="427616" y="2533381"/>
              <a:ext cx="27123" cy="23277"/>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3"/>
            <p:cNvSpPr/>
            <p:nvPr/>
          </p:nvSpPr>
          <p:spPr>
            <a:xfrm>
              <a:off x="550455" y="2533381"/>
              <a:ext cx="27314" cy="23366"/>
            </a:xfrm>
            <a:custGeom>
              <a:avLst/>
              <a:gdLst/>
              <a:ahLst/>
              <a:cxnLst/>
              <a:rect l="l" t="t" r="r" b="b"/>
              <a:pathLst>
                <a:path w="1854" h="1586" extrusionOk="0">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673310" y="2533381"/>
              <a:ext cx="27299" cy="23366"/>
            </a:xfrm>
            <a:custGeom>
              <a:avLst/>
              <a:gdLst/>
              <a:ahLst/>
              <a:cxnLst/>
              <a:rect l="l" t="t" r="r" b="b"/>
              <a:pathLst>
                <a:path w="1853" h="1586" extrusionOk="0">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796341" y="2533381"/>
              <a:ext cx="27123" cy="23277"/>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919180" y="2533381"/>
              <a:ext cx="27123" cy="23277"/>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4"/>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3"/>
            <p:cNvSpPr/>
            <p:nvPr/>
          </p:nvSpPr>
          <p:spPr>
            <a:xfrm>
              <a:off x="1042226" y="2533381"/>
              <a:ext cx="27108" cy="23277"/>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3"/>
            <p:cNvSpPr/>
            <p:nvPr/>
          </p:nvSpPr>
          <p:spPr>
            <a:xfrm>
              <a:off x="1165066" y="2533381"/>
              <a:ext cx="27123" cy="23277"/>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287905" y="2533381"/>
              <a:ext cx="27123" cy="23277"/>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1410745" y="2533381"/>
              <a:ext cx="27123" cy="23277"/>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1533599" y="2533381"/>
              <a:ext cx="27314" cy="23366"/>
            </a:xfrm>
            <a:custGeom>
              <a:avLst/>
              <a:gdLst/>
              <a:ahLst/>
              <a:cxnLst/>
              <a:rect l="l" t="t" r="r" b="b"/>
              <a:pathLst>
                <a:path w="1854" h="1586" extrusionOk="0">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3"/>
            <p:cNvSpPr/>
            <p:nvPr/>
          </p:nvSpPr>
          <p:spPr>
            <a:xfrm>
              <a:off x="1656630" y="2533381"/>
              <a:ext cx="27123" cy="23366"/>
            </a:xfrm>
            <a:custGeom>
              <a:avLst/>
              <a:gdLst/>
              <a:ahLst/>
              <a:cxnLst/>
              <a:rect l="l" t="t" r="r" b="b"/>
              <a:pathLst>
                <a:path w="1841" h="1586" extrusionOk="0">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3"/>
            <p:cNvSpPr/>
            <p:nvPr/>
          </p:nvSpPr>
          <p:spPr>
            <a:xfrm>
              <a:off x="304776" y="2656604"/>
              <a:ext cx="27108" cy="23292"/>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427616" y="2656604"/>
              <a:ext cx="27123" cy="23292"/>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550455" y="2656604"/>
              <a:ext cx="27314" cy="23292"/>
            </a:xfrm>
            <a:custGeom>
              <a:avLst/>
              <a:gdLst/>
              <a:ahLst/>
              <a:cxnLst/>
              <a:rect l="l" t="t" r="r" b="b"/>
              <a:pathLst>
                <a:path w="1854" h="1581" extrusionOk="0">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673310" y="2656604"/>
              <a:ext cx="27299" cy="23380"/>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796341" y="2656604"/>
              <a:ext cx="27123" cy="23292"/>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919180" y="2656604"/>
              <a:ext cx="27123" cy="23292"/>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1042226" y="2656604"/>
              <a:ext cx="27108" cy="23292"/>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1165066" y="2656604"/>
              <a:ext cx="27123" cy="23292"/>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1287905" y="2656604"/>
              <a:ext cx="27123" cy="23292"/>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1410745" y="2656604"/>
              <a:ext cx="27123" cy="23292"/>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1533599" y="2656604"/>
              <a:ext cx="27314" cy="23292"/>
            </a:xfrm>
            <a:custGeom>
              <a:avLst/>
              <a:gdLst/>
              <a:ahLst/>
              <a:cxnLst/>
              <a:rect l="l" t="t" r="r" b="b"/>
              <a:pathLst>
                <a:path w="1854" h="1581" extrusionOk="0">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1656630" y="2656604"/>
              <a:ext cx="27123" cy="23380"/>
            </a:xfrm>
            <a:custGeom>
              <a:avLst/>
              <a:gdLst/>
              <a:ahLst/>
              <a:cxnLst/>
              <a:rect l="l" t="t" r="r" b="b"/>
              <a:pathLst>
                <a:path w="1841" h="1587" extrusionOk="0">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304776" y="2779841"/>
              <a:ext cx="27108" cy="23174"/>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427616" y="2779841"/>
              <a:ext cx="27123" cy="23174"/>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550455" y="2779841"/>
              <a:ext cx="27314" cy="23277"/>
            </a:xfrm>
            <a:custGeom>
              <a:avLst/>
              <a:gdLst/>
              <a:ahLst/>
              <a:cxnLst/>
              <a:rect l="l" t="t" r="r" b="b"/>
              <a:pathLst>
                <a:path w="1854" h="1580" extrusionOk="0">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673310" y="2779841"/>
              <a:ext cx="27299" cy="23277"/>
            </a:xfrm>
            <a:custGeom>
              <a:avLst/>
              <a:gdLst/>
              <a:ahLst/>
              <a:cxnLst/>
              <a:rect l="l" t="t" r="r" b="b"/>
              <a:pathLst>
                <a:path w="1853" h="1580" extrusionOk="0">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3"/>
            <p:cNvSpPr/>
            <p:nvPr/>
          </p:nvSpPr>
          <p:spPr>
            <a:xfrm>
              <a:off x="796341" y="2779841"/>
              <a:ext cx="27123" cy="23174"/>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3"/>
            <p:cNvSpPr/>
            <p:nvPr/>
          </p:nvSpPr>
          <p:spPr>
            <a:xfrm>
              <a:off x="919180" y="2779841"/>
              <a:ext cx="27123" cy="23174"/>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3"/>
            <p:cNvSpPr/>
            <p:nvPr/>
          </p:nvSpPr>
          <p:spPr>
            <a:xfrm>
              <a:off x="1042226" y="2779841"/>
              <a:ext cx="27108" cy="23174"/>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3"/>
            <p:cNvSpPr/>
            <p:nvPr/>
          </p:nvSpPr>
          <p:spPr>
            <a:xfrm>
              <a:off x="1165066" y="2779841"/>
              <a:ext cx="27123" cy="23174"/>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3"/>
            <p:cNvSpPr/>
            <p:nvPr/>
          </p:nvSpPr>
          <p:spPr>
            <a:xfrm>
              <a:off x="1287905" y="2779841"/>
              <a:ext cx="27123" cy="23174"/>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3"/>
            <p:cNvSpPr/>
            <p:nvPr/>
          </p:nvSpPr>
          <p:spPr>
            <a:xfrm>
              <a:off x="1410745" y="2779841"/>
              <a:ext cx="27123" cy="23174"/>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3"/>
            <p:cNvSpPr/>
            <p:nvPr/>
          </p:nvSpPr>
          <p:spPr>
            <a:xfrm>
              <a:off x="1533599" y="2779841"/>
              <a:ext cx="27314" cy="23277"/>
            </a:xfrm>
            <a:custGeom>
              <a:avLst/>
              <a:gdLst/>
              <a:ahLst/>
              <a:cxnLst/>
              <a:rect l="l" t="t" r="r" b="b"/>
              <a:pathLst>
                <a:path w="1854" h="1580" extrusionOk="0">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3"/>
            <p:cNvSpPr/>
            <p:nvPr/>
          </p:nvSpPr>
          <p:spPr>
            <a:xfrm>
              <a:off x="1656630" y="2779841"/>
              <a:ext cx="27123" cy="23277"/>
            </a:xfrm>
            <a:custGeom>
              <a:avLst/>
              <a:gdLst/>
              <a:ahLst/>
              <a:cxnLst/>
              <a:rect l="l" t="t" r="r" b="b"/>
              <a:pathLst>
                <a:path w="1841" h="1580" extrusionOk="0">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238524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67"/>
        <p:cNvGrpSpPr/>
        <p:nvPr/>
      </p:nvGrpSpPr>
      <p:grpSpPr>
        <a:xfrm>
          <a:off x="0" y="0"/>
          <a:ext cx="0" cy="0"/>
          <a:chOff x="0" y="0"/>
          <a:chExt cx="0" cy="0"/>
        </a:xfrm>
      </p:grpSpPr>
      <p:sp>
        <p:nvSpPr>
          <p:cNvPr id="1168" name="Google Shape;1168;p21"/>
          <p:cNvSpPr txBox="1">
            <a:spLocks noGrp="1"/>
          </p:cNvSpPr>
          <p:nvPr>
            <p:ph type="ctrTitle"/>
          </p:nvPr>
        </p:nvSpPr>
        <p:spPr>
          <a:xfrm flipH="1">
            <a:off x="6166800" y="714867"/>
            <a:ext cx="5065200" cy="16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8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rPr lang="en-US"/>
              <a:t>Click to edit Master title style</a:t>
            </a:r>
            <a:endParaRPr/>
          </a:p>
        </p:txBody>
      </p:sp>
      <p:sp>
        <p:nvSpPr>
          <p:cNvPr id="1169" name="Google Shape;1169;p21"/>
          <p:cNvSpPr txBox="1">
            <a:spLocks noGrp="1"/>
          </p:cNvSpPr>
          <p:nvPr>
            <p:ph type="subTitle" idx="1"/>
          </p:nvPr>
        </p:nvSpPr>
        <p:spPr>
          <a:xfrm flipH="1">
            <a:off x="5895901" y="3165700"/>
            <a:ext cx="5607200" cy="1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en-US"/>
              <a:t>Click to edit Master subtitle style</a:t>
            </a:r>
            <a:endParaRPr/>
          </a:p>
        </p:txBody>
      </p:sp>
      <p:sp>
        <p:nvSpPr>
          <p:cNvPr id="1170" name="Google Shape;1170;p21"/>
          <p:cNvSpPr txBox="1"/>
          <p:nvPr/>
        </p:nvSpPr>
        <p:spPr>
          <a:xfrm>
            <a:off x="6483767" y="5049600"/>
            <a:ext cx="4431600" cy="8940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467">
                <a:solidFill>
                  <a:schemeClr val="dk1"/>
                </a:solidFill>
                <a:latin typeface="Overpass Light"/>
                <a:ea typeface="Overpass Light"/>
                <a:cs typeface="Overpass Light"/>
                <a:sym typeface="Overpass Light"/>
              </a:rPr>
              <a:t>CREDITS: This presentation template was created by </a:t>
            </a:r>
            <a:r>
              <a:rPr lang="en" sz="1467">
                <a:solidFill>
                  <a:schemeClr val="dk1"/>
                </a:solidFill>
                <a:uFill>
                  <a:noFill/>
                </a:uFill>
                <a:latin typeface="Overpass SemiBold"/>
                <a:ea typeface="Overpass SemiBold"/>
                <a:cs typeface="Overpass SemiBold"/>
                <a:sym typeface="Overpass SemiBold"/>
                <a:hlinkClick r:id="rId2">
                  <a:extLst>
                    <a:ext uri="{A12FA001-AC4F-418D-AE19-62706E023703}">
                      <ahyp:hlinkClr xmlns:ahyp="http://schemas.microsoft.com/office/drawing/2018/hyperlinkcolor" val="tx"/>
                    </a:ext>
                  </a:extLst>
                </a:hlinkClick>
              </a:rPr>
              <a:t>Slidesgo</a:t>
            </a:r>
            <a:r>
              <a:rPr lang="en" sz="1467">
                <a:solidFill>
                  <a:schemeClr val="dk1"/>
                </a:solidFill>
                <a:latin typeface="Overpass Light"/>
                <a:ea typeface="Overpass Light"/>
                <a:cs typeface="Overpass Light"/>
                <a:sym typeface="Overpass Light"/>
              </a:rPr>
              <a:t>, including icons by </a:t>
            </a:r>
            <a:r>
              <a:rPr lang="en" sz="1467">
                <a:solidFill>
                  <a:schemeClr val="dk1"/>
                </a:solidFill>
                <a:uFill>
                  <a:noFill/>
                </a:uFill>
                <a:latin typeface="Overpass SemiBold"/>
                <a:ea typeface="Overpass SemiBold"/>
                <a:cs typeface="Overpass SemiBold"/>
                <a:sym typeface="Overpass SemiBold"/>
                <a:hlinkClick r:id="rId3">
                  <a:extLst>
                    <a:ext uri="{A12FA001-AC4F-418D-AE19-62706E023703}">
                      <ahyp:hlinkClr xmlns:ahyp="http://schemas.microsoft.com/office/drawing/2018/hyperlinkcolor" val="tx"/>
                    </a:ext>
                  </a:extLst>
                </a:hlinkClick>
              </a:rPr>
              <a:t>Flaticon</a:t>
            </a:r>
            <a:r>
              <a:rPr lang="en" sz="1467">
                <a:solidFill>
                  <a:schemeClr val="dk1"/>
                </a:solidFill>
                <a:latin typeface="Overpass Light"/>
                <a:ea typeface="Overpass Light"/>
                <a:cs typeface="Overpass Light"/>
                <a:sym typeface="Overpass Light"/>
              </a:rPr>
              <a:t>, and infographics &amp; images by </a:t>
            </a:r>
            <a:r>
              <a:rPr lang="en" sz="1467">
                <a:solidFill>
                  <a:schemeClr val="dk1"/>
                </a:solidFill>
                <a:uFill>
                  <a:noFill/>
                </a:uFill>
                <a:latin typeface="Overpass SemiBold"/>
                <a:ea typeface="Overpass SemiBold"/>
                <a:cs typeface="Overpass SemiBold"/>
                <a:sym typeface="Overpass SemiBold"/>
                <a:hlinkClick r:id="rId4">
                  <a:extLst>
                    <a:ext uri="{A12FA001-AC4F-418D-AE19-62706E023703}">
                      <ahyp:hlinkClr xmlns:ahyp="http://schemas.microsoft.com/office/drawing/2018/hyperlinkcolor" val="tx"/>
                    </a:ext>
                  </a:extLst>
                </a:hlinkClick>
              </a:rPr>
              <a:t>Freepik</a:t>
            </a:r>
            <a:r>
              <a:rPr lang="en" sz="1467">
                <a:solidFill>
                  <a:schemeClr val="dk1"/>
                </a:solidFill>
                <a:latin typeface="Overpass Light"/>
                <a:ea typeface="Overpass Light"/>
                <a:cs typeface="Overpass Light"/>
                <a:sym typeface="Overpass Light"/>
              </a:rPr>
              <a:t>. </a:t>
            </a:r>
            <a:endParaRPr sz="1467">
              <a:solidFill>
                <a:schemeClr val="dk1"/>
              </a:solidFill>
              <a:latin typeface="Overpass Light"/>
              <a:ea typeface="Overpass Light"/>
              <a:cs typeface="Overpass Light"/>
              <a:sym typeface="Overpass Light"/>
            </a:endParaRPr>
          </a:p>
        </p:txBody>
      </p:sp>
    </p:spTree>
    <p:extLst>
      <p:ext uri="{BB962C8B-B14F-4D97-AF65-F5344CB8AC3E}">
        <p14:creationId xmlns:p14="http://schemas.microsoft.com/office/powerpoint/2010/main" val="1130594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171"/>
        <p:cNvGrpSpPr/>
        <p:nvPr/>
      </p:nvGrpSpPr>
      <p:grpSpPr>
        <a:xfrm>
          <a:off x="0" y="0"/>
          <a:ext cx="0" cy="0"/>
          <a:chOff x="0" y="0"/>
          <a:chExt cx="0" cy="0"/>
        </a:xfrm>
      </p:grpSpPr>
    </p:spTree>
    <p:extLst>
      <p:ext uri="{BB962C8B-B14F-4D97-AF65-F5344CB8AC3E}">
        <p14:creationId xmlns:p14="http://schemas.microsoft.com/office/powerpoint/2010/main" val="3460533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2"/>
        <p:cNvGrpSpPr/>
        <p:nvPr/>
      </p:nvGrpSpPr>
      <p:grpSpPr>
        <a:xfrm>
          <a:off x="0" y="0"/>
          <a:ext cx="0" cy="0"/>
          <a:chOff x="0" y="0"/>
          <a:chExt cx="0" cy="0"/>
        </a:xfrm>
      </p:grpSpPr>
    </p:spTree>
    <p:extLst>
      <p:ext uri="{BB962C8B-B14F-4D97-AF65-F5344CB8AC3E}">
        <p14:creationId xmlns:p14="http://schemas.microsoft.com/office/powerpoint/2010/main" val="2352335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176"/>
        <p:cNvGrpSpPr/>
        <p:nvPr/>
      </p:nvGrpSpPr>
      <p:grpSpPr>
        <a:xfrm>
          <a:off x="0" y="0"/>
          <a:ext cx="0" cy="0"/>
          <a:chOff x="0" y="0"/>
          <a:chExt cx="0" cy="0"/>
        </a:xfrm>
      </p:grpSpPr>
    </p:spTree>
    <p:extLst>
      <p:ext uri="{BB962C8B-B14F-4D97-AF65-F5344CB8AC3E}">
        <p14:creationId xmlns:p14="http://schemas.microsoft.com/office/powerpoint/2010/main" val="363763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6"/>
        <p:cNvGrpSpPr/>
        <p:nvPr/>
      </p:nvGrpSpPr>
      <p:grpSpPr>
        <a:xfrm>
          <a:off x="0" y="0"/>
          <a:ext cx="0" cy="0"/>
          <a:chOff x="0" y="0"/>
          <a:chExt cx="0" cy="0"/>
        </a:xfrm>
      </p:grpSpPr>
      <p:sp>
        <p:nvSpPr>
          <p:cNvPr id="197" name="Google Shape;197;p4"/>
          <p:cNvSpPr txBox="1">
            <a:spLocks noGrp="1"/>
          </p:cNvSpPr>
          <p:nvPr>
            <p:ph type="body" idx="1"/>
          </p:nvPr>
        </p:nvSpPr>
        <p:spPr>
          <a:xfrm>
            <a:off x="822500" y="1970700"/>
            <a:ext cx="4121600" cy="24564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AutoNum type="arabicPeriod"/>
              <a:defRPr sz="2400"/>
            </a:lvl1pPr>
            <a:lvl2pPr marL="1219170" lvl="1" indent="-423323" rtl="0">
              <a:spcBef>
                <a:spcPts val="1333"/>
              </a:spcBef>
              <a:spcAft>
                <a:spcPts val="0"/>
              </a:spcAft>
              <a:buSzPts val="1400"/>
              <a:buAutoNum type="alphaLcPeriod"/>
              <a:defRPr/>
            </a:lvl2pPr>
            <a:lvl3pPr marL="1828754" lvl="2" indent="-423323" rtl="0">
              <a:spcBef>
                <a:spcPts val="2133"/>
              </a:spcBef>
              <a:spcAft>
                <a:spcPts val="0"/>
              </a:spcAft>
              <a:buSzPts val="1400"/>
              <a:buAutoNum type="romanLcPeriod"/>
              <a:defRPr/>
            </a:lvl3pPr>
            <a:lvl4pPr marL="2438339" lvl="3" indent="-423323" rtl="0">
              <a:spcBef>
                <a:spcPts val="2133"/>
              </a:spcBef>
              <a:spcAft>
                <a:spcPts val="0"/>
              </a:spcAft>
              <a:buSzPts val="1400"/>
              <a:buAutoNum type="arabicPeriod"/>
              <a:defRPr/>
            </a:lvl4pPr>
            <a:lvl5pPr marL="3047924" lvl="4" indent="-423323" rtl="0">
              <a:spcBef>
                <a:spcPts val="2133"/>
              </a:spcBef>
              <a:spcAft>
                <a:spcPts val="0"/>
              </a:spcAft>
              <a:buSzPts val="1400"/>
              <a:buAutoNum type="alphaLcPeriod"/>
              <a:defRPr/>
            </a:lvl5pPr>
            <a:lvl6pPr marL="3657509" lvl="5" indent="-423323" rtl="0">
              <a:spcBef>
                <a:spcPts val="2133"/>
              </a:spcBef>
              <a:spcAft>
                <a:spcPts val="0"/>
              </a:spcAft>
              <a:buSzPts val="1400"/>
              <a:buAutoNum type="romanLcPeriod"/>
              <a:defRPr/>
            </a:lvl6pPr>
            <a:lvl7pPr marL="4267093" lvl="6" indent="-423323" rtl="0">
              <a:spcBef>
                <a:spcPts val="2133"/>
              </a:spcBef>
              <a:spcAft>
                <a:spcPts val="0"/>
              </a:spcAft>
              <a:buSzPts val="1400"/>
              <a:buAutoNum type="arabicPeriod"/>
              <a:defRPr/>
            </a:lvl7pPr>
            <a:lvl8pPr marL="4876678" lvl="7" indent="-423323" rtl="0">
              <a:spcBef>
                <a:spcPts val="2133"/>
              </a:spcBef>
              <a:spcAft>
                <a:spcPts val="0"/>
              </a:spcAft>
              <a:buSzPts val="1400"/>
              <a:buAutoNum type="alphaLcPeriod"/>
              <a:defRPr/>
            </a:lvl8pPr>
            <a:lvl9pPr marL="5486263" lvl="8" indent="-423323" rtl="0">
              <a:spcBef>
                <a:spcPts val="2133"/>
              </a:spcBef>
              <a:spcAft>
                <a:spcPts val="2133"/>
              </a:spcAft>
              <a:buSzPts val="1400"/>
              <a:buAutoNum type="romanLcPeriod"/>
              <a:defRPr/>
            </a:lvl9pPr>
          </a:lstStyle>
          <a:p>
            <a:pPr lvl="0"/>
            <a:r>
              <a:rPr lang="en-US" dirty="0"/>
              <a:t>Edit Master text styles</a:t>
            </a:r>
          </a:p>
        </p:txBody>
      </p:sp>
      <p:sp>
        <p:nvSpPr>
          <p:cNvPr id="198" name="Google Shape;198;p4"/>
          <p:cNvSpPr txBox="1">
            <a:spLocks noGrp="1"/>
          </p:cNvSpPr>
          <p:nvPr>
            <p:ph type="title"/>
          </p:nvPr>
        </p:nvSpPr>
        <p:spPr>
          <a:xfrm>
            <a:off x="792300" y="502500"/>
            <a:ext cx="6396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199" name="Google Shape;199;p4"/>
          <p:cNvGrpSpPr/>
          <p:nvPr/>
        </p:nvGrpSpPr>
        <p:grpSpPr>
          <a:xfrm>
            <a:off x="68321" y="142276"/>
            <a:ext cx="274603" cy="2355005"/>
            <a:chOff x="51241" y="106707"/>
            <a:chExt cx="205952" cy="1766254"/>
          </a:xfrm>
        </p:grpSpPr>
        <p:sp>
          <p:nvSpPr>
            <p:cNvPr id="200" name="Google Shape;200;p4"/>
            <p:cNvSpPr/>
            <p:nvPr/>
          </p:nvSpPr>
          <p:spPr>
            <a:xfrm rot="5400000">
              <a:off x="221759" y="109410"/>
              <a:ext cx="38137" cy="32730"/>
            </a:xfrm>
            <a:custGeom>
              <a:avLst/>
              <a:gdLst/>
              <a:ahLst/>
              <a:cxnLst/>
              <a:rect l="l" t="t" r="r" b="b"/>
              <a:pathLst>
                <a:path w="1841" h="1580" extrusionOk="0">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rot="5400000">
              <a:off x="221625" y="282270"/>
              <a:ext cx="38406" cy="32730"/>
            </a:xfrm>
            <a:custGeom>
              <a:avLst/>
              <a:gdLst/>
              <a:ahLst/>
              <a:cxnLst/>
              <a:rect l="l" t="t" r="r" b="b"/>
              <a:pathLst>
                <a:path w="1854" h="1580" extrusionOk="0">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rot="5400000">
              <a:off x="221770" y="455139"/>
              <a:ext cx="38116" cy="32730"/>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4"/>
            <p:cNvSpPr/>
            <p:nvPr/>
          </p:nvSpPr>
          <p:spPr>
            <a:xfrm rot="5400000">
              <a:off x="221759" y="627875"/>
              <a:ext cx="38137" cy="32730"/>
            </a:xfrm>
            <a:custGeom>
              <a:avLst/>
              <a:gdLst/>
              <a:ahLst/>
              <a:cxnLst/>
              <a:rect l="l" t="t" r="r" b="b"/>
              <a:pathLst>
                <a:path w="1841" h="1580" extrusionOk="0">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4"/>
            <p:cNvSpPr/>
            <p:nvPr/>
          </p:nvSpPr>
          <p:spPr>
            <a:xfrm rot="5400000">
              <a:off x="221759" y="800599"/>
              <a:ext cx="38137" cy="32730"/>
            </a:xfrm>
            <a:custGeom>
              <a:avLst/>
              <a:gdLst/>
              <a:ahLst/>
              <a:cxnLst/>
              <a:rect l="l" t="t" r="r" b="b"/>
              <a:pathLst>
                <a:path w="1841" h="1580" extrusionOk="0">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rot="5400000">
              <a:off x="221770" y="973604"/>
              <a:ext cx="38116" cy="32730"/>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rot="5400000">
              <a:off x="221759" y="1146339"/>
              <a:ext cx="38137" cy="32730"/>
            </a:xfrm>
            <a:custGeom>
              <a:avLst/>
              <a:gdLst/>
              <a:ahLst/>
              <a:cxnLst/>
              <a:rect l="l" t="t" r="r" b="b"/>
              <a:pathLst>
                <a:path w="1841" h="1580" extrusionOk="0">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rot="5400000">
              <a:off x="221759" y="1319063"/>
              <a:ext cx="38137" cy="32730"/>
            </a:xfrm>
            <a:custGeom>
              <a:avLst/>
              <a:gdLst/>
              <a:ahLst/>
              <a:cxnLst/>
              <a:rect l="l" t="t" r="r" b="b"/>
              <a:pathLst>
                <a:path w="1841" h="1580" extrusionOk="0">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4"/>
            <p:cNvSpPr/>
            <p:nvPr/>
          </p:nvSpPr>
          <p:spPr>
            <a:xfrm rot="5400000">
              <a:off x="221759" y="1491788"/>
              <a:ext cx="38137" cy="32730"/>
            </a:xfrm>
            <a:custGeom>
              <a:avLst/>
              <a:gdLst/>
              <a:ahLst/>
              <a:cxnLst/>
              <a:rect l="l" t="t" r="r" b="b"/>
              <a:pathLst>
                <a:path w="1841" h="1580" extrusionOk="0">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rot="5400000">
              <a:off x="221625" y="1664668"/>
              <a:ext cx="38406" cy="32730"/>
            </a:xfrm>
            <a:custGeom>
              <a:avLst/>
              <a:gdLst/>
              <a:ahLst/>
              <a:cxnLst/>
              <a:rect l="l" t="t" r="r" b="b"/>
              <a:pathLst>
                <a:path w="1854" h="1580" extrusionOk="0">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rot="5400000">
              <a:off x="221759" y="1837528"/>
              <a:ext cx="38137" cy="32730"/>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rot="5400000">
              <a:off x="48569" y="109483"/>
              <a:ext cx="38137" cy="32585"/>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4"/>
            <p:cNvSpPr/>
            <p:nvPr/>
          </p:nvSpPr>
          <p:spPr>
            <a:xfrm rot="5400000">
              <a:off x="48382" y="282290"/>
              <a:ext cx="38406" cy="32689"/>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rot="5400000">
              <a:off x="48527" y="455160"/>
              <a:ext cx="38116" cy="32689"/>
            </a:xfrm>
            <a:custGeom>
              <a:avLst/>
              <a:gdLst/>
              <a:ahLst/>
              <a:cxnLst/>
              <a:rect l="l" t="t" r="r" b="b"/>
              <a:pathLst>
                <a:path w="1840" h="1578" extrusionOk="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4"/>
            <p:cNvSpPr/>
            <p:nvPr/>
          </p:nvSpPr>
          <p:spPr>
            <a:xfrm rot="5400000">
              <a:off x="48569" y="627947"/>
              <a:ext cx="38137" cy="32585"/>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4"/>
            <p:cNvSpPr/>
            <p:nvPr/>
          </p:nvSpPr>
          <p:spPr>
            <a:xfrm rot="5400000">
              <a:off x="48569" y="800672"/>
              <a:ext cx="38137" cy="32585"/>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rot="5400000">
              <a:off x="48579" y="973676"/>
              <a:ext cx="38116" cy="32585"/>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rot="5400000">
              <a:off x="48569" y="1146411"/>
              <a:ext cx="38137" cy="32585"/>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rot="5400000">
              <a:off x="48569" y="1319136"/>
              <a:ext cx="38137" cy="32585"/>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rot="5400000">
              <a:off x="48569" y="1491861"/>
              <a:ext cx="38137" cy="32585"/>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rot="5400000">
              <a:off x="48465" y="1664772"/>
              <a:ext cx="38344" cy="32585"/>
            </a:xfrm>
            <a:custGeom>
              <a:avLst/>
              <a:gdLst/>
              <a:ahLst/>
              <a:cxnLst/>
              <a:rect l="l" t="t" r="r" b="b"/>
              <a:pathLst>
                <a:path w="1851" h="1573" extrusionOk="0">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rot="5400000">
              <a:off x="48517" y="1837548"/>
              <a:ext cx="38137" cy="32689"/>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5067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2"/>
        <p:cNvGrpSpPr/>
        <p:nvPr/>
      </p:nvGrpSpPr>
      <p:grpSpPr>
        <a:xfrm>
          <a:off x="0" y="0"/>
          <a:ext cx="0" cy="0"/>
          <a:chOff x="0" y="0"/>
          <a:chExt cx="0" cy="0"/>
        </a:xfrm>
      </p:grpSpPr>
      <p:sp>
        <p:nvSpPr>
          <p:cNvPr id="223" name="Google Shape;223;p5"/>
          <p:cNvSpPr txBox="1">
            <a:spLocks noGrp="1"/>
          </p:cNvSpPr>
          <p:nvPr>
            <p:ph type="ctrTitle"/>
          </p:nvPr>
        </p:nvSpPr>
        <p:spPr>
          <a:xfrm flipH="1">
            <a:off x="960005" y="3312700"/>
            <a:ext cx="280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0">
                <a:solidFill>
                  <a:schemeClr val="accent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224" name="Google Shape;224;p5"/>
          <p:cNvSpPr txBox="1">
            <a:spLocks noGrp="1"/>
          </p:cNvSpPr>
          <p:nvPr>
            <p:ph type="subTitle" idx="1"/>
          </p:nvPr>
        </p:nvSpPr>
        <p:spPr>
          <a:xfrm flipH="1">
            <a:off x="960005" y="4518200"/>
            <a:ext cx="43988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5" name="Google Shape;225;p5"/>
          <p:cNvSpPr txBox="1">
            <a:spLocks noGrp="1"/>
          </p:cNvSpPr>
          <p:nvPr>
            <p:ph type="ctrTitle" idx="2"/>
          </p:nvPr>
        </p:nvSpPr>
        <p:spPr>
          <a:xfrm flipH="1">
            <a:off x="8429609" y="1609000"/>
            <a:ext cx="280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b="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226" name="Google Shape;226;p5"/>
          <p:cNvSpPr txBox="1">
            <a:spLocks noGrp="1"/>
          </p:cNvSpPr>
          <p:nvPr>
            <p:ph type="subTitle" idx="3"/>
          </p:nvPr>
        </p:nvSpPr>
        <p:spPr>
          <a:xfrm flipH="1">
            <a:off x="6833209" y="2827200"/>
            <a:ext cx="4398800" cy="16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88715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7"/>
        <p:cNvGrpSpPr/>
        <p:nvPr/>
      </p:nvGrpSpPr>
      <p:grpSpPr>
        <a:xfrm>
          <a:off x="0" y="0"/>
          <a:ext cx="0" cy="0"/>
          <a:chOff x="0" y="0"/>
          <a:chExt cx="0" cy="0"/>
        </a:xfrm>
      </p:grpSpPr>
      <p:sp>
        <p:nvSpPr>
          <p:cNvPr id="228" name="Google Shape;228;p6"/>
          <p:cNvSpPr txBox="1">
            <a:spLocks noGrp="1"/>
          </p:cNvSpPr>
          <p:nvPr>
            <p:ph type="title"/>
          </p:nvPr>
        </p:nvSpPr>
        <p:spPr>
          <a:xfrm>
            <a:off x="792300" y="502500"/>
            <a:ext cx="6396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229" name="Google Shape;229;p6"/>
          <p:cNvGrpSpPr/>
          <p:nvPr/>
        </p:nvGrpSpPr>
        <p:grpSpPr>
          <a:xfrm rot="5400000">
            <a:off x="10287610" y="-21377"/>
            <a:ext cx="77401" cy="1811361"/>
            <a:chOff x="550455" y="1794369"/>
            <a:chExt cx="27314" cy="639214"/>
          </a:xfrm>
        </p:grpSpPr>
        <p:sp>
          <p:nvSpPr>
            <p:cNvPr id="230" name="Google Shape;230;p6"/>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6"/>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6"/>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6"/>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6"/>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6"/>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6" name="Google Shape;236;p6"/>
          <p:cNvGrpSpPr/>
          <p:nvPr/>
        </p:nvGrpSpPr>
        <p:grpSpPr>
          <a:xfrm rot="5400000">
            <a:off x="10287610" y="-21377"/>
            <a:ext cx="77401" cy="1811361"/>
            <a:chOff x="550455" y="1794369"/>
            <a:chExt cx="27314" cy="639214"/>
          </a:xfrm>
        </p:grpSpPr>
        <p:sp>
          <p:nvSpPr>
            <p:cNvPr id="237" name="Google Shape;237;p6"/>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6"/>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6"/>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6"/>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6"/>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6"/>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605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43"/>
        <p:cNvGrpSpPr/>
        <p:nvPr/>
      </p:nvGrpSpPr>
      <p:grpSpPr>
        <a:xfrm>
          <a:off x="0" y="0"/>
          <a:ext cx="0" cy="0"/>
          <a:chOff x="0" y="0"/>
          <a:chExt cx="0" cy="0"/>
        </a:xfrm>
      </p:grpSpPr>
      <p:sp>
        <p:nvSpPr>
          <p:cNvPr id="244" name="Google Shape;244;p7"/>
          <p:cNvSpPr txBox="1">
            <a:spLocks noGrp="1"/>
          </p:cNvSpPr>
          <p:nvPr>
            <p:ph type="body" idx="1"/>
          </p:nvPr>
        </p:nvSpPr>
        <p:spPr>
          <a:xfrm flipH="1">
            <a:off x="828933" y="1600000"/>
            <a:ext cx="5402400" cy="4436400"/>
          </a:xfrm>
          <a:prstGeom prst="rect">
            <a:avLst/>
          </a:prstGeom>
        </p:spPr>
        <p:txBody>
          <a:bodyPr spcFirstLastPara="1" wrap="square" lIns="91425" tIns="91425" rIns="91425" bIns="91425" anchor="ctr" anchorCtr="0">
            <a:noAutofit/>
          </a:bodyPr>
          <a:lstStyle>
            <a:lvl1pPr marL="609585" lvl="0" indent="-406390" algn="ctr" rtl="0">
              <a:spcBef>
                <a:spcPts val="0"/>
              </a:spcBef>
              <a:spcAft>
                <a:spcPts val="0"/>
              </a:spcAft>
              <a:buClr>
                <a:schemeClr val="dk2"/>
              </a:buClr>
              <a:buSzPts val="1200"/>
              <a:buFont typeface="Livvic Light"/>
              <a:buChar char="●"/>
              <a:defRPr sz="2133"/>
            </a:lvl1pPr>
            <a:lvl2pPr marL="1219170" lvl="1" indent="-440256" rtl="0">
              <a:spcBef>
                <a:spcPts val="2133"/>
              </a:spcBef>
              <a:spcAft>
                <a:spcPts val="0"/>
              </a:spcAft>
              <a:buClr>
                <a:srgbClr val="E76A28"/>
              </a:buClr>
              <a:buSzPts val="1600"/>
              <a:buFont typeface="Nunito Light"/>
              <a:buChar char="○"/>
              <a:defRPr sz="1600"/>
            </a:lvl2pPr>
            <a:lvl3pPr marL="1828754" lvl="2" indent="-431789" rtl="0">
              <a:spcBef>
                <a:spcPts val="2133"/>
              </a:spcBef>
              <a:spcAft>
                <a:spcPts val="0"/>
              </a:spcAft>
              <a:buClr>
                <a:srgbClr val="E76A28"/>
              </a:buClr>
              <a:buSzPts val="1500"/>
              <a:buFont typeface="Nunito Light"/>
              <a:buChar char="■"/>
              <a:defRPr sz="1600"/>
            </a:lvl3pPr>
            <a:lvl4pPr marL="2438339" lvl="3" indent="-431789" rtl="0">
              <a:spcBef>
                <a:spcPts val="2133"/>
              </a:spcBef>
              <a:spcAft>
                <a:spcPts val="0"/>
              </a:spcAft>
              <a:buClr>
                <a:srgbClr val="E76A28"/>
              </a:buClr>
              <a:buSzPts val="1500"/>
              <a:buFont typeface="Nunito Light"/>
              <a:buChar char="●"/>
              <a:defRPr sz="1600"/>
            </a:lvl4pPr>
            <a:lvl5pPr marL="3047924" lvl="4" indent="-423323" rtl="0">
              <a:spcBef>
                <a:spcPts val="2133"/>
              </a:spcBef>
              <a:spcAft>
                <a:spcPts val="0"/>
              </a:spcAft>
              <a:buClr>
                <a:srgbClr val="E76A28"/>
              </a:buClr>
              <a:buSzPts val="1400"/>
              <a:buFont typeface="Nunito Light"/>
              <a:buChar char="○"/>
              <a:defRPr sz="1600"/>
            </a:lvl5pPr>
            <a:lvl6pPr marL="3657509" lvl="5" indent="-423323" rtl="0">
              <a:spcBef>
                <a:spcPts val="2133"/>
              </a:spcBef>
              <a:spcAft>
                <a:spcPts val="0"/>
              </a:spcAft>
              <a:buClr>
                <a:srgbClr val="999999"/>
              </a:buClr>
              <a:buSzPts val="1400"/>
              <a:buFont typeface="Nunito Light"/>
              <a:buChar char="■"/>
              <a:defRPr sz="1600"/>
            </a:lvl6pPr>
            <a:lvl7pPr marL="4267093" lvl="6" indent="-414856" rtl="0">
              <a:spcBef>
                <a:spcPts val="2133"/>
              </a:spcBef>
              <a:spcAft>
                <a:spcPts val="0"/>
              </a:spcAft>
              <a:buClr>
                <a:srgbClr val="999999"/>
              </a:buClr>
              <a:buSzPts val="1300"/>
              <a:buFont typeface="Nunito Light"/>
              <a:buChar char="●"/>
              <a:defRPr sz="1600"/>
            </a:lvl7pPr>
            <a:lvl8pPr marL="4876678" lvl="7" indent="-414856" rtl="0">
              <a:spcBef>
                <a:spcPts val="2133"/>
              </a:spcBef>
              <a:spcAft>
                <a:spcPts val="0"/>
              </a:spcAft>
              <a:buClr>
                <a:srgbClr val="999999"/>
              </a:buClr>
              <a:buSzPts val="1300"/>
              <a:buFont typeface="Nunito Light"/>
              <a:buChar char="○"/>
              <a:defRPr sz="1600"/>
            </a:lvl8pPr>
            <a:lvl9pPr marL="5486263" lvl="8" indent="-406390" rtl="0">
              <a:spcBef>
                <a:spcPts val="2133"/>
              </a:spcBef>
              <a:spcAft>
                <a:spcPts val="2133"/>
              </a:spcAft>
              <a:buClr>
                <a:srgbClr val="999999"/>
              </a:buClr>
              <a:buSzPts val="1200"/>
              <a:buFont typeface="Nunito Light"/>
              <a:buChar char="■"/>
              <a:defRPr sz="1600"/>
            </a:lvl9pPr>
          </a:lstStyle>
          <a:p>
            <a:pPr lvl="0"/>
            <a:r>
              <a:rPr lang="en-US"/>
              <a:t>Edit Master text styles</a:t>
            </a:r>
          </a:p>
        </p:txBody>
      </p:sp>
      <p:sp>
        <p:nvSpPr>
          <p:cNvPr id="245" name="Google Shape;245;p7"/>
          <p:cNvSpPr txBox="1">
            <a:spLocks noGrp="1"/>
          </p:cNvSpPr>
          <p:nvPr>
            <p:ph type="title"/>
          </p:nvPr>
        </p:nvSpPr>
        <p:spPr>
          <a:xfrm>
            <a:off x="792300" y="502500"/>
            <a:ext cx="6396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246" name="Google Shape;246;p7"/>
          <p:cNvGrpSpPr/>
          <p:nvPr/>
        </p:nvGrpSpPr>
        <p:grpSpPr>
          <a:xfrm>
            <a:off x="1822398" y="5648460"/>
            <a:ext cx="3371233" cy="1070792"/>
            <a:chOff x="1380351" y="4236345"/>
            <a:chExt cx="2528425" cy="803094"/>
          </a:xfrm>
        </p:grpSpPr>
        <p:sp>
          <p:nvSpPr>
            <p:cNvPr id="247" name="Google Shape;247;p7"/>
            <p:cNvSpPr/>
            <p:nvPr/>
          </p:nvSpPr>
          <p:spPr>
            <a:xfrm>
              <a:off x="1380351" y="4236345"/>
              <a:ext cx="42182" cy="36221"/>
            </a:xfrm>
            <a:custGeom>
              <a:avLst/>
              <a:gdLst/>
              <a:ahLst/>
              <a:cxnLst/>
              <a:rect l="l" t="t" r="r" b="b"/>
              <a:pathLst>
                <a:path w="1840" h="1580" extrusionOk="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7"/>
            <p:cNvSpPr/>
            <p:nvPr/>
          </p:nvSpPr>
          <p:spPr>
            <a:xfrm>
              <a:off x="1571502" y="4236345"/>
              <a:ext cx="42205" cy="36221"/>
            </a:xfrm>
            <a:custGeom>
              <a:avLst/>
              <a:gdLst/>
              <a:ahLst/>
              <a:cxnLst/>
              <a:rect l="l" t="t" r="r" b="b"/>
              <a:pathLst>
                <a:path w="1841" h="1580" extrusionOk="0">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7"/>
            <p:cNvSpPr/>
            <p:nvPr/>
          </p:nvSpPr>
          <p:spPr>
            <a:xfrm>
              <a:off x="1762653" y="4236345"/>
              <a:ext cx="42503" cy="36221"/>
            </a:xfrm>
            <a:custGeom>
              <a:avLst/>
              <a:gdLst/>
              <a:ahLst/>
              <a:cxnLst/>
              <a:rect l="l" t="t" r="r" b="b"/>
              <a:pathLst>
                <a:path w="1854" h="1580" extrusionOk="0">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7"/>
            <p:cNvSpPr/>
            <p:nvPr/>
          </p:nvSpPr>
          <p:spPr>
            <a:xfrm>
              <a:off x="1954124" y="4236345"/>
              <a:ext cx="42182" cy="36221"/>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7"/>
            <p:cNvSpPr/>
            <p:nvPr/>
          </p:nvSpPr>
          <p:spPr>
            <a:xfrm>
              <a:off x="2145275" y="4236345"/>
              <a:ext cx="42205" cy="36221"/>
            </a:xfrm>
            <a:custGeom>
              <a:avLst/>
              <a:gdLst/>
              <a:ahLst/>
              <a:cxnLst/>
              <a:rect l="l" t="t" r="r" b="b"/>
              <a:pathLst>
                <a:path w="1841" h="1580" extrusionOk="0">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7"/>
            <p:cNvSpPr/>
            <p:nvPr/>
          </p:nvSpPr>
          <p:spPr>
            <a:xfrm>
              <a:off x="2336426" y="4236345"/>
              <a:ext cx="42205" cy="36221"/>
            </a:xfrm>
            <a:custGeom>
              <a:avLst/>
              <a:gdLst/>
              <a:ahLst/>
              <a:cxnLst/>
              <a:rect l="l" t="t" r="r" b="b"/>
              <a:pathLst>
                <a:path w="1841" h="1580" extrusionOk="0">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7"/>
            <p:cNvSpPr/>
            <p:nvPr/>
          </p:nvSpPr>
          <p:spPr>
            <a:xfrm>
              <a:off x="2527897" y="4236345"/>
              <a:ext cx="42182" cy="36221"/>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7"/>
            <p:cNvSpPr/>
            <p:nvPr/>
          </p:nvSpPr>
          <p:spPr>
            <a:xfrm>
              <a:off x="2719048" y="4236345"/>
              <a:ext cx="42205" cy="36221"/>
            </a:xfrm>
            <a:custGeom>
              <a:avLst/>
              <a:gdLst/>
              <a:ahLst/>
              <a:cxnLst/>
              <a:rect l="l" t="t" r="r" b="b"/>
              <a:pathLst>
                <a:path w="1841" h="1580" extrusionOk="0">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7"/>
            <p:cNvSpPr/>
            <p:nvPr/>
          </p:nvSpPr>
          <p:spPr>
            <a:xfrm>
              <a:off x="2910199" y="4236345"/>
              <a:ext cx="42205" cy="36221"/>
            </a:xfrm>
            <a:custGeom>
              <a:avLst/>
              <a:gdLst/>
              <a:ahLst/>
              <a:cxnLst/>
              <a:rect l="l" t="t" r="r" b="b"/>
              <a:pathLst>
                <a:path w="1841" h="1580" extrusionOk="0">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7"/>
            <p:cNvSpPr/>
            <p:nvPr/>
          </p:nvSpPr>
          <p:spPr>
            <a:xfrm>
              <a:off x="3101349" y="4236345"/>
              <a:ext cx="42205" cy="36221"/>
            </a:xfrm>
            <a:custGeom>
              <a:avLst/>
              <a:gdLst/>
              <a:ahLst/>
              <a:cxnLst/>
              <a:rect l="l" t="t" r="r" b="b"/>
              <a:pathLst>
                <a:path w="1841" h="1580" extrusionOk="0">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7"/>
            <p:cNvSpPr/>
            <p:nvPr/>
          </p:nvSpPr>
          <p:spPr>
            <a:xfrm>
              <a:off x="3292523" y="4236345"/>
              <a:ext cx="42503" cy="36221"/>
            </a:xfrm>
            <a:custGeom>
              <a:avLst/>
              <a:gdLst/>
              <a:ahLst/>
              <a:cxnLst/>
              <a:rect l="l" t="t" r="r" b="b"/>
              <a:pathLst>
                <a:path w="1854" h="1580" extrusionOk="0">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7"/>
            <p:cNvSpPr/>
            <p:nvPr/>
          </p:nvSpPr>
          <p:spPr>
            <a:xfrm>
              <a:off x="3483972" y="4236345"/>
              <a:ext cx="42205" cy="36221"/>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7"/>
            <p:cNvSpPr/>
            <p:nvPr/>
          </p:nvSpPr>
          <p:spPr>
            <a:xfrm>
              <a:off x="1380351" y="4428092"/>
              <a:ext cx="42182" cy="36061"/>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7"/>
            <p:cNvSpPr/>
            <p:nvPr/>
          </p:nvSpPr>
          <p:spPr>
            <a:xfrm>
              <a:off x="1571502" y="4428092"/>
              <a:ext cx="42205" cy="36061"/>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7"/>
            <p:cNvSpPr/>
            <p:nvPr/>
          </p:nvSpPr>
          <p:spPr>
            <a:xfrm>
              <a:off x="1762653" y="4428092"/>
              <a:ext cx="42503" cy="36176"/>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7"/>
            <p:cNvSpPr/>
            <p:nvPr/>
          </p:nvSpPr>
          <p:spPr>
            <a:xfrm>
              <a:off x="1954124" y="4428092"/>
              <a:ext cx="42182" cy="36176"/>
            </a:xfrm>
            <a:custGeom>
              <a:avLst/>
              <a:gdLst/>
              <a:ahLst/>
              <a:cxnLst/>
              <a:rect l="l" t="t" r="r" b="b"/>
              <a:pathLst>
                <a:path w="1840" h="1578" extrusionOk="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7"/>
            <p:cNvSpPr/>
            <p:nvPr/>
          </p:nvSpPr>
          <p:spPr>
            <a:xfrm>
              <a:off x="2145275" y="4428092"/>
              <a:ext cx="42205" cy="36061"/>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7"/>
            <p:cNvSpPr/>
            <p:nvPr/>
          </p:nvSpPr>
          <p:spPr>
            <a:xfrm>
              <a:off x="2336426" y="4428092"/>
              <a:ext cx="42205" cy="36061"/>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7"/>
            <p:cNvSpPr/>
            <p:nvPr/>
          </p:nvSpPr>
          <p:spPr>
            <a:xfrm>
              <a:off x="2527897" y="4428092"/>
              <a:ext cx="42182" cy="36061"/>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7"/>
            <p:cNvSpPr/>
            <p:nvPr/>
          </p:nvSpPr>
          <p:spPr>
            <a:xfrm>
              <a:off x="2719048" y="4428092"/>
              <a:ext cx="42205" cy="36061"/>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7"/>
            <p:cNvSpPr/>
            <p:nvPr/>
          </p:nvSpPr>
          <p:spPr>
            <a:xfrm>
              <a:off x="2910199" y="4428092"/>
              <a:ext cx="42205" cy="36061"/>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7"/>
            <p:cNvSpPr/>
            <p:nvPr/>
          </p:nvSpPr>
          <p:spPr>
            <a:xfrm>
              <a:off x="3101349" y="4428092"/>
              <a:ext cx="42205" cy="36061"/>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7"/>
            <p:cNvSpPr/>
            <p:nvPr/>
          </p:nvSpPr>
          <p:spPr>
            <a:xfrm>
              <a:off x="3292592" y="4428092"/>
              <a:ext cx="42434" cy="36061"/>
            </a:xfrm>
            <a:custGeom>
              <a:avLst/>
              <a:gdLst/>
              <a:ahLst/>
              <a:cxnLst/>
              <a:rect l="l" t="t" r="r" b="b"/>
              <a:pathLst>
                <a:path w="1851" h="1573" extrusionOk="0">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7"/>
            <p:cNvSpPr/>
            <p:nvPr/>
          </p:nvSpPr>
          <p:spPr>
            <a:xfrm>
              <a:off x="3483972" y="4428092"/>
              <a:ext cx="42205" cy="36176"/>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7"/>
            <p:cNvSpPr/>
            <p:nvPr/>
          </p:nvSpPr>
          <p:spPr>
            <a:xfrm>
              <a:off x="1380351" y="4619838"/>
              <a:ext cx="42182" cy="36084"/>
            </a:xfrm>
            <a:custGeom>
              <a:avLst/>
              <a:gdLst/>
              <a:ahLst/>
              <a:cxnLst/>
              <a:rect l="l" t="t" r="r" b="b"/>
              <a:pathLst>
                <a:path w="1840" h="1574" extrusionOk="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7"/>
            <p:cNvSpPr/>
            <p:nvPr/>
          </p:nvSpPr>
          <p:spPr>
            <a:xfrm>
              <a:off x="1571502" y="4619838"/>
              <a:ext cx="42205" cy="36084"/>
            </a:xfrm>
            <a:custGeom>
              <a:avLst/>
              <a:gdLst/>
              <a:ahLst/>
              <a:cxnLst/>
              <a:rect l="l" t="t" r="r" b="b"/>
              <a:pathLst>
                <a:path w="1841" h="1574" extrusionOk="0">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7"/>
            <p:cNvSpPr/>
            <p:nvPr/>
          </p:nvSpPr>
          <p:spPr>
            <a:xfrm>
              <a:off x="1762653" y="4619838"/>
              <a:ext cx="42503" cy="36084"/>
            </a:xfrm>
            <a:custGeom>
              <a:avLst/>
              <a:gdLst/>
              <a:ahLst/>
              <a:cxnLst/>
              <a:rect l="l" t="t" r="r" b="b"/>
              <a:pathLst>
                <a:path w="1854" h="1574" extrusionOk="0">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7"/>
            <p:cNvSpPr/>
            <p:nvPr/>
          </p:nvSpPr>
          <p:spPr>
            <a:xfrm>
              <a:off x="1954193" y="4619838"/>
              <a:ext cx="42113" cy="36084"/>
            </a:xfrm>
            <a:custGeom>
              <a:avLst/>
              <a:gdLst/>
              <a:ahLst/>
              <a:cxnLst/>
              <a:rect l="l" t="t" r="r" b="b"/>
              <a:pathLst>
                <a:path w="1837" h="1574" extrusionOk="0">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7"/>
            <p:cNvSpPr/>
            <p:nvPr/>
          </p:nvSpPr>
          <p:spPr>
            <a:xfrm>
              <a:off x="2145275" y="4619838"/>
              <a:ext cx="42205" cy="36084"/>
            </a:xfrm>
            <a:custGeom>
              <a:avLst/>
              <a:gdLst/>
              <a:ahLst/>
              <a:cxnLst/>
              <a:rect l="l" t="t" r="r" b="b"/>
              <a:pathLst>
                <a:path w="1841" h="1574" extrusionOk="0">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7"/>
            <p:cNvSpPr/>
            <p:nvPr/>
          </p:nvSpPr>
          <p:spPr>
            <a:xfrm>
              <a:off x="2336426" y="4619838"/>
              <a:ext cx="42205" cy="36084"/>
            </a:xfrm>
            <a:custGeom>
              <a:avLst/>
              <a:gdLst/>
              <a:ahLst/>
              <a:cxnLst/>
              <a:rect l="l" t="t" r="r" b="b"/>
              <a:pathLst>
                <a:path w="1841" h="1574" extrusionOk="0">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7"/>
            <p:cNvSpPr/>
            <p:nvPr/>
          </p:nvSpPr>
          <p:spPr>
            <a:xfrm>
              <a:off x="2527897" y="4619838"/>
              <a:ext cx="42182" cy="36084"/>
            </a:xfrm>
            <a:custGeom>
              <a:avLst/>
              <a:gdLst/>
              <a:ahLst/>
              <a:cxnLst/>
              <a:rect l="l" t="t" r="r" b="b"/>
              <a:pathLst>
                <a:path w="1840" h="1574" extrusionOk="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7"/>
            <p:cNvSpPr/>
            <p:nvPr/>
          </p:nvSpPr>
          <p:spPr>
            <a:xfrm>
              <a:off x="2719048" y="4619838"/>
              <a:ext cx="42205" cy="36084"/>
            </a:xfrm>
            <a:custGeom>
              <a:avLst/>
              <a:gdLst/>
              <a:ahLst/>
              <a:cxnLst/>
              <a:rect l="l" t="t" r="r" b="b"/>
              <a:pathLst>
                <a:path w="1841" h="1574" extrusionOk="0">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7"/>
            <p:cNvSpPr/>
            <p:nvPr/>
          </p:nvSpPr>
          <p:spPr>
            <a:xfrm>
              <a:off x="2910199" y="4619838"/>
              <a:ext cx="42205" cy="36084"/>
            </a:xfrm>
            <a:custGeom>
              <a:avLst/>
              <a:gdLst/>
              <a:ahLst/>
              <a:cxnLst/>
              <a:rect l="l" t="t" r="r" b="b"/>
              <a:pathLst>
                <a:path w="1841" h="1574" extrusionOk="0">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7"/>
            <p:cNvSpPr/>
            <p:nvPr/>
          </p:nvSpPr>
          <p:spPr>
            <a:xfrm>
              <a:off x="3101349" y="4619838"/>
              <a:ext cx="42205" cy="36084"/>
            </a:xfrm>
            <a:custGeom>
              <a:avLst/>
              <a:gdLst/>
              <a:ahLst/>
              <a:cxnLst/>
              <a:rect l="l" t="t" r="r" b="b"/>
              <a:pathLst>
                <a:path w="1841" h="1574" extrusionOk="0">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7"/>
            <p:cNvSpPr/>
            <p:nvPr/>
          </p:nvSpPr>
          <p:spPr>
            <a:xfrm>
              <a:off x="3292523" y="4619861"/>
              <a:ext cx="42503" cy="36061"/>
            </a:xfrm>
            <a:custGeom>
              <a:avLst/>
              <a:gdLst/>
              <a:ahLst/>
              <a:cxnLst/>
              <a:rect l="l" t="t" r="r" b="b"/>
              <a:pathLst>
                <a:path w="1854" h="1573" extrusionOk="0">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7"/>
            <p:cNvSpPr/>
            <p:nvPr/>
          </p:nvSpPr>
          <p:spPr>
            <a:xfrm>
              <a:off x="3484063" y="4619838"/>
              <a:ext cx="42113" cy="36084"/>
            </a:xfrm>
            <a:custGeom>
              <a:avLst/>
              <a:gdLst/>
              <a:ahLst/>
              <a:cxnLst/>
              <a:rect l="l" t="t" r="r" b="b"/>
              <a:pathLst>
                <a:path w="1837" h="1574" extrusionOk="0">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7"/>
            <p:cNvSpPr/>
            <p:nvPr/>
          </p:nvSpPr>
          <p:spPr>
            <a:xfrm>
              <a:off x="1380351" y="4811310"/>
              <a:ext cx="42182" cy="36244"/>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7"/>
            <p:cNvSpPr/>
            <p:nvPr/>
          </p:nvSpPr>
          <p:spPr>
            <a:xfrm>
              <a:off x="1571502" y="4811310"/>
              <a:ext cx="42205" cy="36244"/>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7"/>
            <p:cNvSpPr/>
            <p:nvPr/>
          </p:nvSpPr>
          <p:spPr>
            <a:xfrm>
              <a:off x="1762653" y="4811310"/>
              <a:ext cx="42503" cy="36382"/>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7"/>
            <p:cNvSpPr/>
            <p:nvPr/>
          </p:nvSpPr>
          <p:spPr>
            <a:xfrm>
              <a:off x="1953826" y="4811310"/>
              <a:ext cx="42480" cy="36382"/>
            </a:xfrm>
            <a:custGeom>
              <a:avLst/>
              <a:gdLst/>
              <a:ahLst/>
              <a:cxnLst/>
              <a:rect l="l" t="t" r="r" b="b"/>
              <a:pathLst>
                <a:path w="1853"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7"/>
            <p:cNvSpPr/>
            <p:nvPr/>
          </p:nvSpPr>
          <p:spPr>
            <a:xfrm>
              <a:off x="2145275" y="4811310"/>
              <a:ext cx="42205" cy="36244"/>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7"/>
            <p:cNvSpPr/>
            <p:nvPr/>
          </p:nvSpPr>
          <p:spPr>
            <a:xfrm>
              <a:off x="2336426" y="4811310"/>
              <a:ext cx="42205" cy="36244"/>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7"/>
            <p:cNvSpPr/>
            <p:nvPr/>
          </p:nvSpPr>
          <p:spPr>
            <a:xfrm>
              <a:off x="2527897" y="4811310"/>
              <a:ext cx="42182" cy="36244"/>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7"/>
            <p:cNvSpPr/>
            <p:nvPr/>
          </p:nvSpPr>
          <p:spPr>
            <a:xfrm>
              <a:off x="2719048" y="4811310"/>
              <a:ext cx="42205" cy="36244"/>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7"/>
            <p:cNvSpPr/>
            <p:nvPr/>
          </p:nvSpPr>
          <p:spPr>
            <a:xfrm>
              <a:off x="2910199" y="4811310"/>
              <a:ext cx="42205" cy="36244"/>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7"/>
            <p:cNvSpPr/>
            <p:nvPr/>
          </p:nvSpPr>
          <p:spPr>
            <a:xfrm>
              <a:off x="3101349" y="4811310"/>
              <a:ext cx="42205" cy="36244"/>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7"/>
            <p:cNvSpPr/>
            <p:nvPr/>
          </p:nvSpPr>
          <p:spPr>
            <a:xfrm>
              <a:off x="3292523" y="4811310"/>
              <a:ext cx="42503" cy="36382"/>
            </a:xfrm>
            <a:custGeom>
              <a:avLst/>
              <a:gdLst/>
              <a:ahLst/>
              <a:cxnLst/>
              <a:rect l="l" t="t" r="r" b="b"/>
              <a:pathLst>
                <a:path w="1854"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7"/>
            <p:cNvSpPr/>
            <p:nvPr/>
          </p:nvSpPr>
          <p:spPr>
            <a:xfrm>
              <a:off x="3483972" y="4811310"/>
              <a:ext cx="42205" cy="36382"/>
            </a:xfrm>
            <a:custGeom>
              <a:avLst/>
              <a:gdLst/>
              <a:ahLst/>
              <a:cxnLst/>
              <a:rect l="l" t="t" r="r" b="b"/>
              <a:pathLst>
                <a:path w="1841" h="1587" extrusionOk="0">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7"/>
            <p:cNvSpPr/>
            <p:nvPr/>
          </p:nvSpPr>
          <p:spPr>
            <a:xfrm>
              <a:off x="1380351" y="5003080"/>
              <a:ext cx="42182" cy="36221"/>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7"/>
            <p:cNvSpPr/>
            <p:nvPr/>
          </p:nvSpPr>
          <p:spPr>
            <a:xfrm>
              <a:off x="1571502" y="5003080"/>
              <a:ext cx="42205" cy="36221"/>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7"/>
            <p:cNvSpPr/>
            <p:nvPr/>
          </p:nvSpPr>
          <p:spPr>
            <a:xfrm>
              <a:off x="1762653" y="5003080"/>
              <a:ext cx="42503" cy="36221"/>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7"/>
            <p:cNvSpPr/>
            <p:nvPr/>
          </p:nvSpPr>
          <p:spPr>
            <a:xfrm>
              <a:off x="1953826" y="5003080"/>
              <a:ext cx="42480" cy="36359"/>
            </a:xfrm>
            <a:custGeom>
              <a:avLst/>
              <a:gdLst/>
              <a:ahLst/>
              <a:cxnLst/>
              <a:rect l="l" t="t" r="r" b="b"/>
              <a:pathLst>
                <a:path w="1853" h="1586" extrusionOk="0">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7"/>
            <p:cNvSpPr/>
            <p:nvPr/>
          </p:nvSpPr>
          <p:spPr>
            <a:xfrm>
              <a:off x="2145275" y="5003080"/>
              <a:ext cx="42205" cy="36221"/>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7"/>
            <p:cNvSpPr/>
            <p:nvPr/>
          </p:nvSpPr>
          <p:spPr>
            <a:xfrm>
              <a:off x="2336426" y="5003080"/>
              <a:ext cx="42205" cy="36221"/>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7"/>
            <p:cNvSpPr/>
            <p:nvPr/>
          </p:nvSpPr>
          <p:spPr>
            <a:xfrm>
              <a:off x="2527897" y="5003080"/>
              <a:ext cx="42182" cy="36221"/>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7"/>
            <p:cNvSpPr/>
            <p:nvPr/>
          </p:nvSpPr>
          <p:spPr>
            <a:xfrm>
              <a:off x="2719048" y="5003080"/>
              <a:ext cx="42205" cy="36221"/>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7"/>
            <p:cNvSpPr/>
            <p:nvPr/>
          </p:nvSpPr>
          <p:spPr>
            <a:xfrm>
              <a:off x="2910199" y="5003080"/>
              <a:ext cx="42205" cy="36221"/>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7"/>
            <p:cNvSpPr/>
            <p:nvPr/>
          </p:nvSpPr>
          <p:spPr>
            <a:xfrm>
              <a:off x="3101349" y="5003080"/>
              <a:ext cx="42205" cy="36221"/>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7"/>
            <p:cNvSpPr/>
            <p:nvPr/>
          </p:nvSpPr>
          <p:spPr>
            <a:xfrm>
              <a:off x="3292523" y="5003080"/>
              <a:ext cx="42503" cy="36221"/>
            </a:xfrm>
            <a:custGeom>
              <a:avLst/>
              <a:gdLst/>
              <a:ahLst/>
              <a:cxnLst/>
              <a:rect l="l" t="t" r="r" b="b"/>
              <a:pathLst>
                <a:path w="1854" h="1580" extrusionOk="0">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7"/>
            <p:cNvSpPr/>
            <p:nvPr/>
          </p:nvSpPr>
          <p:spPr>
            <a:xfrm>
              <a:off x="3483972" y="5003080"/>
              <a:ext cx="42205" cy="36359"/>
            </a:xfrm>
            <a:custGeom>
              <a:avLst/>
              <a:gdLst/>
              <a:ahLst/>
              <a:cxnLst/>
              <a:rect l="l" t="t" r="r" b="b"/>
              <a:pathLst>
                <a:path w="1841" h="1586" extrusionOk="0">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7"/>
            <p:cNvSpPr/>
            <p:nvPr/>
          </p:nvSpPr>
          <p:spPr>
            <a:xfrm>
              <a:off x="3675097" y="4236345"/>
              <a:ext cx="42205" cy="36221"/>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7"/>
            <p:cNvSpPr/>
            <p:nvPr/>
          </p:nvSpPr>
          <p:spPr>
            <a:xfrm>
              <a:off x="3675097" y="4428092"/>
              <a:ext cx="42205" cy="36176"/>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7"/>
            <p:cNvSpPr/>
            <p:nvPr/>
          </p:nvSpPr>
          <p:spPr>
            <a:xfrm>
              <a:off x="3675188" y="4619838"/>
              <a:ext cx="42113" cy="36084"/>
            </a:xfrm>
            <a:custGeom>
              <a:avLst/>
              <a:gdLst/>
              <a:ahLst/>
              <a:cxnLst/>
              <a:rect l="l" t="t" r="r" b="b"/>
              <a:pathLst>
                <a:path w="1837" h="1574" extrusionOk="0">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7"/>
            <p:cNvSpPr/>
            <p:nvPr/>
          </p:nvSpPr>
          <p:spPr>
            <a:xfrm>
              <a:off x="3675097" y="4811310"/>
              <a:ext cx="42205" cy="36382"/>
            </a:xfrm>
            <a:custGeom>
              <a:avLst/>
              <a:gdLst/>
              <a:ahLst/>
              <a:cxnLst/>
              <a:rect l="l" t="t" r="r" b="b"/>
              <a:pathLst>
                <a:path w="1841" h="1587" extrusionOk="0">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3675097" y="5003080"/>
              <a:ext cx="42205" cy="36359"/>
            </a:xfrm>
            <a:custGeom>
              <a:avLst/>
              <a:gdLst/>
              <a:ahLst/>
              <a:cxnLst/>
              <a:rect l="l" t="t" r="r" b="b"/>
              <a:pathLst>
                <a:path w="1841" h="1586" extrusionOk="0">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3866572" y="4236345"/>
              <a:ext cx="42205" cy="36221"/>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3866572" y="4428092"/>
              <a:ext cx="42205" cy="36176"/>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3866663" y="4619838"/>
              <a:ext cx="42113" cy="36084"/>
            </a:xfrm>
            <a:custGeom>
              <a:avLst/>
              <a:gdLst/>
              <a:ahLst/>
              <a:cxnLst/>
              <a:rect l="l" t="t" r="r" b="b"/>
              <a:pathLst>
                <a:path w="1837" h="1574" extrusionOk="0">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3866572" y="4811310"/>
              <a:ext cx="42205" cy="36382"/>
            </a:xfrm>
            <a:custGeom>
              <a:avLst/>
              <a:gdLst/>
              <a:ahLst/>
              <a:cxnLst/>
              <a:rect l="l" t="t" r="r" b="b"/>
              <a:pathLst>
                <a:path w="1841" h="1587" extrusionOk="0">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7"/>
            <p:cNvSpPr/>
            <p:nvPr/>
          </p:nvSpPr>
          <p:spPr>
            <a:xfrm>
              <a:off x="3866572" y="5003080"/>
              <a:ext cx="42205" cy="36359"/>
            </a:xfrm>
            <a:custGeom>
              <a:avLst/>
              <a:gdLst/>
              <a:ahLst/>
              <a:cxnLst/>
              <a:rect l="l" t="t" r="r" b="b"/>
              <a:pathLst>
                <a:path w="1841" h="1586" extrusionOk="0">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7419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7"/>
        <p:cNvGrpSpPr/>
        <p:nvPr/>
      </p:nvGrpSpPr>
      <p:grpSpPr>
        <a:xfrm>
          <a:off x="0" y="0"/>
          <a:ext cx="0" cy="0"/>
          <a:chOff x="0" y="0"/>
          <a:chExt cx="0" cy="0"/>
        </a:xfrm>
      </p:grpSpPr>
      <p:sp>
        <p:nvSpPr>
          <p:cNvPr id="318" name="Google Shape;318;p8"/>
          <p:cNvSpPr txBox="1">
            <a:spLocks noGrp="1"/>
          </p:cNvSpPr>
          <p:nvPr>
            <p:ph type="title"/>
          </p:nvPr>
        </p:nvSpPr>
        <p:spPr>
          <a:xfrm>
            <a:off x="3040100" y="1687400"/>
            <a:ext cx="7366400" cy="337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4800"/>
              <a:buNone/>
              <a:defRPr sz="9600">
                <a:solidFill>
                  <a:schemeClr val="dk1"/>
                </a:solidFill>
              </a:defRPr>
            </a:lvl1pPr>
            <a:lvl2pPr lvl="1" rtl="0">
              <a:spcBef>
                <a:spcPts val="0"/>
              </a:spcBef>
              <a:spcAft>
                <a:spcPts val="0"/>
              </a:spcAft>
              <a:buClr>
                <a:schemeClr val="dk1"/>
              </a:buClr>
              <a:buSzPts val="4800"/>
              <a:buNone/>
              <a:defRPr sz="6400">
                <a:solidFill>
                  <a:schemeClr val="dk1"/>
                </a:solidFill>
              </a:defRPr>
            </a:lvl2pPr>
            <a:lvl3pPr lvl="2" rtl="0">
              <a:spcBef>
                <a:spcPts val="0"/>
              </a:spcBef>
              <a:spcAft>
                <a:spcPts val="0"/>
              </a:spcAft>
              <a:buClr>
                <a:schemeClr val="dk1"/>
              </a:buClr>
              <a:buSzPts val="4800"/>
              <a:buNone/>
              <a:defRPr sz="6400">
                <a:solidFill>
                  <a:schemeClr val="dk1"/>
                </a:solidFill>
              </a:defRPr>
            </a:lvl3pPr>
            <a:lvl4pPr lvl="3" rtl="0">
              <a:spcBef>
                <a:spcPts val="0"/>
              </a:spcBef>
              <a:spcAft>
                <a:spcPts val="0"/>
              </a:spcAft>
              <a:buClr>
                <a:schemeClr val="dk1"/>
              </a:buClr>
              <a:buSzPts val="4800"/>
              <a:buNone/>
              <a:defRPr sz="6400">
                <a:solidFill>
                  <a:schemeClr val="dk1"/>
                </a:solidFill>
              </a:defRPr>
            </a:lvl4pPr>
            <a:lvl5pPr lvl="4" rtl="0">
              <a:spcBef>
                <a:spcPts val="0"/>
              </a:spcBef>
              <a:spcAft>
                <a:spcPts val="0"/>
              </a:spcAft>
              <a:buClr>
                <a:schemeClr val="dk1"/>
              </a:buClr>
              <a:buSzPts val="4800"/>
              <a:buNone/>
              <a:defRPr sz="6400">
                <a:solidFill>
                  <a:schemeClr val="dk1"/>
                </a:solidFill>
              </a:defRPr>
            </a:lvl5pPr>
            <a:lvl6pPr lvl="5" rtl="0">
              <a:spcBef>
                <a:spcPts val="0"/>
              </a:spcBef>
              <a:spcAft>
                <a:spcPts val="0"/>
              </a:spcAft>
              <a:buClr>
                <a:schemeClr val="dk1"/>
              </a:buClr>
              <a:buSzPts val="4800"/>
              <a:buNone/>
              <a:defRPr sz="6400">
                <a:solidFill>
                  <a:schemeClr val="dk1"/>
                </a:solidFill>
              </a:defRPr>
            </a:lvl6pPr>
            <a:lvl7pPr lvl="6" rtl="0">
              <a:spcBef>
                <a:spcPts val="0"/>
              </a:spcBef>
              <a:spcAft>
                <a:spcPts val="0"/>
              </a:spcAft>
              <a:buClr>
                <a:schemeClr val="dk1"/>
              </a:buClr>
              <a:buSzPts val="4800"/>
              <a:buNone/>
              <a:defRPr sz="6400">
                <a:solidFill>
                  <a:schemeClr val="dk1"/>
                </a:solidFill>
              </a:defRPr>
            </a:lvl7pPr>
            <a:lvl8pPr lvl="7" rtl="0">
              <a:spcBef>
                <a:spcPts val="0"/>
              </a:spcBef>
              <a:spcAft>
                <a:spcPts val="0"/>
              </a:spcAft>
              <a:buClr>
                <a:schemeClr val="dk1"/>
              </a:buClr>
              <a:buSzPts val="4800"/>
              <a:buNone/>
              <a:defRPr sz="6400">
                <a:solidFill>
                  <a:schemeClr val="dk1"/>
                </a:solidFill>
              </a:defRPr>
            </a:lvl8pPr>
            <a:lvl9pPr lvl="8" rtl="0">
              <a:spcBef>
                <a:spcPts val="0"/>
              </a:spcBef>
              <a:spcAft>
                <a:spcPts val="0"/>
              </a:spcAft>
              <a:buClr>
                <a:schemeClr val="dk1"/>
              </a:buClr>
              <a:buSzPts val="4800"/>
              <a:buNone/>
              <a:defRPr sz="6400">
                <a:solidFill>
                  <a:schemeClr val="dk1"/>
                </a:solidFill>
              </a:defRPr>
            </a:lvl9pPr>
          </a:lstStyle>
          <a:p>
            <a:r>
              <a:rPr lang="en-US"/>
              <a:t>Click to edit Master title style</a:t>
            </a:r>
            <a:endParaRPr/>
          </a:p>
        </p:txBody>
      </p:sp>
      <p:cxnSp>
        <p:nvCxnSpPr>
          <p:cNvPr id="319" name="Google Shape;319;p8"/>
          <p:cNvCxnSpPr/>
          <p:nvPr/>
        </p:nvCxnSpPr>
        <p:spPr>
          <a:xfrm>
            <a:off x="132933" y="-558700"/>
            <a:ext cx="6712800" cy="8013600"/>
          </a:xfrm>
          <a:prstGeom prst="straightConnector1">
            <a:avLst/>
          </a:prstGeom>
          <a:noFill/>
          <a:ln w="9525" cap="flat" cmpd="sng">
            <a:solidFill>
              <a:schemeClr val="dk2"/>
            </a:solidFill>
            <a:prstDash val="solid"/>
            <a:round/>
            <a:headEnd type="none" w="med" len="med"/>
            <a:tailEnd type="none" w="med" len="med"/>
          </a:ln>
        </p:spPr>
      </p:cxnSp>
      <p:cxnSp>
        <p:nvCxnSpPr>
          <p:cNvPr id="320" name="Google Shape;320;p8"/>
          <p:cNvCxnSpPr/>
          <p:nvPr/>
        </p:nvCxnSpPr>
        <p:spPr>
          <a:xfrm rot="10800000" flipH="1">
            <a:off x="-1472933" y="-722900"/>
            <a:ext cx="5227600" cy="5523600"/>
          </a:xfrm>
          <a:prstGeom prst="straightConnector1">
            <a:avLst/>
          </a:prstGeom>
          <a:noFill/>
          <a:ln w="9525" cap="flat" cmpd="sng">
            <a:solidFill>
              <a:schemeClr val="dk2"/>
            </a:solidFill>
            <a:prstDash val="solid"/>
            <a:round/>
            <a:headEnd type="none" w="med" len="med"/>
            <a:tailEnd type="none" w="med" len="med"/>
          </a:ln>
        </p:spPr>
      </p:cxnSp>
      <p:grpSp>
        <p:nvGrpSpPr>
          <p:cNvPr id="321" name="Google Shape;321;p8"/>
          <p:cNvGrpSpPr/>
          <p:nvPr/>
        </p:nvGrpSpPr>
        <p:grpSpPr>
          <a:xfrm>
            <a:off x="8831900" y="5583913"/>
            <a:ext cx="3207704" cy="1121683"/>
            <a:chOff x="6623925" y="4187935"/>
            <a:chExt cx="2405778" cy="841262"/>
          </a:xfrm>
        </p:grpSpPr>
        <p:sp>
          <p:nvSpPr>
            <p:cNvPr id="322" name="Google Shape;322;p8"/>
            <p:cNvSpPr/>
            <p:nvPr/>
          </p:nvSpPr>
          <p:spPr>
            <a:xfrm rot="5400000">
              <a:off x="8976272" y="4192115"/>
              <a:ext cx="57610" cy="49251"/>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8"/>
            <p:cNvSpPr/>
            <p:nvPr/>
          </p:nvSpPr>
          <p:spPr>
            <a:xfrm rot="5400000">
              <a:off x="8976256" y="4453202"/>
              <a:ext cx="57642" cy="49251"/>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8"/>
            <p:cNvSpPr/>
            <p:nvPr/>
          </p:nvSpPr>
          <p:spPr>
            <a:xfrm rot="5400000">
              <a:off x="8975943" y="4714367"/>
              <a:ext cx="58049" cy="49470"/>
            </a:xfrm>
            <a:custGeom>
              <a:avLst/>
              <a:gdLst/>
              <a:ahLst/>
              <a:cxnLst/>
              <a:rect l="l" t="t" r="r" b="b"/>
              <a:pathLst>
                <a:path w="1854" h="1580" extrusionOk="0">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8"/>
            <p:cNvSpPr/>
            <p:nvPr/>
          </p:nvSpPr>
          <p:spPr>
            <a:xfrm rot="5400000">
              <a:off x="8975959" y="4975453"/>
              <a:ext cx="58017" cy="49470"/>
            </a:xfrm>
            <a:custGeom>
              <a:avLst/>
              <a:gdLst/>
              <a:ahLst/>
              <a:cxnLst/>
              <a:rect l="l" t="t" r="r" b="b"/>
              <a:pathLst>
                <a:path w="1853" h="1580" extrusionOk="0">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8"/>
            <p:cNvSpPr/>
            <p:nvPr/>
          </p:nvSpPr>
          <p:spPr>
            <a:xfrm rot="5400000">
              <a:off x="8714387" y="4192115"/>
              <a:ext cx="57610" cy="49251"/>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8"/>
            <p:cNvSpPr/>
            <p:nvPr/>
          </p:nvSpPr>
          <p:spPr>
            <a:xfrm rot="5400000">
              <a:off x="8714371" y="4453202"/>
              <a:ext cx="57642" cy="49251"/>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8"/>
            <p:cNvSpPr/>
            <p:nvPr/>
          </p:nvSpPr>
          <p:spPr>
            <a:xfrm rot="5400000">
              <a:off x="8714168" y="4714476"/>
              <a:ext cx="58049" cy="49251"/>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8"/>
            <p:cNvSpPr/>
            <p:nvPr/>
          </p:nvSpPr>
          <p:spPr>
            <a:xfrm rot="5400000">
              <a:off x="8714230" y="4975610"/>
              <a:ext cx="57924" cy="49251"/>
            </a:xfrm>
            <a:custGeom>
              <a:avLst/>
              <a:gdLst/>
              <a:ahLst/>
              <a:cxnLst/>
              <a:rect l="l" t="t" r="r" b="b"/>
              <a:pathLst>
                <a:path w="1850" h="1573" extrusionOk="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8"/>
            <p:cNvSpPr/>
            <p:nvPr/>
          </p:nvSpPr>
          <p:spPr>
            <a:xfrm rot="5400000">
              <a:off x="8452471" y="4192115"/>
              <a:ext cx="57610" cy="49251"/>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8"/>
            <p:cNvSpPr/>
            <p:nvPr/>
          </p:nvSpPr>
          <p:spPr>
            <a:xfrm rot="5400000">
              <a:off x="8452455" y="4453202"/>
              <a:ext cx="57642" cy="49251"/>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8"/>
            <p:cNvSpPr/>
            <p:nvPr/>
          </p:nvSpPr>
          <p:spPr>
            <a:xfrm rot="5400000">
              <a:off x="8452267" y="4714461"/>
              <a:ext cx="58049" cy="49282"/>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8"/>
            <p:cNvSpPr/>
            <p:nvPr/>
          </p:nvSpPr>
          <p:spPr>
            <a:xfrm rot="5400000">
              <a:off x="8452486" y="4975751"/>
              <a:ext cx="57610" cy="49282"/>
            </a:xfrm>
            <a:custGeom>
              <a:avLst/>
              <a:gdLst/>
              <a:ahLst/>
              <a:cxnLst/>
              <a:rect l="l" t="t" r="r" b="b"/>
              <a:pathLst>
                <a:path w="1840" h="1574" extrusionOk="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8"/>
            <p:cNvSpPr/>
            <p:nvPr/>
          </p:nvSpPr>
          <p:spPr>
            <a:xfrm rot="5400000">
              <a:off x="8190867" y="4191990"/>
              <a:ext cx="57610" cy="49501"/>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8"/>
            <p:cNvSpPr/>
            <p:nvPr/>
          </p:nvSpPr>
          <p:spPr>
            <a:xfrm rot="5400000">
              <a:off x="8190852" y="4453077"/>
              <a:ext cx="57642" cy="49501"/>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8"/>
            <p:cNvSpPr/>
            <p:nvPr/>
          </p:nvSpPr>
          <p:spPr>
            <a:xfrm rot="5400000">
              <a:off x="8190554" y="4714257"/>
              <a:ext cx="58049" cy="49689"/>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8"/>
            <p:cNvSpPr/>
            <p:nvPr/>
          </p:nvSpPr>
          <p:spPr>
            <a:xfrm rot="5400000">
              <a:off x="8190570" y="4975344"/>
              <a:ext cx="58017" cy="49689"/>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8"/>
            <p:cNvSpPr/>
            <p:nvPr/>
          </p:nvSpPr>
          <p:spPr>
            <a:xfrm rot="5400000">
              <a:off x="7928967" y="4192006"/>
              <a:ext cx="57610" cy="49470"/>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8"/>
            <p:cNvSpPr/>
            <p:nvPr/>
          </p:nvSpPr>
          <p:spPr>
            <a:xfrm rot="5400000">
              <a:off x="7928951" y="4453092"/>
              <a:ext cx="57642" cy="49470"/>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8"/>
            <p:cNvSpPr/>
            <p:nvPr/>
          </p:nvSpPr>
          <p:spPr>
            <a:xfrm rot="5400000">
              <a:off x="7928747" y="4714367"/>
              <a:ext cx="58049" cy="49470"/>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8"/>
            <p:cNvSpPr/>
            <p:nvPr/>
          </p:nvSpPr>
          <p:spPr>
            <a:xfrm rot="5400000">
              <a:off x="7928763" y="4975453"/>
              <a:ext cx="58017" cy="49470"/>
            </a:xfrm>
            <a:custGeom>
              <a:avLst/>
              <a:gdLst/>
              <a:ahLst/>
              <a:cxnLst/>
              <a:rect l="l" t="t" r="r" b="b"/>
              <a:pathLst>
                <a:path w="1853" h="1580" extrusionOk="0">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8"/>
            <p:cNvSpPr/>
            <p:nvPr/>
          </p:nvSpPr>
          <p:spPr>
            <a:xfrm rot="5400000">
              <a:off x="7667160" y="4192115"/>
              <a:ext cx="57610" cy="49251"/>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8"/>
            <p:cNvSpPr/>
            <p:nvPr/>
          </p:nvSpPr>
          <p:spPr>
            <a:xfrm rot="5400000">
              <a:off x="7667144" y="4453202"/>
              <a:ext cx="57642" cy="49251"/>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8"/>
            <p:cNvSpPr/>
            <p:nvPr/>
          </p:nvSpPr>
          <p:spPr>
            <a:xfrm rot="5400000">
              <a:off x="7666878" y="4714414"/>
              <a:ext cx="58049" cy="49376"/>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8"/>
            <p:cNvSpPr/>
            <p:nvPr/>
          </p:nvSpPr>
          <p:spPr>
            <a:xfrm rot="5400000">
              <a:off x="7666894" y="4975500"/>
              <a:ext cx="58017" cy="49376"/>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8"/>
            <p:cNvSpPr/>
            <p:nvPr/>
          </p:nvSpPr>
          <p:spPr>
            <a:xfrm rot="5400000">
              <a:off x="7405196" y="4192037"/>
              <a:ext cx="57610" cy="49407"/>
            </a:xfrm>
            <a:custGeom>
              <a:avLst/>
              <a:gdLst/>
              <a:ahLst/>
              <a:cxnLst/>
              <a:rect l="l" t="t" r="r" b="b"/>
              <a:pathLst>
                <a:path w="1840" h="1578" extrusionOk="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8"/>
            <p:cNvSpPr/>
            <p:nvPr/>
          </p:nvSpPr>
          <p:spPr>
            <a:xfrm rot="5400000">
              <a:off x="7405040" y="4453265"/>
              <a:ext cx="57924" cy="49407"/>
            </a:xfrm>
            <a:custGeom>
              <a:avLst/>
              <a:gdLst/>
              <a:ahLst/>
              <a:cxnLst/>
              <a:rect l="l" t="t" r="r" b="b"/>
              <a:pathLst>
                <a:path w="1850" h="1578" extrusionOk="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8"/>
            <p:cNvSpPr/>
            <p:nvPr/>
          </p:nvSpPr>
          <p:spPr>
            <a:xfrm rot="5400000">
              <a:off x="7404977" y="4714398"/>
              <a:ext cx="58049" cy="49407"/>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8"/>
            <p:cNvSpPr/>
            <p:nvPr/>
          </p:nvSpPr>
          <p:spPr>
            <a:xfrm rot="5400000">
              <a:off x="7405196" y="4975688"/>
              <a:ext cx="57610" cy="49407"/>
            </a:xfrm>
            <a:custGeom>
              <a:avLst/>
              <a:gdLst/>
              <a:ahLst/>
              <a:cxnLst/>
              <a:rect l="l" t="t" r="r" b="b"/>
              <a:pathLst>
                <a:path w="1840" h="1578" extrusionOk="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8"/>
            <p:cNvSpPr/>
            <p:nvPr/>
          </p:nvSpPr>
          <p:spPr>
            <a:xfrm rot="5400000">
              <a:off x="7143656" y="4192006"/>
              <a:ext cx="57610" cy="49470"/>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8"/>
            <p:cNvSpPr/>
            <p:nvPr/>
          </p:nvSpPr>
          <p:spPr>
            <a:xfrm rot="5400000">
              <a:off x="7143640" y="4453092"/>
              <a:ext cx="57642" cy="49470"/>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8"/>
            <p:cNvSpPr/>
            <p:nvPr/>
          </p:nvSpPr>
          <p:spPr>
            <a:xfrm rot="5400000">
              <a:off x="7143343" y="4714273"/>
              <a:ext cx="58049" cy="49658"/>
            </a:xfrm>
            <a:custGeom>
              <a:avLst/>
              <a:gdLst/>
              <a:ahLst/>
              <a:cxnLst/>
              <a:rect l="l" t="t" r="r" b="b"/>
              <a:pathLst>
                <a:path w="1854" h="1586" extrusionOk="0">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8"/>
            <p:cNvSpPr/>
            <p:nvPr/>
          </p:nvSpPr>
          <p:spPr>
            <a:xfrm rot="5400000">
              <a:off x="7143358" y="4975360"/>
              <a:ext cx="58017" cy="49658"/>
            </a:xfrm>
            <a:custGeom>
              <a:avLst/>
              <a:gdLst/>
              <a:ahLst/>
              <a:cxnLst/>
              <a:rect l="l" t="t" r="r" b="b"/>
              <a:pathLst>
                <a:path w="1853" h="1586" extrusionOk="0">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8"/>
            <p:cNvSpPr/>
            <p:nvPr/>
          </p:nvSpPr>
          <p:spPr>
            <a:xfrm rot="5400000">
              <a:off x="6881755" y="4191990"/>
              <a:ext cx="57610" cy="49501"/>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8"/>
            <p:cNvSpPr/>
            <p:nvPr/>
          </p:nvSpPr>
          <p:spPr>
            <a:xfrm rot="5400000">
              <a:off x="6881739" y="4453077"/>
              <a:ext cx="57642" cy="49501"/>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8"/>
            <p:cNvSpPr/>
            <p:nvPr/>
          </p:nvSpPr>
          <p:spPr>
            <a:xfrm rot="5400000">
              <a:off x="6881536" y="4714351"/>
              <a:ext cx="58049" cy="49501"/>
            </a:xfrm>
            <a:custGeom>
              <a:avLst/>
              <a:gdLst/>
              <a:ahLst/>
              <a:cxnLst/>
              <a:rect l="l" t="t" r="r" b="b"/>
              <a:pathLst>
                <a:path w="1854" h="1581" extrusionOk="0">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8"/>
            <p:cNvSpPr/>
            <p:nvPr/>
          </p:nvSpPr>
          <p:spPr>
            <a:xfrm rot="5400000">
              <a:off x="6881458" y="4975344"/>
              <a:ext cx="58017" cy="49689"/>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rot="5400000">
              <a:off x="6619964" y="4192115"/>
              <a:ext cx="57610" cy="49251"/>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rot="5400000">
              <a:off x="6619948" y="4453202"/>
              <a:ext cx="57642" cy="49251"/>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8"/>
            <p:cNvSpPr/>
            <p:nvPr/>
          </p:nvSpPr>
          <p:spPr>
            <a:xfrm rot="5400000">
              <a:off x="6619635" y="4714367"/>
              <a:ext cx="58049" cy="49470"/>
            </a:xfrm>
            <a:custGeom>
              <a:avLst/>
              <a:gdLst/>
              <a:ahLst/>
              <a:cxnLst/>
              <a:rect l="l" t="t" r="r" b="b"/>
              <a:pathLst>
                <a:path w="1854" h="1580" extrusionOk="0">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8"/>
            <p:cNvSpPr/>
            <p:nvPr/>
          </p:nvSpPr>
          <p:spPr>
            <a:xfrm rot="5400000">
              <a:off x="6619651" y="4975453"/>
              <a:ext cx="58017" cy="49470"/>
            </a:xfrm>
            <a:custGeom>
              <a:avLst/>
              <a:gdLst/>
              <a:ahLst/>
              <a:cxnLst/>
              <a:rect l="l" t="t" r="r" b="b"/>
              <a:pathLst>
                <a:path w="1853" h="1580" extrusionOk="0">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8"/>
          <p:cNvGrpSpPr/>
          <p:nvPr/>
        </p:nvGrpSpPr>
        <p:grpSpPr>
          <a:xfrm>
            <a:off x="4157167" y="152402"/>
            <a:ext cx="4953187" cy="773629"/>
            <a:chOff x="3117875" y="114301"/>
            <a:chExt cx="3714890" cy="580222"/>
          </a:xfrm>
        </p:grpSpPr>
        <p:sp>
          <p:nvSpPr>
            <p:cNvPr id="363" name="Google Shape;363;p8"/>
            <p:cNvSpPr/>
            <p:nvPr/>
          </p:nvSpPr>
          <p:spPr>
            <a:xfrm rot="5400000">
              <a:off x="6779209" y="118387"/>
              <a:ext cx="57642" cy="49470"/>
            </a:xfrm>
            <a:custGeom>
              <a:avLst/>
              <a:gdLst/>
              <a:ahLst/>
              <a:cxnLst/>
              <a:rect l="l" t="t" r="r" b="b"/>
              <a:pathLst>
                <a:path w="1841" h="1580" extrusionOk="0">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8"/>
            <p:cNvSpPr/>
            <p:nvPr/>
          </p:nvSpPr>
          <p:spPr>
            <a:xfrm rot="5400000">
              <a:off x="6779005" y="379693"/>
              <a:ext cx="58049" cy="49470"/>
            </a:xfrm>
            <a:custGeom>
              <a:avLst/>
              <a:gdLst/>
              <a:ahLst/>
              <a:cxnLst/>
              <a:rect l="l" t="t" r="r" b="b"/>
              <a:pathLst>
                <a:path w="1854" h="1580" extrusionOk="0">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8"/>
            <p:cNvSpPr/>
            <p:nvPr/>
          </p:nvSpPr>
          <p:spPr>
            <a:xfrm rot="5400000">
              <a:off x="6779209" y="640967"/>
              <a:ext cx="57642" cy="49470"/>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8"/>
            <p:cNvSpPr/>
            <p:nvPr/>
          </p:nvSpPr>
          <p:spPr>
            <a:xfrm rot="5400000">
              <a:off x="6517433" y="118496"/>
              <a:ext cx="57642" cy="49251"/>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rot="5400000">
              <a:off x="6517277" y="379849"/>
              <a:ext cx="57955" cy="49251"/>
            </a:xfrm>
            <a:custGeom>
              <a:avLst/>
              <a:gdLst/>
              <a:ahLst/>
              <a:cxnLst/>
              <a:rect l="l" t="t" r="r" b="b"/>
              <a:pathLst>
                <a:path w="1851" h="1573" extrusionOk="0">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rot="5400000">
              <a:off x="6517355" y="640998"/>
              <a:ext cx="57642" cy="49407"/>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rot="5400000">
              <a:off x="6255533" y="118481"/>
              <a:ext cx="57642" cy="49282"/>
            </a:xfrm>
            <a:custGeom>
              <a:avLst/>
              <a:gdLst/>
              <a:ahLst/>
              <a:cxnLst/>
              <a:rect l="l" t="t" r="r" b="b"/>
              <a:pathLst>
                <a:path w="1841" h="1574" extrusionOk="0">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8"/>
            <p:cNvSpPr/>
            <p:nvPr/>
          </p:nvSpPr>
          <p:spPr>
            <a:xfrm rot="5400000">
              <a:off x="6255314" y="379802"/>
              <a:ext cx="58049" cy="49251"/>
            </a:xfrm>
            <a:custGeom>
              <a:avLst/>
              <a:gdLst/>
              <a:ahLst/>
              <a:cxnLst/>
              <a:rect l="l" t="t" r="r" b="b"/>
              <a:pathLst>
                <a:path w="1854" h="1573" extrusionOk="0">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8"/>
            <p:cNvSpPr/>
            <p:nvPr/>
          </p:nvSpPr>
          <p:spPr>
            <a:xfrm rot="5400000">
              <a:off x="6255595" y="641124"/>
              <a:ext cx="57516" cy="49282"/>
            </a:xfrm>
            <a:custGeom>
              <a:avLst/>
              <a:gdLst/>
              <a:ahLst/>
              <a:cxnLst/>
              <a:rect l="l" t="t" r="r" b="b"/>
              <a:pathLst>
                <a:path w="1837" h="1574" extrusionOk="0">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rot="5400000">
              <a:off x="5993914" y="118371"/>
              <a:ext cx="57642" cy="49501"/>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rot="5400000">
              <a:off x="5993616" y="379583"/>
              <a:ext cx="58049" cy="49689"/>
            </a:xfrm>
            <a:custGeom>
              <a:avLst/>
              <a:gdLst/>
              <a:ahLst/>
              <a:cxnLst/>
              <a:rect l="l" t="t" r="r" b="b"/>
              <a:pathLst>
                <a:path w="1854"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rot="5400000">
              <a:off x="5993820" y="640857"/>
              <a:ext cx="57642" cy="49689"/>
            </a:xfrm>
            <a:custGeom>
              <a:avLst/>
              <a:gdLst/>
              <a:ahLst/>
              <a:cxnLst/>
              <a:rect l="l" t="t" r="r" b="b"/>
              <a:pathLst>
                <a:path w="1841" h="1587" extrusionOk="0">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rot="5400000">
              <a:off x="5732013" y="118387"/>
              <a:ext cx="57642" cy="49470"/>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8"/>
            <p:cNvSpPr/>
            <p:nvPr/>
          </p:nvSpPr>
          <p:spPr>
            <a:xfrm rot="5400000">
              <a:off x="5731810" y="379693"/>
              <a:ext cx="58049" cy="49470"/>
            </a:xfrm>
            <a:custGeom>
              <a:avLst/>
              <a:gdLst/>
              <a:ahLst/>
              <a:cxnLst/>
              <a:rect l="l" t="t" r="r" b="b"/>
              <a:pathLst>
                <a:path w="1854" h="1580" extrusionOk="0">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8"/>
            <p:cNvSpPr/>
            <p:nvPr/>
          </p:nvSpPr>
          <p:spPr>
            <a:xfrm rot="5400000">
              <a:off x="5731919" y="640873"/>
              <a:ext cx="57642" cy="49658"/>
            </a:xfrm>
            <a:custGeom>
              <a:avLst/>
              <a:gdLst/>
              <a:ahLst/>
              <a:cxnLst/>
              <a:rect l="l" t="t" r="r" b="b"/>
              <a:pathLst>
                <a:path w="1841" h="1586" extrusionOk="0">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rot="5400000">
              <a:off x="5470206" y="118496"/>
              <a:ext cx="57642" cy="49251"/>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rot="5400000">
              <a:off x="5469893" y="379693"/>
              <a:ext cx="58049" cy="49470"/>
            </a:xfrm>
            <a:custGeom>
              <a:avLst/>
              <a:gdLst/>
              <a:ahLst/>
              <a:cxnLst/>
              <a:rect l="l" t="t" r="r" b="b"/>
              <a:pathLst>
                <a:path w="1854" h="1580" extrusionOk="0">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rot="5400000">
              <a:off x="5470097" y="640967"/>
              <a:ext cx="57642" cy="49470"/>
            </a:xfrm>
            <a:custGeom>
              <a:avLst/>
              <a:gdLst/>
              <a:ahLst/>
              <a:cxnLst/>
              <a:rect l="l" t="t" r="r" b="b"/>
              <a:pathLst>
                <a:path w="1841" h="1580" extrusionOk="0">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rot="5400000">
              <a:off x="5208321" y="118496"/>
              <a:ext cx="57642" cy="49251"/>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rot="5400000">
              <a:off x="5208118" y="379802"/>
              <a:ext cx="58049" cy="49251"/>
            </a:xfrm>
            <a:custGeom>
              <a:avLst/>
              <a:gdLst/>
              <a:ahLst/>
              <a:cxnLst/>
              <a:rect l="l" t="t" r="r" b="b"/>
              <a:pathLst>
                <a:path w="1854" h="1573" extrusionOk="0">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rot="5400000">
              <a:off x="5208384" y="641139"/>
              <a:ext cx="57516" cy="49251"/>
            </a:xfrm>
            <a:custGeom>
              <a:avLst/>
              <a:gdLst/>
              <a:ahLst/>
              <a:cxnLst/>
              <a:rect l="l" t="t" r="r" b="b"/>
              <a:pathLst>
                <a:path w="1837" h="1573" extrusionOk="0">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rot="5400000">
              <a:off x="4946405" y="118496"/>
              <a:ext cx="57642" cy="49251"/>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rot="5400000">
              <a:off x="4946264" y="379865"/>
              <a:ext cx="57924" cy="49251"/>
            </a:xfrm>
            <a:custGeom>
              <a:avLst/>
              <a:gdLst/>
              <a:ahLst/>
              <a:cxnLst/>
              <a:rect l="l" t="t" r="r" b="b"/>
              <a:pathLst>
                <a:path w="1850" h="1573" extrusionOk="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8"/>
            <p:cNvSpPr/>
            <p:nvPr/>
          </p:nvSpPr>
          <p:spPr>
            <a:xfrm rot="5400000">
              <a:off x="4946468" y="641139"/>
              <a:ext cx="57516" cy="49251"/>
            </a:xfrm>
            <a:custGeom>
              <a:avLst/>
              <a:gdLst/>
              <a:ahLst/>
              <a:cxnLst/>
              <a:rect l="l" t="t" r="r" b="b"/>
              <a:pathLst>
                <a:path w="1837" h="1573" extrusionOk="0">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8"/>
            <p:cNvSpPr/>
            <p:nvPr/>
          </p:nvSpPr>
          <p:spPr>
            <a:xfrm rot="5400000">
              <a:off x="4684802" y="118371"/>
              <a:ext cx="57642" cy="49501"/>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8"/>
            <p:cNvSpPr/>
            <p:nvPr/>
          </p:nvSpPr>
          <p:spPr>
            <a:xfrm rot="5400000">
              <a:off x="4684504" y="379583"/>
              <a:ext cx="58049" cy="49689"/>
            </a:xfrm>
            <a:custGeom>
              <a:avLst/>
              <a:gdLst/>
              <a:ahLst/>
              <a:cxnLst/>
              <a:rect l="l" t="t" r="r" b="b"/>
              <a:pathLst>
                <a:path w="1854"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8"/>
            <p:cNvSpPr/>
            <p:nvPr/>
          </p:nvSpPr>
          <p:spPr>
            <a:xfrm rot="5400000">
              <a:off x="4684708" y="640857"/>
              <a:ext cx="57642" cy="49689"/>
            </a:xfrm>
            <a:custGeom>
              <a:avLst/>
              <a:gdLst/>
              <a:ahLst/>
              <a:cxnLst/>
              <a:rect l="l" t="t" r="r" b="b"/>
              <a:pathLst>
                <a:path w="1841" h="1587" extrusionOk="0">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8"/>
            <p:cNvSpPr/>
            <p:nvPr/>
          </p:nvSpPr>
          <p:spPr>
            <a:xfrm rot="5400000">
              <a:off x="4422901" y="118387"/>
              <a:ext cx="57642" cy="49470"/>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8"/>
            <p:cNvSpPr/>
            <p:nvPr/>
          </p:nvSpPr>
          <p:spPr>
            <a:xfrm rot="5400000">
              <a:off x="4422697" y="379693"/>
              <a:ext cx="58049" cy="49470"/>
            </a:xfrm>
            <a:custGeom>
              <a:avLst/>
              <a:gdLst/>
              <a:ahLst/>
              <a:cxnLst/>
              <a:rect l="l" t="t" r="r" b="b"/>
              <a:pathLst>
                <a:path w="1854" h="1580" extrusionOk="0">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8"/>
            <p:cNvSpPr/>
            <p:nvPr/>
          </p:nvSpPr>
          <p:spPr>
            <a:xfrm rot="5400000">
              <a:off x="4422901" y="640967"/>
              <a:ext cx="57642" cy="49470"/>
            </a:xfrm>
            <a:custGeom>
              <a:avLst/>
              <a:gdLst/>
              <a:ahLst/>
              <a:cxnLst/>
              <a:rect l="l" t="t" r="r" b="b"/>
              <a:pathLst>
                <a:path w="1841" h="1580" extrusionOk="0">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8"/>
            <p:cNvSpPr/>
            <p:nvPr/>
          </p:nvSpPr>
          <p:spPr>
            <a:xfrm rot="5400000">
              <a:off x="4161094" y="118496"/>
              <a:ext cx="57642" cy="49251"/>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8"/>
            <p:cNvSpPr/>
            <p:nvPr/>
          </p:nvSpPr>
          <p:spPr>
            <a:xfrm rot="5400000">
              <a:off x="4160828" y="379740"/>
              <a:ext cx="58049" cy="49376"/>
            </a:xfrm>
            <a:custGeom>
              <a:avLst/>
              <a:gdLst/>
              <a:ahLst/>
              <a:cxnLst/>
              <a:rect l="l" t="t" r="r" b="b"/>
              <a:pathLst>
                <a:path w="1854" h="1577" extrusionOk="0">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8"/>
            <p:cNvSpPr/>
            <p:nvPr/>
          </p:nvSpPr>
          <p:spPr>
            <a:xfrm rot="5400000">
              <a:off x="4161032" y="641014"/>
              <a:ext cx="57642" cy="49376"/>
            </a:xfrm>
            <a:custGeom>
              <a:avLst/>
              <a:gdLst/>
              <a:ahLst/>
              <a:cxnLst/>
              <a:rect l="l" t="t" r="r" b="b"/>
              <a:pathLst>
                <a:path w="1841" h="1577" extrusionOk="0">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8"/>
            <p:cNvSpPr/>
            <p:nvPr/>
          </p:nvSpPr>
          <p:spPr>
            <a:xfrm rot="5400000">
              <a:off x="3899209" y="118496"/>
              <a:ext cx="57642" cy="49251"/>
            </a:xfrm>
            <a:custGeom>
              <a:avLst/>
              <a:gdLst/>
              <a:ahLst/>
              <a:cxnLst/>
              <a:rect l="l" t="t" r="r" b="b"/>
              <a:pathLst>
                <a:path w="1841" h="1573" extrusionOk="0">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8"/>
            <p:cNvSpPr/>
            <p:nvPr/>
          </p:nvSpPr>
          <p:spPr>
            <a:xfrm rot="5400000">
              <a:off x="3898927" y="379724"/>
              <a:ext cx="58049" cy="49407"/>
            </a:xfrm>
            <a:custGeom>
              <a:avLst/>
              <a:gdLst/>
              <a:ahLst/>
              <a:cxnLst/>
              <a:rect l="l" t="t" r="r" b="b"/>
              <a:pathLst>
                <a:path w="1854" h="1578" extrusionOk="0">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8"/>
            <p:cNvSpPr/>
            <p:nvPr/>
          </p:nvSpPr>
          <p:spPr>
            <a:xfrm rot="5400000">
              <a:off x="3899131" y="640998"/>
              <a:ext cx="57642" cy="49407"/>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rot="5400000">
              <a:off x="3637590" y="118387"/>
              <a:ext cx="57642" cy="49470"/>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8"/>
            <p:cNvSpPr/>
            <p:nvPr/>
          </p:nvSpPr>
          <p:spPr>
            <a:xfrm rot="5400000">
              <a:off x="3637293" y="379599"/>
              <a:ext cx="58049" cy="49658"/>
            </a:xfrm>
            <a:custGeom>
              <a:avLst/>
              <a:gdLst/>
              <a:ahLst/>
              <a:cxnLst/>
              <a:rect l="l" t="t" r="r" b="b"/>
              <a:pathLst>
                <a:path w="1854" h="1586" extrusionOk="0">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8"/>
            <p:cNvSpPr/>
            <p:nvPr/>
          </p:nvSpPr>
          <p:spPr>
            <a:xfrm rot="5400000">
              <a:off x="3637496" y="640873"/>
              <a:ext cx="57642" cy="49658"/>
            </a:xfrm>
            <a:custGeom>
              <a:avLst/>
              <a:gdLst/>
              <a:ahLst/>
              <a:cxnLst/>
              <a:rect l="l" t="t" r="r" b="b"/>
              <a:pathLst>
                <a:path w="1841" h="1586" extrusionOk="0">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rot="5400000">
              <a:off x="3375689" y="118371"/>
              <a:ext cx="57642" cy="49501"/>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rot="5400000">
              <a:off x="3375486" y="379677"/>
              <a:ext cx="58049" cy="49501"/>
            </a:xfrm>
            <a:custGeom>
              <a:avLst/>
              <a:gdLst/>
              <a:ahLst/>
              <a:cxnLst/>
              <a:rect l="l" t="t" r="r" b="b"/>
              <a:pathLst>
                <a:path w="1854" h="1581" extrusionOk="0">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8"/>
            <p:cNvSpPr/>
            <p:nvPr/>
          </p:nvSpPr>
          <p:spPr>
            <a:xfrm rot="5400000">
              <a:off x="3375596" y="640857"/>
              <a:ext cx="57642" cy="49689"/>
            </a:xfrm>
            <a:custGeom>
              <a:avLst/>
              <a:gdLst/>
              <a:ahLst/>
              <a:cxnLst/>
              <a:rect l="l" t="t" r="r" b="b"/>
              <a:pathLst>
                <a:path w="1841" h="1587" extrusionOk="0">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8"/>
            <p:cNvSpPr/>
            <p:nvPr/>
          </p:nvSpPr>
          <p:spPr>
            <a:xfrm rot="5400000">
              <a:off x="3113898" y="118496"/>
              <a:ext cx="57642" cy="49251"/>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8"/>
            <p:cNvSpPr/>
            <p:nvPr/>
          </p:nvSpPr>
          <p:spPr>
            <a:xfrm rot="5400000">
              <a:off x="3113585" y="379693"/>
              <a:ext cx="58049" cy="49470"/>
            </a:xfrm>
            <a:custGeom>
              <a:avLst/>
              <a:gdLst/>
              <a:ahLst/>
              <a:cxnLst/>
              <a:rect l="l" t="t" r="r" b="b"/>
              <a:pathLst>
                <a:path w="1854" h="1580" extrusionOk="0">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8"/>
            <p:cNvSpPr/>
            <p:nvPr/>
          </p:nvSpPr>
          <p:spPr>
            <a:xfrm rot="5400000">
              <a:off x="3113789" y="640967"/>
              <a:ext cx="57642" cy="49470"/>
            </a:xfrm>
            <a:custGeom>
              <a:avLst/>
              <a:gdLst/>
              <a:ahLst/>
              <a:cxnLst/>
              <a:rect l="l" t="t" r="r" b="b"/>
              <a:pathLst>
                <a:path w="1841" h="1580" extrusionOk="0">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2098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08"/>
        <p:cNvGrpSpPr/>
        <p:nvPr/>
      </p:nvGrpSpPr>
      <p:grpSpPr>
        <a:xfrm>
          <a:off x="0" y="0"/>
          <a:ext cx="0" cy="0"/>
          <a:chOff x="0" y="0"/>
          <a:chExt cx="0" cy="0"/>
        </a:xfrm>
      </p:grpSpPr>
      <p:sp>
        <p:nvSpPr>
          <p:cNvPr id="409" name="Google Shape;409;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200"/>
              <a:buNone/>
              <a:defRPr sz="5600">
                <a:solidFill>
                  <a:schemeClr val="lt1"/>
                </a:solidFill>
              </a:defRPr>
            </a:lvl1pPr>
            <a:lvl2pPr lvl="1" algn="ctr" rtl="0">
              <a:spcBef>
                <a:spcPts val="0"/>
              </a:spcBef>
              <a:spcAft>
                <a:spcPts val="0"/>
              </a:spcAft>
              <a:buClr>
                <a:schemeClr val="lt1"/>
              </a:buClr>
              <a:buSzPts val="4200"/>
              <a:buNone/>
              <a:defRPr sz="5600">
                <a:solidFill>
                  <a:schemeClr val="lt1"/>
                </a:solidFill>
              </a:defRPr>
            </a:lvl2pPr>
            <a:lvl3pPr lvl="2" algn="ctr" rtl="0">
              <a:spcBef>
                <a:spcPts val="0"/>
              </a:spcBef>
              <a:spcAft>
                <a:spcPts val="0"/>
              </a:spcAft>
              <a:buClr>
                <a:schemeClr val="lt1"/>
              </a:buClr>
              <a:buSzPts val="4200"/>
              <a:buNone/>
              <a:defRPr sz="5600">
                <a:solidFill>
                  <a:schemeClr val="lt1"/>
                </a:solidFill>
              </a:defRPr>
            </a:lvl3pPr>
            <a:lvl4pPr lvl="3" algn="ctr" rtl="0">
              <a:spcBef>
                <a:spcPts val="0"/>
              </a:spcBef>
              <a:spcAft>
                <a:spcPts val="0"/>
              </a:spcAft>
              <a:buClr>
                <a:schemeClr val="lt1"/>
              </a:buClr>
              <a:buSzPts val="4200"/>
              <a:buNone/>
              <a:defRPr sz="5600">
                <a:solidFill>
                  <a:schemeClr val="lt1"/>
                </a:solidFill>
              </a:defRPr>
            </a:lvl4pPr>
            <a:lvl5pPr lvl="4" algn="ctr" rtl="0">
              <a:spcBef>
                <a:spcPts val="0"/>
              </a:spcBef>
              <a:spcAft>
                <a:spcPts val="0"/>
              </a:spcAft>
              <a:buClr>
                <a:schemeClr val="lt1"/>
              </a:buClr>
              <a:buSzPts val="4200"/>
              <a:buNone/>
              <a:defRPr sz="5600">
                <a:solidFill>
                  <a:schemeClr val="lt1"/>
                </a:solidFill>
              </a:defRPr>
            </a:lvl5pPr>
            <a:lvl6pPr lvl="5" algn="ctr" rtl="0">
              <a:spcBef>
                <a:spcPts val="0"/>
              </a:spcBef>
              <a:spcAft>
                <a:spcPts val="0"/>
              </a:spcAft>
              <a:buClr>
                <a:schemeClr val="lt1"/>
              </a:buClr>
              <a:buSzPts val="4200"/>
              <a:buNone/>
              <a:defRPr sz="5600">
                <a:solidFill>
                  <a:schemeClr val="lt1"/>
                </a:solidFill>
              </a:defRPr>
            </a:lvl6pPr>
            <a:lvl7pPr lvl="6" algn="ctr" rtl="0">
              <a:spcBef>
                <a:spcPts val="0"/>
              </a:spcBef>
              <a:spcAft>
                <a:spcPts val="0"/>
              </a:spcAft>
              <a:buClr>
                <a:schemeClr val="lt1"/>
              </a:buClr>
              <a:buSzPts val="4200"/>
              <a:buNone/>
              <a:defRPr sz="5600">
                <a:solidFill>
                  <a:schemeClr val="lt1"/>
                </a:solidFill>
              </a:defRPr>
            </a:lvl7pPr>
            <a:lvl8pPr lvl="7" algn="ctr" rtl="0">
              <a:spcBef>
                <a:spcPts val="0"/>
              </a:spcBef>
              <a:spcAft>
                <a:spcPts val="0"/>
              </a:spcAft>
              <a:buClr>
                <a:schemeClr val="lt1"/>
              </a:buClr>
              <a:buSzPts val="4200"/>
              <a:buNone/>
              <a:defRPr sz="5600">
                <a:solidFill>
                  <a:schemeClr val="lt1"/>
                </a:solidFill>
              </a:defRPr>
            </a:lvl8pPr>
            <a:lvl9pPr lvl="8" algn="ctr" rtl="0">
              <a:spcBef>
                <a:spcPts val="0"/>
              </a:spcBef>
              <a:spcAft>
                <a:spcPts val="0"/>
              </a:spcAft>
              <a:buClr>
                <a:schemeClr val="lt1"/>
              </a:buClr>
              <a:buSzPts val="4200"/>
              <a:buNone/>
              <a:defRPr sz="5600">
                <a:solidFill>
                  <a:schemeClr val="lt1"/>
                </a:solidFill>
              </a:defRPr>
            </a:lvl9pPr>
          </a:lstStyle>
          <a:p>
            <a:r>
              <a:rPr lang="en-US"/>
              <a:t>Click to edit Master title style</a:t>
            </a:r>
            <a:endParaRPr/>
          </a:p>
        </p:txBody>
      </p:sp>
      <p:sp>
        <p:nvSpPr>
          <p:cNvPr id="410" name="Google Shape;410;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411" name="Google Shape;411;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23323" rtl="0">
              <a:spcBef>
                <a:spcPts val="0"/>
              </a:spcBef>
              <a:spcAft>
                <a:spcPts val="0"/>
              </a:spcAft>
              <a:buSzPts val="14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Edit Master text styles</a:t>
            </a:r>
          </a:p>
        </p:txBody>
      </p:sp>
    </p:spTree>
    <p:extLst>
      <p:ext uri="{BB962C8B-B14F-4D97-AF65-F5344CB8AC3E}">
        <p14:creationId xmlns:p14="http://schemas.microsoft.com/office/powerpoint/2010/main" val="249507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2"/>
        <p:cNvGrpSpPr/>
        <p:nvPr/>
      </p:nvGrpSpPr>
      <p:grpSpPr>
        <a:xfrm>
          <a:off x="0" y="0"/>
          <a:ext cx="0" cy="0"/>
          <a:chOff x="0" y="0"/>
          <a:chExt cx="0" cy="0"/>
        </a:xfrm>
      </p:grpSpPr>
      <p:sp>
        <p:nvSpPr>
          <p:cNvPr id="413" name="Google Shape;413;p10"/>
          <p:cNvSpPr txBox="1">
            <a:spLocks noGrp="1"/>
          </p:cNvSpPr>
          <p:nvPr>
            <p:ph type="title"/>
          </p:nvPr>
        </p:nvSpPr>
        <p:spPr>
          <a:xfrm>
            <a:off x="832133" y="4405429"/>
            <a:ext cx="6396000" cy="153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400"/>
              <a:buNone/>
              <a:defRPr sz="4533">
                <a:solidFill>
                  <a:schemeClr val="lt1"/>
                </a:solidFill>
              </a:defRPr>
            </a:lvl1pPr>
            <a:lvl2pPr lvl="1" rtl="0">
              <a:spcBef>
                <a:spcPts val="0"/>
              </a:spcBef>
              <a:spcAft>
                <a:spcPts val="0"/>
              </a:spcAft>
              <a:buClr>
                <a:schemeClr val="dk1"/>
              </a:buClr>
              <a:buSzPts val="3400"/>
              <a:buNone/>
              <a:defRPr sz="4533">
                <a:solidFill>
                  <a:schemeClr val="dk1"/>
                </a:solidFill>
              </a:defRPr>
            </a:lvl2pPr>
            <a:lvl3pPr lvl="2" rtl="0">
              <a:spcBef>
                <a:spcPts val="0"/>
              </a:spcBef>
              <a:spcAft>
                <a:spcPts val="0"/>
              </a:spcAft>
              <a:buClr>
                <a:schemeClr val="dk1"/>
              </a:buClr>
              <a:buSzPts val="3400"/>
              <a:buNone/>
              <a:defRPr sz="4533">
                <a:solidFill>
                  <a:schemeClr val="dk1"/>
                </a:solidFill>
              </a:defRPr>
            </a:lvl3pPr>
            <a:lvl4pPr lvl="3" rtl="0">
              <a:spcBef>
                <a:spcPts val="0"/>
              </a:spcBef>
              <a:spcAft>
                <a:spcPts val="0"/>
              </a:spcAft>
              <a:buClr>
                <a:schemeClr val="dk1"/>
              </a:buClr>
              <a:buSzPts val="3400"/>
              <a:buNone/>
              <a:defRPr sz="4533">
                <a:solidFill>
                  <a:schemeClr val="dk1"/>
                </a:solidFill>
              </a:defRPr>
            </a:lvl4pPr>
            <a:lvl5pPr lvl="4" rtl="0">
              <a:spcBef>
                <a:spcPts val="0"/>
              </a:spcBef>
              <a:spcAft>
                <a:spcPts val="0"/>
              </a:spcAft>
              <a:buClr>
                <a:schemeClr val="dk1"/>
              </a:buClr>
              <a:buSzPts val="3400"/>
              <a:buNone/>
              <a:defRPr sz="4533">
                <a:solidFill>
                  <a:schemeClr val="dk1"/>
                </a:solidFill>
              </a:defRPr>
            </a:lvl5pPr>
            <a:lvl6pPr lvl="5" rtl="0">
              <a:spcBef>
                <a:spcPts val="0"/>
              </a:spcBef>
              <a:spcAft>
                <a:spcPts val="0"/>
              </a:spcAft>
              <a:buClr>
                <a:schemeClr val="dk1"/>
              </a:buClr>
              <a:buSzPts val="3400"/>
              <a:buNone/>
              <a:defRPr sz="4533">
                <a:solidFill>
                  <a:schemeClr val="dk1"/>
                </a:solidFill>
              </a:defRPr>
            </a:lvl6pPr>
            <a:lvl7pPr lvl="6" rtl="0">
              <a:spcBef>
                <a:spcPts val="0"/>
              </a:spcBef>
              <a:spcAft>
                <a:spcPts val="0"/>
              </a:spcAft>
              <a:buClr>
                <a:schemeClr val="dk1"/>
              </a:buClr>
              <a:buSzPts val="3400"/>
              <a:buNone/>
              <a:defRPr sz="4533">
                <a:solidFill>
                  <a:schemeClr val="dk1"/>
                </a:solidFill>
              </a:defRPr>
            </a:lvl7pPr>
            <a:lvl8pPr lvl="7" rtl="0">
              <a:spcBef>
                <a:spcPts val="0"/>
              </a:spcBef>
              <a:spcAft>
                <a:spcPts val="0"/>
              </a:spcAft>
              <a:buClr>
                <a:schemeClr val="dk1"/>
              </a:buClr>
              <a:buSzPts val="3400"/>
              <a:buNone/>
              <a:defRPr sz="4533">
                <a:solidFill>
                  <a:schemeClr val="dk1"/>
                </a:solidFill>
              </a:defRPr>
            </a:lvl8pPr>
            <a:lvl9pPr lvl="8" rtl="0">
              <a:spcBef>
                <a:spcPts val="0"/>
              </a:spcBef>
              <a:spcAft>
                <a:spcPts val="0"/>
              </a:spcAft>
              <a:buClr>
                <a:schemeClr val="dk1"/>
              </a:buClr>
              <a:buSzPts val="3400"/>
              <a:buNone/>
              <a:defRPr sz="4533">
                <a:solidFill>
                  <a:schemeClr val="dk1"/>
                </a:solidFill>
              </a:defRPr>
            </a:lvl9pPr>
          </a:lstStyle>
          <a:p>
            <a:r>
              <a:rPr lang="en-US"/>
              <a:t>Click to edit Master title style</a:t>
            </a:r>
            <a:endParaRPr/>
          </a:p>
        </p:txBody>
      </p:sp>
      <p:sp>
        <p:nvSpPr>
          <p:cNvPr id="414" name="Google Shape;414;p10"/>
          <p:cNvSpPr/>
          <p:nvPr/>
        </p:nvSpPr>
        <p:spPr>
          <a:xfrm>
            <a:off x="11776188" y="1997379"/>
            <a:ext cx="50821" cy="43640"/>
          </a:xfrm>
          <a:custGeom>
            <a:avLst/>
            <a:gdLst/>
            <a:ahLst/>
            <a:cxnLst/>
            <a:rect l="l" t="t" r="r" b="b"/>
            <a:pathLst>
              <a:path w="1840" h="1580" extrusionOk="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10"/>
          <p:cNvSpPr/>
          <p:nvPr/>
        </p:nvSpPr>
        <p:spPr>
          <a:xfrm>
            <a:off x="12006488" y="1997379"/>
            <a:ext cx="50848" cy="43640"/>
          </a:xfrm>
          <a:custGeom>
            <a:avLst/>
            <a:gdLst/>
            <a:ahLst/>
            <a:cxnLst/>
            <a:rect l="l" t="t" r="r" b="b"/>
            <a:pathLst>
              <a:path w="1841" h="1580" extrusionOk="0">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6" name="Google Shape;416;p10"/>
          <p:cNvGrpSpPr/>
          <p:nvPr/>
        </p:nvGrpSpPr>
        <p:grpSpPr>
          <a:xfrm>
            <a:off x="11776189" y="2228398"/>
            <a:ext cx="281396" cy="3045821"/>
            <a:chOff x="8889291" y="1671298"/>
            <a:chExt cx="211047" cy="2284366"/>
          </a:xfrm>
        </p:grpSpPr>
        <p:sp>
          <p:nvSpPr>
            <p:cNvPr id="417" name="Google Shape;417;p10"/>
            <p:cNvSpPr/>
            <p:nvPr/>
          </p:nvSpPr>
          <p:spPr>
            <a:xfrm>
              <a:off x="8889291" y="1671298"/>
              <a:ext cx="38116" cy="32585"/>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0"/>
            <p:cNvSpPr/>
            <p:nvPr/>
          </p:nvSpPr>
          <p:spPr>
            <a:xfrm>
              <a:off x="9062016" y="1671298"/>
              <a:ext cx="38136" cy="32585"/>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0"/>
            <p:cNvSpPr/>
            <p:nvPr/>
          </p:nvSpPr>
          <p:spPr>
            <a:xfrm>
              <a:off x="8889291" y="1844561"/>
              <a:ext cx="38116" cy="32605"/>
            </a:xfrm>
            <a:custGeom>
              <a:avLst/>
              <a:gdLst/>
              <a:ahLst/>
              <a:cxnLst/>
              <a:rect l="l" t="t" r="r" b="b"/>
              <a:pathLst>
                <a:path w="1840" h="1574" extrusionOk="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0"/>
            <p:cNvSpPr/>
            <p:nvPr/>
          </p:nvSpPr>
          <p:spPr>
            <a:xfrm>
              <a:off x="9062016" y="1844561"/>
              <a:ext cx="38136" cy="32605"/>
            </a:xfrm>
            <a:custGeom>
              <a:avLst/>
              <a:gdLst/>
              <a:ahLst/>
              <a:cxnLst/>
              <a:rect l="l" t="t" r="r" b="b"/>
              <a:pathLst>
                <a:path w="1841" h="1574" extrusionOk="0">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0"/>
            <p:cNvSpPr/>
            <p:nvPr/>
          </p:nvSpPr>
          <p:spPr>
            <a:xfrm>
              <a:off x="8889291" y="2017576"/>
              <a:ext cx="38116" cy="32750"/>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0"/>
            <p:cNvSpPr/>
            <p:nvPr/>
          </p:nvSpPr>
          <p:spPr>
            <a:xfrm>
              <a:off x="9062016" y="2017576"/>
              <a:ext cx="38136" cy="32750"/>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10"/>
            <p:cNvSpPr/>
            <p:nvPr/>
          </p:nvSpPr>
          <p:spPr>
            <a:xfrm>
              <a:off x="8889291" y="2190860"/>
              <a:ext cx="38116" cy="32730"/>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10"/>
            <p:cNvSpPr/>
            <p:nvPr/>
          </p:nvSpPr>
          <p:spPr>
            <a:xfrm>
              <a:off x="9062016" y="2190860"/>
              <a:ext cx="38136" cy="32730"/>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0"/>
            <p:cNvSpPr/>
            <p:nvPr/>
          </p:nvSpPr>
          <p:spPr>
            <a:xfrm>
              <a:off x="8889291" y="2364144"/>
              <a:ext cx="38116" cy="32585"/>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0"/>
            <p:cNvSpPr/>
            <p:nvPr/>
          </p:nvSpPr>
          <p:spPr>
            <a:xfrm>
              <a:off x="9062016" y="2364144"/>
              <a:ext cx="38136" cy="32585"/>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0"/>
            <p:cNvSpPr/>
            <p:nvPr/>
          </p:nvSpPr>
          <p:spPr>
            <a:xfrm>
              <a:off x="8889291" y="2537407"/>
              <a:ext cx="38116" cy="32585"/>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0"/>
            <p:cNvSpPr/>
            <p:nvPr/>
          </p:nvSpPr>
          <p:spPr>
            <a:xfrm>
              <a:off x="9062016" y="2537407"/>
              <a:ext cx="38136" cy="32585"/>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0"/>
            <p:cNvSpPr/>
            <p:nvPr/>
          </p:nvSpPr>
          <p:spPr>
            <a:xfrm>
              <a:off x="8889291" y="2710691"/>
              <a:ext cx="38116" cy="32585"/>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0"/>
            <p:cNvSpPr/>
            <p:nvPr/>
          </p:nvSpPr>
          <p:spPr>
            <a:xfrm>
              <a:off x="9062016" y="2710691"/>
              <a:ext cx="38136" cy="32585"/>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0"/>
            <p:cNvSpPr/>
            <p:nvPr/>
          </p:nvSpPr>
          <p:spPr>
            <a:xfrm>
              <a:off x="8889291" y="2883685"/>
              <a:ext cx="38116" cy="32750"/>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0"/>
            <p:cNvSpPr/>
            <p:nvPr/>
          </p:nvSpPr>
          <p:spPr>
            <a:xfrm>
              <a:off x="9062016" y="2883685"/>
              <a:ext cx="38136" cy="32750"/>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0"/>
            <p:cNvSpPr/>
            <p:nvPr/>
          </p:nvSpPr>
          <p:spPr>
            <a:xfrm>
              <a:off x="8889291" y="3056969"/>
              <a:ext cx="38116" cy="32730"/>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0"/>
            <p:cNvSpPr/>
            <p:nvPr/>
          </p:nvSpPr>
          <p:spPr>
            <a:xfrm>
              <a:off x="9062016" y="3056969"/>
              <a:ext cx="38136" cy="32730"/>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0"/>
            <p:cNvSpPr/>
            <p:nvPr/>
          </p:nvSpPr>
          <p:spPr>
            <a:xfrm>
              <a:off x="8889291" y="3230253"/>
              <a:ext cx="38116" cy="32585"/>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0"/>
            <p:cNvSpPr/>
            <p:nvPr/>
          </p:nvSpPr>
          <p:spPr>
            <a:xfrm>
              <a:off x="9062016" y="3230253"/>
              <a:ext cx="38136" cy="32585"/>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0"/>
            <p:cNvSpPr/>
            <p:nvPr/>
          </p:nvSpPr>
          <p:spPr>
            <a:xfrm>
              <a:off x="8889291" y="3403517"/>
              <a:ext cx="38116" cy="32688"/>
            </a:xfrm>
            <a:custGeom>
              <a:avLst/>
              <a:gdLst/>
              <a:ahLst/>
              <a:cxnLst/>
              <a:rect l="l" t="t" r="r" b="b"/>
              <a:pathLst>
                <a:path w="1840" h="1578" extrusionOk="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0"/>
            <p:cNvSpPr/>
            <p:nvPr/>
          </p:nvSpPr>
          <p:spPr>
            <a:xfrm>
              <a:off x="9062016" y="3403517"/>
              <a:ext cx="38323" cy="32688"/>
            </a:xfrm>
            <a:custGeom>
              <a:avLst/>
              <a:gdLst/>
              <a:ahLst/>
              <a:cxnLst/>
              <a:rect l="l" t="t" r="r" b="b"/>
              <a:pathLst>
                <a:path w="1850" h="1578" extrusionOk="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0"/>
            <p:cNvSpPr/>
            <p:nvPr/>
          </p:nvSpPr>
          <p:spPr>
            <a:xfrm>
              <a:off x="8889291" y="3576532"/>
              <a:ext cx="38116" cy="32730"/>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0"/>
            <p:cNvSpPr/>
            <p:nvPr/>
          </p:nvSpPr>
          <p:spPr>
            <a:xfrm>
              <a:off x="9062016" y="3576532"/>
              <a:ext cx="38136" cy="32730"/>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0"/>
            <p:cNvSpPr/>
            <p:nvPr/>
          </p:nvSpPr>
          <p:spPr>
            <a:xfrm>
              <a:off x="8889291" y="3749795"/>
              <a:ext cx="38116" cy="32750"/>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0"/>
            <p:cNvSpPr/>
            <p:nvPr/>
          </p:nvSpPr>
          <p:spPr>
            <a:xfrm>
              <a:off x="9062016" y="3749795"/>
              <a:ext cx="38136" cy="32750"/>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0"/>
            <p:cNvSpPr/>
            <p:nvPr/>
          </p:nvSpPr>
          <p:spPr>
            <a:xfrm>
              <a:off x="8889291" y="3923079"/>
              <a:ext cx="38116" cy="32585"/>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0"/>
            <p:cNvSpPr/>
            <p:nvPr/>
          </p:nvSpPr>
          <p:spPr>
            <a:xfrm>
              <a:off x="9062016" y="3923079"/>
              <a:ext cx="38136" cy="32585"/>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497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Poiret One"/>
              <a:buNone/>
              <a:defRPr sz="3000" b="1">
                <a:solidFill>
                  <a:schemeClr val="dk2"/>
                </a:solidFill>
                <a:latin typeface="Poiret One"/>
                <a:ea typeface="Poiret One"/>
                <a:cs typeface="Poiret One"/>
                <a:sym typeface="Poiret One"/>
              </a:defRPr>
            </a:lvl1pPr>
            <a:lvl2pPr lvl="1" rtl="0">
              <a:spcBef>
                <a:spcPts val="0"/>
              </a:spcBef>
              <a:spcAft>
                <a:spcPts val="0"/>
              </a:spcAft>
              <a:buClr>
                <a:schemeClr val="dk2"/>
              </a:buClr>
              <a:buSzPts val="3000"/>
              <a:buFont typeface="Poiret One"/>
              <a:buNone/>
              <a:defRPr sz="3000" b="1">
                <a:solidFill>
                  <a:schemeClr val="dk2"/>
                </a:solidFill>
                <a:latin typeface="Poiret One"/>
                <a:ea typeface="Poiret One"/>
                <a:cs typeface="Poiret One"/>
                <a:sym typeface="Poiret One"/>
              </a:defRPr>
            </a:lvl2pPr>
            <a:lvl3pPr lvl="2" rtl="0">
              <a:spcBef>
                <a:spcPts val="0"/>
              </a:spcBef>
              <a:spcAft>
                <a:spcPts val="0"/>
              </a:spcAft>
              <a:buClr>
                <a:schemeClr val="dk2"/>
              </a:buClr>
              <a:buSzPts val="3000"/>
              <a:buFont typeface="Poiret One"/>
              <a:buNone/>
              <a:defRPr sz="3000" b="1">
                <a:solidFill>
                  <a:schemeClr val="dk2"/>
                </a:solidFill>
                <a:latin typeface="Poiret One"/>
                <a:ea typeface="Poiret One"/>
                <a:cs typeface="Poiret One"/>
                <a:sym typeface="Poiret One"/>
              </a:defRPr>
            </a:lvl3pPr>
            <a:lvl4pPr lvl="3" rtl="0">
              <a:spcBef>
                <a:spcPts val="0"/>
              </a:spcBef>
              <a:spcAft>
                <a:spcPts val="0"/>
              </a:spcAft>
              <a:buClr>
                <a:schemeClr val="dk2"/>
              </a:buClr>
              <a:buSzPts val="3000"/>
              <a:buFont typeface="Poiret One"/>
              <a:buNone/>
              <a:defRPr sz="3000" b="1">
                <a:solidFill>
                  <a:schemeClr val="dk2"/>
                </a:solidFill>
                <a:latin typeface="Poiret One"/>
                <a:ea typeface="Poiret One"/>
                <a:cs typeface="Poiret One"/>
                <a:sym typeface="Poiret One"/>
              </a:defRPr>
            </a:lvl4pPr>
            <a:lvl5pPr lvl="4" rtl="0">
              <a:spcBef>
                <a:spcPts val="0"/>
              </a:spcBef>
              <a:spcAft>
                <a:spcPts val="0"/>
              </a:spcAft>
              <a:buClr>
                <a:schemeClr val="dk2"/>
              </a:buClr>
              <a:buSzPts val="3000"/>
              <a:buFont typeface="Poiret One"/>
              <a:buNone/>
              <a:defRPr sz="3000" b="1">
                <a:solidFill>
                  <a:schemeClr val="dk2"/>
                </a:solidFill>
                <a:latin typeface="Poiret One"/>
                <a:ea typeface="Poiret One"/>
                <a:cs typeface="Poiret One"/>
                <a:sym typeface="Poiret One"/>
              </a:defRPr>
            </a:lvl5pPr>
            <a:lvl6pPr lvl="5" rtl="0">
              <a:spcBef>
                <a:spcPts val="0"/>
              </a:spcBef>
              <a:spcAft>
                <a:spcPts val="0"/>
              </a:spcAft>
              <a:buClr>
                <a:schemeClr val="dk2"/>
              </a:buClr>
              <a:buSzPts val="3000"/>
              <a:buFont typeface="Poiret One"/>
              <a:buNone/>
              <a:defRPr sz="3000" b="1">
                <a:solidFill>
                  <a:schemeClr val="dk2"/>
                </a:solidFill>
                <a:latin typeface="Poiret One"/>
                <a:ea typeface="Poiret One"/>
                <a:cs typeface="Poiret One"/>
                <a:sym typeface="Poiret One"/>
              </a:defRPr>
            </a:lvl6pPr>
            <a:lvl7pPr lvl="6" rtl="0">
              <a:spcBef>
                <a:spcPts val="0"/>
              </a:spcBef>
              <a:spcAft>
                <a:spcPts val="0"/>
              </a:spcAft>
              <a:buClr>
                <a:schemeClr val="dk2"/>
              </a:buClr>
              <a:buSzPts val="3000"/>
              <a:buFont typeface="Poiret One"/>
              <a:buNone/>
              <a:defRPr sz="3000" b="1">
                <a:solidFill>
                  <a:schemeClr val="dk2"/>
                </a:solidFill>
                <a:latin typeface="Poiret One"/>
                <a:ea typeface="Poiret One"/>
                <a:cs typeface="Poiret One"/>
                <a:sym typeface="Poiret One"/>
              </a:defRPr>
            </a:lvl7pPr>
            <a:lvl8pPr lvl="7" rtl="0">
              <a:spcBef>
                <a:spcPts val="0"/>
              </a:spcBef>
              <a:spcAft>
                <a:spcPts val="0"/>
              </a:spcAft>
              <a:buClr>
                <a:schemeClr val="dk2"/>
              </a:buClr>
              <a:buSzPts val="3000"/>
              <a:buFont typeface="Poiret One"/>
              <a:buNone/>
              <a:defRPr sz="3000" b="1">
                <a:solidFill>
                  <a:schemeClr val="dk2"/>
                </a:solidFill>
                <a:latin typeface="Poiret One"/>
                <a:ea typeface="Poiret One"/>
                <a:cs typeface="Poiret One"/>
                <a:sym typeface="Poiret One"/>
              </a:defRPr>
            </a:lvl8pPr>
            <a:lvl9pPr lvl="8" rtl="0">
              <a:spcBef>
                <a:spcPts val="0"/>
              </a:spcBef>
              <a:spcAft>
                <a:spcPts val="0"/>
              </a:spcAft>
              <a:buClr>
                <a:schemeClr val="dk2"/>
              </a:buClr>
              <a:buSzPts val="3000"/>
              <a:buFont typeface="Poiret One"/>
              <a:buNone/>
              <a:defRPr sz="3000" b="1">
                <a:solidFill>
                  <a:schemeClr val="dk2"/>
                </a:solidFill>
                <a:latin typeface="Poiret One"/>
                <a:ea typeface="Poiret One"/>
                <a:cs typeface="Poiret One"/>
                <a:sym typeface="Poiret One"/>
              </a:defRPr>
            </a:lvl9pPr>
          </a:lstStyle>
          <a:p>
            <a:endParaRPr dirty="0"/>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Overpass Light"/>
              <a:buChar char="●"/>
              <a:defRPr>
                <a:solidFill>
                  <a:schemeClr val="dk1"/>
                </a:solidFill>
                <a:latin typeface="Overpass Light"/>
                <a:ea typeface="Overpass Light"/>
                <a:cs typeface="Overpass Light"/>
                <a:sym typeface="Overpass Light"/>
              </a:defRPr>
            </a:lvl1pPr>
            <a:lvl2pPr marL="914400" lvl="1" indent="-317500" rtl="0">
              <a:lnSpc>
                <a:spcPct val="100000"/>
              </a:lnSpc>
              <a:spcBef>
                <a:spcPts val="1600"/>
              </a:spcBef>
              <a:spcAft>
                <a:spcPts val="0"/>
              </a:spcAft>
              <a:buClr>
                <a:schemeClr val="dk1"/>
              </a:buClr>
              <a:buSzPts val="1400"/>
              <a:buFont typeface="Overpass Light"/>
              <a:buChar char="○"/>
              <a:defRPr>
                <a:solidFill>
                  <a:schemeClr val="dk1"/>
                </a:solidFill>
                <a:latin typeface="Overpass Light"/>
                <a:ea typeface="Overpass Light"/>
                <a:cs typeface="Overpass Light"/>
                <a:sym typeface="Overpass Light"/>
              </a:defRPr>
            </a:lvl2pPr>
            <a:lvl3pPr marL="1371600" lvl="2" indent="-317500" rtl="0">
              <a:lnSpc>
                <a:spcPct val="100000"/>
              </a:lnSpc>
              <a:spcBef>
                <a:spcPts val="1600"/>
              </a:spcBef>
              <a:spcAft>
                <a:spcPts val="0"/>
              </a:spcAft>
              <a:buClr>
                <a:schemeClr val="dk1"/>
              </a:buClr>
              <a:buSzPts val="1400"/>
              <a:buFont typeface="Overpass Light"/>
              <a:buChar char="■"/>
              <a:defRPr>
                <a:solidFill>
                  <a:schemeClr val="dk1"/>
                </a:solidFill>
                <a:latin typeface="Overpass Light"/>
                <a:ea typeface="Overpass Light"/>
                <a:cs typeface="Overpass Light"/>
                <a:sym typeface="Overpass Light"/>
              </a:defRPr>
            </a:lvl3pPr>
            <a:lvl4pPr marL="1828800" lvl="3" indent="-317500" rtl="0">
              <a:lnSpc>
                <a:spcPct val="100000"/>
              </a:lnSpc>
              <a:spcBef>
                <a:spcPts val="1600"/>
              </a:spcBef>
              <a:spcAft>
                <a:spcPts val="0"/>
              </a:spcAft>
              <a:buClr>
                <a:schemeClr val="dk1"/>
              </a:buClr>
              <a:buSzPts val="1400"/>
              <a:buFont typeface="Overpass Light"/>
              <a:buChar char="●"/>
              <a:defRPr>
                <a:solidFill>
                  <a:schemeClr val="dk1"/>
                </a:solidFill>
                <a:latin typeface="Overpass Light"/>
                <a:ea typeface="Overpass Light"/>
                <a:cs typeface="Overpass Light"/>
                <a:sym typeface="Overpass Light"/>
              </a:defRPr>
            </a:lvl4pPr>
            <a:lvl5pPr marL="2286000" lvl="4" indent="-317500" rtl="0">
              <a:lnSpc>
                <a:spcPct val="100000"/>
              </a:lnSpc>
              <a:spcBef>
                <a:spcPts val="1600"/>
              </a:spcBef>
              <a:spcAft>
                <a:spcPts val="0"/>
              </a:spcAft>
              <a:buClr>
                <a:schemeClr val="dk1"/>
              </a:buClr>
              <a:buSzPts val="1400"/>
              <a:buFont typeface="Overpass Light"/>
              <a:buChar char="○"/>
              <a:defRPr>
                <a:solidFill>
                  <a:schemeClr val="dk1"/>
                </a:solidFill>
                <a:latin typeface="Overpass Light"/>
                <a:ea typeface="Overpass Light"/>
                <a:cs typeface="Overpass Light"/>
                <a:sym typeface="Overpass Light"/>
              </a:defRPr>
            </a:lvl5pPr>
            <a:lvl6pPr marL="2743200" lvl="5" indent="-317500" rtl="0">
              <a:lnSpc>
                <a:spcPct val="100000"/>
              </a:lnSpc>
              <a:spcBef>
                <a:spcPts val="1600"/>
              </a:spcBef>
              <a:spcAft>
                <a:spcPts val="0"/>
              </a:spcAft>
              <a:buClr>
                <a:schemeClr val="dk1"/>
              </a:buClr>
              <a:buSzPts val="1400"/>
              <a:buFont typeface="Overpass Light"/>
              <a:buChar char="■"/>
              <a:defRPr>
                <a:solidFill>
                  <a:schemeClr val="dk1"/>
                </a:solidFill>
                <a:latin typeface="Overpass Light"/>
                <a:ea typeface="Overpass Light"/>
                <a:cs typeface="Overpass Light"/>
                <a:sym typeface="Overpass Light"/>
              </a:defRPr>
            </a:lvl6pPr>
            <a:lvl7pPr marL="3200400" lvl="6" indent="-317500" rtl="0">
              <a:lnSpc>
                <a:spcPct val="100000"/>
              </a:lnSpc>
              <a:spcBef>
                <a:spcPts val="1600"/>
              </a:spcBef>
              <a:spcAft>
                <a:spcPts val="0"/>
              </a:spcAft>
              <a:buClr>
                <a:schemeClr val="dk1"/>
              </a:buClr>
              <a:buSzPts val="1400"/>
              <a:buFont typeface="Overpass Light"/>
              <a:buChar char="●"/>
              <a:defRPr>
                <a:solidFill>
                  <a:schemeClr val="dk1"/>
                </a:solidFill>
                <a:latin typeface="Overpass Light"/>
                <a:ea typeface="Overpass Light"/>
                <a:cs typeface="Overpass Light"/>
                <a:sym typeface="Overpass Light"/>
              </a:defRPr>
            </a:lvl7pPr>
            <a:lvl8pPr marL="3657600" lvl="7" indent="-317500" rtl="0">
              <a:lnSpc>
                <a:spcPct val="100000"/>
              </a:lnSpc>
              <a:spcBef>
                <a:spcPts val="1600"/>
              </a:spcBef>
              <a:spcAft>
                <a:spcPts val="0"/>
              </a:spcAft>
              <a:buClr>
                <a:schemeClr val="dk1"/>
              </a:buClr>
              <a:buSzPts val="1400"/>
              <a:buFont typeface="Overpass Light"/>
              <a:buChar char="○"/>
              <a:defRPr>
                <a:solidFill>
                  <a:schemeClr val="dk1"/>
                </a:solidFill>
                <a:latin typeface="Overpass Light"/>
                <a:ea typeface="Overpass Light"/>
                <a:cs typeface="Overpass Light"/>
                <a:sym typeface="Overpass Light"/>
              </a:defRPr>
            </a:lvl8pPr>
            <a:lvl9pPr marL="4114800" lvl="8" indent="-317500" rtl="0">
              <a:lnSpc>
                <a:spcPct val="100000"/>
              </a:lnSpc>
              <a:spcBef>
                <a:spcPts val="1600"/>
              </a:spcBef>
              <a:spcAft>
                <a:spcPts val="1600"/>
              </a:spcAft>
              <a:buClr>
                <a:schemeClr val="dk1"/>
              </a:buClr>
              <a:buSzPts val="1400"/>
              <a:buFont typeface="Overpass Light"/>
              <a:buChar char="■"/>
              <a:defRPr>
                <a:solidFill>
                  <a:schemeClr val="dk1"/>
                </a:solidFill>
                <a:latin typeface="Overpass Light"/>
                <a:ea typeface="Overpass Light"/>
                <a:cs typeface="Overpass Light"/>
                <a:sym typeface="Overpass Light"/>
              </a:defRPr>
            </a:lvl9pPr>
          </a:lstStyle>
          <a:p>
            <a:endParaRPr dirty="0"/>
          </a:p>
        </p:txBody>
      </p:sp>
    </p:spTree>
    <p:extLst>
      <p:ext uri="{BB962C8B-B14F-4D97-AF65-F5344CB8AC3E}">
        <p14:creationId xmlns:p14="http://schemas.microsoft.com/office/powerpoint/2010/main" val="313282123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Poiret One" panose="020B0604020202020204" charset="0"/>
          <a:ea typeface="Poiret One" panose="020B0604020202020204"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173"/>
        <p:cNvGrpSpPr/>
        <p:nvPr/>
      </p:nvGrpSpPr>
      <p:grpSpPr>
        <a:xfrm>
          <a:off x="0" y="0"/>
          <a:ext cx="0" cy="0"/>
          <a:chOff x="0" y="0"/>
          <a:chExt cx="0" cy="0"/>
        </a:xfrm>
      </p:grpSpPr>
      <p:sp>
        <p:nvSpPr>
          <p:cNvPr id="1174" name="Google Shape;1174;p2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175" name="Google Shape;1175;p2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515104252"/>
      </p:ext>
    </p:extLst>
  </p:cSld>
  <p:clrMap bg1="lt1" tx1="dk1" bg2="dk2" tx2="lt2" accent1="accent1" accent2="accent2" accent3="accent3" accent4="accent4" accent5="accent5" accent6="accent6" hlink="hlink" folHlink="folHlink"/>
  <p:sldLayoutIdLst>
    <p:sldLayoutId id="214748368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181;p26"/>
          <p:cNvGrpSpPr/>
          <p:nvPr/>
        </p:nvGrpSpPr>
        <p:grpSpPr>
          <a:xfrm>
            <a:off x="-383612" y="-254000"/>
            <a:ext cx="11318311" cy="8902699"/>
            <a:chOff x="8296325" y="4486925"/>
            <a:chExt cx="1665557" cy="1401300"/>
          </a:xfrm>
        </p:grpSpPr>
        <p:cxnSp>
          <p:nvCxnSpPr>
            <p:cNvPr id="6" name="Google Shape;1182;p26"/>
            <p:cNvCxnSpPr/>
            <p:nvPr/>
          </p:nvCxnSpPr>
          <p:spPr>
            <a:xfrm rot="10800000">
              <a:off x="8446325" y="4486925"/>
              <a:ext cx="0" cy="1401300"/>
            </a:xfrm>
            <a:prstGeom prst="straightConnector1">
              <a:avLst/>
            </a:prstGeom>
            <a:noFill/>
            <a:ln w="9525" cap="flat" cmpd="sng">
              <a:solidFill>
                <a:srgbClr val="F5CDB2"/>
              </a:solidFill>
              <a:prstDash val="solid"/>
              <a:round/>
              <a:headEnd type="none" w="med" len="med"/>
              <a:tailEnd type="none" w="med" len="med"/>
            </a:ln>
          </p:spPr>
        </p:cxnSp>
        <p:cxnSp>
          <p:nvCxnSpPr>
            <p:cNvPr id="7" name="Google Shape;1183;p26"/>
            <p:cNvCxnSpPr/>
            <p:nvPr/>
          </p:nvCxnSpPr>
          <p:spPr>
            <a:xfrm flipH="1" flipV="1">
              <a:off x="8296325" y="4589350"/>
              <a:ext cx="1665557" cy="171057"/>
            </a:xfrm>
            <a:prstGeom prst="straightConnector1">
              <a:avLst/>
            </a:prstGeom>
            <a:noFill/>
            <a:ln w="9525" cap="flat" cmpd="sng">
              <a:solidFill>
                <a:srgbClr val="F5CDB2"/>
              </a:solidFill>
              <a:prstDash val="solid"/>
              <a:round/>
              <a:headEnd type="none" w="med" len="med"/>
              <a:tailEnd type="none" w="med" len="med"/>
            </a:ln>
          </p:spPr>
        </p:cxnSp>
      </p:grpSp>
      <p:grpSp>
        <p:nvGrpSpPr>
          <p:cNvPr id="10" name="Google Shape;1371;p26"/>
          <p:cNvGrpSpPr/>
          <p:nvPr/>
        </p:nvGrpSpPr>
        <p:grpSpPr>
          <a:xfrm>
            <a:off x="2456531" y="5606249"/>
            <a:ext cx="4787678" cy="1520692"/>
            <a:chOff x="1380351" y="4236345"/>
            <a:chExt cx="2528425" cy="803094"/>
          </a:xfrm>
        </p:grpSpPr>
        <p:sp>
          <p:nvSpPr>
            <p:cNvPr id="11" name="Google Shape;1372;p26"/>
            <p:cNvSpPr/>
            <p:nvPr/>
          </p:nvSpPr>
          <p:spPr>
            <a:xfrm>
              <a:off x="1380351" y="4236345"/>
              <a:ext cx="42182" cy="36222"/>
            </a:xfrm>
            <a:custGeom>
              <a:avLst/>
              <a:gdLst/>
              <a:ahLst/>
              <a:cxnLst/>
              <a:rect l="l" t="t" r="r" b="b"/>
              <a:pathLst>
                <a:path w="1840" h="1580" extrusionOk="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73;p26"/>
            <p:cNvSpPr/>
            <p:nvPr/>
          </p:nvSpPr>
          <p:spPr>
            <a:xfrm>
              <a:off x="1571502" y="4236345"/>
              <a:ext cx="42205" cy="36222"/>
            </a:xfrm>
            <a:custGeom>
              <a:avLst/>
              <a:gdLst/>
              <a:ahLst/>
              <a:cxnLst/>
              <a:rect l="l" t="t" r="r" b="b"/>
              <a:pathLst>
                <a:path w="1841" h="1580" extrusionOk="0">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74;p26"/>
            <p:cNvSpPr/>
            <p:nvPr/>
          </p:nvSpPr>
          <p:spPr>
            <a:xfrm>
              <a:off x="1762653" y="4236345"/>
              <a:ext cx="42503" cy="36222"/>
            </a:xfrm>
            <a:custGeom>
              <a:avLst/>
              <a:gdLst/>
              <a:ahLst/>
              <a:cxnLst/>
              <a:rect l="l" t="t" r="r" b="b"/>
              <a:pathLst>
                <a:path w="1854" h="1580" extrusionOk="0">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75;p26"/>
            <p:cNvSpPr/>
            <p:nvPr/>
          </p:nvSpPr>
          <p:spPr>
            <a:xfrm>
              <a:off x="1954124" y="4236345"/>
              <a:ext cx="42182" cy="36222"/>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76;p26"/>
            <p:cNvSpPr/>
            <p:nvPr/>
          </p:nvSpPr>
          <p:spPr>
            <a:xfrm>
              <a:off x="2145275" y="4236345"/>
              <a:ext cx="42205" cy="36222"/>
            </a:xfrm>
            <a:custGeom>
              <a:avLst/>
              <a:gdLst/>
              <a:ahLst/>
              <a:cxnLst/>
              <a:rect l="l" t="t" r="r" b="b"/>
              <a:pathLst>
                <a:path w="1841" h="1580" extrusionOk="0">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77;p26"/>
            <p:cNvSpPr/>
            <p:nvPr/>
          </p:nvSpPr>
          <p:spPr>
            <a:xfrm>
              <a:off x="2336426" y="4236345"/>
              <a:ext cx="42205" cy="36222"/>
            </a:xfrm>
            <a:custGeom>
              <a:avLst/>
              <a:gdLst/>
              <a:ahLst/>
              <a:cxnLst/>
              <a:rect l="l" t="t" r="r" b="b"/>
              <a:pathLst>
                <a:path w="1841" h="1580" extrusionOk="0">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78;p26"/>
            <p:cNvSpPr/>
            <p:nvPr/>
          </p:nvSpPr>
          <p:spPr>
            <a:xfrm>
              <a:off x="2527897" y="4236345"/>
              <a:ext cx="42182" cy="36222"/>
            </a:xfrm>
            <a:custGeom>
              <a:avLst/>
              <a:gdLst/>
              <a:ahLst/>
              <a:cxnLst/>
              <a:rect l="l" t="t" r="r" b="b"/>
              <a:pathLst>
                <a:path w="1840" h="1580" extrusionOk="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79;p26"/>
            <p:cNvSpPr/>
            <p:nvPr/>
          </p:nvSpPr>
          <p:spPr>
            <a:xfrm>
              <a:off x="2719048" y="4236345"/>
              <a:ext cx="42205" cy="36222"/>
            </a:xfrm>
            <a:custGeom>
              <a:avLst/>
              <a:gdLst/>
              <a:ahLst/>
              <a:cxnLst/>
              <a:rect l="l" t="t" r="r" b="b"/>
              <a:pathLst>
                <a:path w="1841" h="1580" extrusionOk="0">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80;p26"/>
            <p:cNvSpPr/>
            <p:nvPr/>
          </p:nvSpPr>
          <p:spPr>
            <a:xfrm>
              <a:off x="2910199" y="4236345"/>
              <a:ext cx="42205" cy="36222"/>
            </a:xfrm>
            <a:custGeom>
              <a:avLst/>
              <a:gdLst/>
              <a:ahLst/>
              <a:cxnLst/>
              <a:rect l="l" t="t" r="r" b="b"/>
              <a:pathLst>
                <a:path w="1841" h="1580" extrusionOk="0">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81;p26"/>
            <p:cNvSpPr/>
            <p:nvPr/>
          </p:nvSpPr>
          <p:spPr>
            <a:xfrm>
              <a:off x="3101349" y="4236345"/>
              <a:ext cx="42205" cy="36222"/>
            </a:xfrm>
            <a:custGeom>
              <a:avLst/>
              <a:gdLst/>
              <a:ahLst/>
              <a:cxnLst/>
              <a:rect l="l" t="t" r="r" b="b"/>
              <a:pathLst>
                <a:path w="1841" h="1580" extrusionOk="0">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82;p26"/>
            <p:cNvSpPr/>
            <p:nvPr/>
          </p:nvSpPr>
          <p:spPr>
            <a:xfrm>
              <a:off x="3292523" y="4236345"/>
              <a:ext cx="42503" cy="36222"/>
            </a:xfrm>
            <a:custGeom>
              <a:avLst/>
              <a:gdLst/>
              <a:ahLst/>
              <a:cxnLst/>
              <a:rect l="l" t="t" r="r" b="b"/>
              <a:pathLst>
                <a:path w="1854" h="1580" extrusionOk="0">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83;p26"/>
            <p:cNvSpPr/>
            <p:nvPr/>
          </p:nvSpPr>
          <p:spPr>
            <a:xfrm>
              <a:off x="3483972" y="4236345"/>
              <a:ext cx="42205" cy="36222"/>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84;p26"/>
            <p:cNvSpPr/>
            <p:nvPr/>
          </p:nvSpPr>
          <p:spPr>
            <a:xfrm>
              <a:off x="1380351" y="4428092"/>
              <a:ext cx="42182" cy="36061"/>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85;p26"/>
            <p:cNvSpPr/>
            <p:nvPr/>
          </p:nvSpPr>
          <p:spPr>
            <a:xfrm>
              <a:off x="1571502" y="4428092"/>
              <a:ext cx="42205" cy="36061"/>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86;p26"/>
            <p:cNvSpPr/>
            <p:nvPr/>
          </p:nvSpPr>
          <p:spPr>
            <a:xfrm>
              <a:off x="1762653" y="4428092"/>
              <a:ext cx="42503" cy="36176"/>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87;p26"/>
            <p:cNvSpPr/>
            <p:nvPr/>
          </p:nvSpPr>
          <p:spPr>
            <a:xfrm>
              <a:off x="1954124" y="4428092"/>
              <a:ext cx="42182" cy="36176"/>
            </a:xfrm>
            <a:custGeom>
              <a:avLst/>
              <a:gdLst/>
              <a:ahLst/>
              <a:cxnLst/>
              <a:rect l="l" t="t" r="r" b="b"/>
              <a:pathLst>
                <a:path w="1840" h="1578" extrusionOk="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88;p26"/>
            <p:cNvSpPr/>
            <p:nvPr/>
          </p:nvSpPr>
          <p:spPr>
            <a:xfrm>
              <a:off x="2145275" y="4428092"/>
              <a:ext cx="42205" cy="36061"/>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89;p26"/>
            <p:cNvSpPr/>
            <p:nvPr/>
          </p:nvSpPr>
          <p:spPr>
            <a:xfrm>
              <a:off x="2336426" y="4428092"/>
              <a:ext cx="42205" cy="36061"/>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90;p26"/>
            <p:cNvSpPr/>
            <p:nvPr/>
          </p:nvSpPr>
          <p:spPr>
            <a:xfrm>
              <a:off x="2527897" y="4428092"/>
              <a:ext cx="42182" cy="36061"/>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91;p26"/>
            <p:cNvSpPr/>
            <p:nvPr/>
          </p:nvSpPr>
          <p:spPr>
            <a:xfrm>
              <a:off x="2719048" y="4428092"/>
              <a:ext cx="42205" cy="36061"/>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92;p26"/>
            <p:cNvSpPr/>
            <p:nvPr/>
          </p:nvSpPr>
          <p:spPr>
            <a:xfrm>
              <a:off x="2910199" y="4428092"/>
              <a:ext cx="42205" cy="36061"/>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93;p26"/>
            <p:cNvSpPr/>
            <p:nvPr/>
          </p:nvSpPr>
          <p:spPr>
            <a:xfrm>
              <a:off x="3101349" y="4428092"/>
              <a:ext cx="42205" cy="36061"/>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94;p26"/>
            <p:cNvSpPr/>
            <p:nvPr/>
          </p:nvSpPr>
          <p:spPr>
            <a:xfrm>
              <a:off x="3292592" y="4428092"/>
              <a:ext cx="42435" cy="36061"/>
            </a:xfrm>
            <a:custGeom>
              <a:avLst/>
              <a:gdLst/>
              <a:ahLst/>
              <a:cxnLst/>
              <a:rect l="l" t="t" r="r" b="b"/>
              <a:pathLst>
                <a:path w="1851" h="1573" extrusionOk="0">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95;p26"/>
            <p:cNvSpPr/>
            <p:nvPr/>
          </p:nvSpPr>
          <p:spPr>
            <a:xfrm>
              <a:off x="3483972" y="4428092"/>
              <a:ext cx="42205" cy="36176"/>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96;p26"/>
            <p:cNvSpPr/>
            <p:nvPr/>
          </p:nvSpPr>
          <p:spPr>
            <a:xfrm>
              <a:off x="1380351" y="4619838"/>
              <a:ext cx="42182" cy="36084"/>
            </a:xfrm>
            <a:custGeom>
              <a:avLst/>
              <a:gdLst/>
              <a:ahLst/>
              <a:cxnLst/>
              <a:rect l="l" t="t" r="r" b="b"/>
              <a:pathLst>
                <a:path w="1840" h="1574" extrusionOk="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97;p26"/>
            <p:cNvSpPr/>
            <p:nvPr/>
          </p:nvSpPr>
          <p:spPr>
            <a:xfrm>
              <a:off x="1571502" y="4619838"/>
              <a:ext cx="42205" cy="36084"/>
            </a:xfrm>
            <a:custGeom>
              <a:avLst/>
              <a:gdLst/>
              <a:ahLst/>
              <a:cxnLst/>
              <a:rect l="l" t="t" r="r" b="b"/>
              <a:pathLst>
                <a:path w="1841" h="1574" extrusionOk="0">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98;p26"/>
            <p:cNvSpPr/>
            <p:nvPr/>
          </p:nvSpPr>
          <p:spPr>
            <a:xfrm>
              <a:off x="1762653" y="4619838"/>
              <a:ext cx="42503" cy="36084"/>
            </a:xfrm>
            <a:custGeom>
              <a:avLst/>
              <a:gdLst/>
              <a:ahLst/>
              <a:cxnLst/>
              <a:rect l="l" t="t" r="r" b="b"/>
              <a:pathLst>
                <a:path w="1854" h="1574" extrusionOk="0">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99;p26"/>
            <p:cNvSpPr/>
            <p:nvPr/>
          </p:nvSpPr>
          <p:spPr>
            <a:xfrm>
              <a:off x="1954193" y="4619838"/>
              <a:ext cx="42114" cy="36084"/>
            </a:xfrm>
            <a:custGeom>
              <a:avLst/>
              <a:gdLst/>
              <a:ahLst/>
              <a:cxnLst/>
              <a:rect l="l" t="t" r="r" b="b"/>
              <a:pathLst>
                <a:path w="1837" h="1574" extrusionOk="0">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00;p26"/>
            <p:cNvSpPr/>
            <p:nvPr/>
          </p:nvSpPr>
          <p:spPr>
            <a:xfrm>
              <a:off x="2145275" y="4619838"/>
              <a:ext cx="42205" cy="36084"/>
            </a:xfrm>
            <a:custGeom>
              <a:avLst/>
              <a:gdLst/>
              <a:ahLst/>
              <a:cxnLst/>
              <a:rect l="l" t="t" r="r" b="b"/>
              <a:pathLst>
                <a:path w="1841" h="1574" extrusionOk="0">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01;p26"/>
            <p:cNvSpPr/>
            <p:nvPr/>
          </p:nvSpPr>
          <p:spPr>
            <a:xfrm>
              <a:off x="2336426" y="4619838"/>
              <a:ext cx="42205" cy="36084"/>
            </a:xfrm>
            <a:custGeom>
              <a:avLst/>
              <a:gdLst/>
              <a:ahLst/>
              <a:cxnLst/>
              <a:rect l="l" t="t" r="r" b="b"/>
              <a:pathLst>
                <a:path w="1841" h="1574" extrusionOk="0">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02;p26"/>
            <p:cNvSpPr/>
            <p:nvPr/>
          </p:nvSpPr>
          <p:spPr>
            <a:xfrm>
              <a:off x="2527897" y="4619838"/>
              <a:ext cx="42182" cy="36084"/>
            </a:xfrm>
            <a:custGeom>
              <a:avLst/>
              <a:gdLst/>
              <a:ahLst/>
              <a:cxnLst/>
              <a:rect l="l" t="t" r="r" b="b"/>
              <a:pathLst>
                <a:path w="1840" h="1574" extrusionOk="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03;p26"/>
            <p:cNvSpPr/>
            <p:nvPr/>
          </p:nvSpPr>
          <p:spPr>
            <a:xfrm>
              <a:off x="2719048" y="4619838"/>
              <a:ext cx="42205" cy="36084"/>
            </a:xfrm>
            <a:custGeom>
              <a:avLst/>
              <a:gdLst/>
              <a:ahLst/>
              <a:cxnLst/>
              <a:rect l="l" t="t" r="r" b="b"/>
              <a:pathLst>
                <a:path w="1841" h="1574" extrusionOk="0">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04;p26"/>
            <p:cNvSpPr/>
            <p:nvPr/>
          </p:nvSpPr>
          <p:spPr>
            <a:xfrm>
              <a:off x="2910199" y="4619838"/>
              <a:ext cx="42205" cy="36084"/>
            </a:xfrm>
            <a:custGeom>
              <a:avLst/>
              <a:gdLst/>
              <a:ahLst/>
              <a:cxnLst/>
              <a:rect l="l" t="t" r="r" b="b"/>
              <a:pathLst>
                <a:path w="1841" h="1574" extrusionOk="0">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05;p26"/>
            <p:cNvSpPr/>
            <p:nvPr/>
          </p:nvSpPr>
          <p:spPr>
            <a:xfrm>
              <a:off x="3101349" y="4619838"/>
              <a:ext cx="42205" cy="36084"/>
            </a:xfrm>
            <a:custGeom>
              <a:avLst/>
              <a:gdLst/>
              <a:ahLst/>
              <a:cxnLst/>
              <a:rect l="l" t="t" r="r" b="b"/>
              <a:pathLst>
                <a:path w="1841" h="1574" extrusionOk="0">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06;p26"/>
            <p:cNvSpPr/>
            <p:nvPr/>
          </p:nvSpPr>
          <p:spPr>
            <a:xfrm>
              <a:off x="3292523" y="4619861"/>
              <a:ext cx="42503" cy="36061"/>
            </a:xfrm>
            <a:custGeom>
              <a:avLst/>
              <a:gdLst/>
              <a:ahLst/>
              <a:cxnLst/>
              <a:rect l="l" t="t" r="r" b="b"/>
              <a:pathLst>
                <a:path w="1854" h="1573" extrusionOk="0">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07;p26"/>
            <p:cNvSpPr/>
            <p:nvPr/>
          </p:nvSpPr>
          <p:spPr>
            <a:xfrm>
              <a:off x="3484063" y="4619838"/>
              <a:ext cx="42114" cy="36084"/>
            </a:xfrm>
            <a:custGeom>
              <a:avLst/>
              <a:gdLst/>
              <a:ahLst/>
              <a:cxnLst/>
              <a:rect l="l" t="t" r="r" b="b"/>
              <a:pathLst>
                <a:path w="1837" h="1574" extrusionOk="0">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08;p26"/>
            <p:cNvSpPr/>
            <p:nvPr/>
          </p:nvSpPr>
          <p:spPr>
            <a:xfrm>
              <a:off x="1380351" y="4811310"/>
              <a:ext cx="42182" cy="36245"/>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09;p26"/>
            <p:cNvSpPr/>
            <p:nvPr/>
          </p:nvSpPr>
          <p:spPr>
            <a:xfrm>
              <a:off x="1571502" y="4811310"/>
              <a:ext cx="42205" cy="36245"/>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10;p26"/>
            <p:cNvSpPr/>
            <p:nvPr/>
          </p:nvSpPr>
          <p:spPr>
            <a:xfrm>
              <a:off x="1762653" y="4811310"/>
              <a:ext cx="42503" cy="36382"/>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11;p26"/>
            <p:cNvSpPr/>
            <p:nvPr/>
          </p:nvSpPr>
          <p:spPr>
            <a:xfrm>
              <a:off x="1953826" y="4811310"/>
              <a:ext cx="42480" cy="36382"/>
            </a:xfrm>
            <a:custGeom>
              <a:avLst/>
              <a:gdLst/>
              <a:ahLst/>
              <a:cxnLst/>
              <a:rect l="l" t="t" r="r" b="b"/>
              <a:pathLst>
                <a:path w="1853"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12;p26"/>
            <p:cNvSpPr/>
            <p:nvPr/>
          </p:nvSpPr>
          <p:spPr>
            <a:xfrm>
              <a:off x="2145275" y="4811310"/>
              <a:ext cx="42205" cy="36245"/>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13;p26"/>
            <p:cNvSpPr/>
            <p:nvPr/>
          </p:nvSpPr>
          <p:spPr>
            <a:xfrm>
              <a:off x="2336426" y="4811310"/>
              <a:ext cx="42205" cy="36245"/>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14;p26"/>
            <p:cNvSpPr/>
            <p:nvPr/>
          </p:nvSpPr>
          <p:spPr>
            <a:xfrm>
              <a:off x="2527897" y="4811310"/>
              <a:ext cx="42182" cy="36245"/>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15;p26"/>
            <p:cNvSpPr/>
            <p:nvPr/>
          </p:nvSpPr>
          <p:spPr>
            <a:xfrm>
              <a:off x="2719048" y="4811310"/>
              <a:ext cx="42205" cy="36245"/>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16;p26"/>
            <p:cNvSpPr/>
            <p:nvPr/>
          </p:nvSpPr>
          <p:spPr>
            <a:xfrm>
              <a:off x="2910199" y="4811310"/>
              <a:ext cx="42205" cy="36245"/>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17;p26"/>
            <p:cNvSpPr/>
            <p:nvPr/>
          </p:nvSpPr>
          <p:spPr>
            <a:xfrm>
              <a:off x="3101349" y="4811310"/>
              <a:ext cx="42205" cy="36245"/>
            </a:xfrm>
            <a:custGeom>
              <a:avLst/>
              <a:gdLst/>
              <a:ahLst/>
              <a:cxnLst/>
              <a:rect l="l" t="t" r="r" b="b"/>
              <a:pathLst>
                <a:path w="1841" h="1581" extrusionOk="0">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18;p26"/>
            <p:cNvSpPr/>
            <p:nvPr/>
          </p:nvSpPr>
          <p:spPr>
            <a:xfrm>
              <a:off x="3292523" y="4811310"/>
              <a:ext cx="42503" cy="36382"/>
            </a:xfrm>
            <a:custGeom>
              <a:avLst/>
              <a:gdLst/>
              <a:ahLst/>
              <a:cxnLst/>
              <a:rect l="l" t="t" r="r" b="b"/>
              <a:pathLst>
                <a:path w="1854" h="1587" extrusionOk="0">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19;p26"/>
            <p:cNvSpPr/>
            <p:nvPr/>
          </p:nvSpPr>
          <p:spPr>
            <a:xfrm>
              <a:off x="3483972" y="4811310"/>
              <a:ext cx="42205" cy="36382"/>
            </a:xfrm>
            <a:custGeom>
              <a:avLst/>
              <a:gdLst/>
              <a:ahLst/>
              <a:cxnLst/>
              <a:rect l="l" t="t" r="r" b="b"/>
              <a:pathLst>
                <a:path w="1841" h="1587" extrusionOk="0">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20;p26"/>
            <p:cNvSpPr/>
            <p:nvPr/>
          </p:nvSpPr>
          <p:spPr>
            <a:xfrm>
              <a:off x="1380351" y="5003080"/>
              <a:ext cx="42182" cy="36222"/>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21;p26"/>
            <p:cNvSpPr/>
            <p:nvPr/>
          </p:nvSpPr>
          <p:spPr>
            <a:xfrm>
              <a:off x="1571502" y="5003080"/>
              <a:ext cx="42205" cy="36222"/>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22;p26"/>
            <p:cNvSpPr/>
            <p:nvPr/>
          </p:nvSpPr>
          <p:spPr>
            <a:xfrm>
              <a:off x="1762653" y="5003080"/>
              <a:ext cx="42503" cy="36222"/>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23;p26"/>
            <p:cNvSpPr/>
            <p:nvPr/>
          </p:nvSpPr>
          <p:spPr>
            <a:xfrm>
              <a:off x="1953826" y="5003080"/>
              <a:ext cx="42480" cy="36359"/>
            </a:xfrm>
            <a:custGeom>
              <a:avLst/>
              <a:gdLst/>
              <a:ahLst/>
              <a:cxnLst/>
              <a:rect l="l" t="t" r="r" b="b"/>
              <a:pathLst>
                <a:path w="1853" h="1586" extrusionOk="0">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24;p26"/>
            <p:cNvSpPr/>
            <p:nvPr/>
          </p:nvSpPr>
          <p:spPr>
            <a:xfrm>
              <a:off x="2145275" y="5003080"/>
              <a:ext cx="42205" cy="36222"/>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25;p26"/>
            <p:cNvSpPr/>
            <p:nvPr/>
          </p:nvSpPr>
          <p:spPr>
            <a:xfrm>
              <a:off x="2336426" y="5003080"/>
              <a:ext cx="42205" cy="36222"/>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26;p26"/>
            <p:cNvSpPr/>
            <p:nvPr/>
          </p:nvSpPr>
          <p:spPr>
            <a:xfrm>
              <a:off x="2527897" y="5003080"/>
              <a:ext cx="42182" cy="36222"/>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27;p26"/>
            <p:cNvSpPr/>
            <p:nvPr/>
          </p:nvSpPr>
          <p:spPr>
            <a:xfrm>
              <a:off x="2719048" y="5003080"/>
              <a:ext cx="42205" cy="36222"/>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28;p26"/>
            <p:cNvSpPr/>
            <p:nvPr/>
          </p:nvSpPr>
          <p:spPr>
            <a:xfrm>
              <a:off x="2910199" y="5003080"/>
              <a:ext cx="42205" cy="36222"/>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29;p26"/>
            <p:cNvSpPr/>
            <p:nvPr/>
          </p:nvSpPr>
          <p:spPr>
            <a:xfrm>
              <a:off x="3101349" y="5003080"/>
              <a:ext cx="42205" cy="36222"/>
            </a:xfrm>
            <a:custGeom>
              <a:avLst/>
              <a:gdLst/>
              <a:ahLst/>
              <a:cxnLst/>
              <a:rect l="l" t="t" r="r" b="b"/>
              <a:pathLst>
                <a:path w="1841" h="1580" extrusionOk="0">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30;p26"/>
            <p:cNvSpPr/>
            <p:nvPr/>
          </p:nvSpPr>
          <p:spPr>
            <a:xfrm>
              <a:off x="3292523" y="5003080"/>
              <a:ext cx="42503" cy="36222"/>
            </a:xfrm>
            <a:custGeom>
              <a:avLst/>
              <a:gdLst/>
              <a:ahLst/>
              <a:cxnLst/>
              <a:rect l="l" t="t" r="r" b="b"/>
              <a:pathLst>
                <a:path w="1854" h="1580" extrusionOk="0">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31;p26"/>
            <p:cNvSpPr/>
            <p:nvPr/>
          </p:nvSpPr>
          <p:spPr>
            <a:xfrm>
              <a:off x="3483972" y="5003080"/>
              <a:ext cx="42205" cy="36359"/>
            </a:xfrm>
            <a:custGeom>
              <a:avLst/>
              <a:gdLst/>
              <a:ahLst/>
              <a:cxnLst/>
              <a:rect l="l" t="t" r="r" b="b"/>
              <a:pathLst>
                <a:path w="1841" h="1586" extrusionOk="0">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32;p26"/>
            <p:cNvSpPr/>
            <p:nvPr/>
          </p:nvSpPr>
          <p:spPr>
            <a:xfrm>
              <a:off x="3675097" y="4236345"/>
              <a:ext cx="42205" cy="36221"/>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33;p26"/>
            <p:cNvSpPr/>
            <p:nvPr/>
          </p:nvSpPr>
          <p:spPr>
            <a:xfrm>
              <a:off x="3675097" y="4428092"/>
              <a:ext cx="42205" cy="36176"/>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34;p26"/>
            <p:cNvSpPr/>
            <p:nvPr/>
          </p:nvSpPr>
          <p:spPr>
            <a:xfrm>
              <a:off x="3675188" y="4619838"/>
              <a:ext cx="42113" cy="36084"/>
            </a:xfrm>
            <a:custGeom>
              <a:avLst/>
              <a:gdLst/>
              <a:ahLst/>
              <a:cxnLst/>
              <a:rect l="l" t="t" r="r" b="b"/>
              <a:pathLst>
                <a:path w="1837" h="1574" extrusionOk="0">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35;p26"/>
            <p:cNvSpPr/>
            <p:nvPr/>
          </p:nvSpPr>
          <p:spPr>
            <a:xfrm>
              <a:off x="3675097" y="4811310"/>
              <a:ext cx="42205" cy="36382"/>
            </a:xfrm>
            <a:custGeom>
              <a:avLst/>
              <a:gdLst/>
              <a:ahLst/>
              <a:cxnLst/>
              <a:rect l="l" t="t" r="r" b="b"/>
              <a:pathLst>
                <a:path w="1841" h="1587" extrusionOk="0">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36;p26"/>
            <p:cNvSpPr/>
            <p:nvPr/>
          </p:nvSpPr>
          <p:spPr>
            <a:xfrm>
              <a:off x="3675097" y="5003080"/>
              <a:ext cx="42205" cy="36359"/>
            </a:xfrm>
            <a:custGeom>
              <a:avLst/>
              <a:gdLst/>
              <a:ahLst/>
              <a:cxnLst/>
              <a:rect l="l" t="t" r="r" b="b"/>
              <a:pathLst>
                <a:path w="1841" h="1586" extrusionOk="0">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37;p26"/>
            <p:cNvSpPr/>
            <p:nvPr/>
          </p:nvSpPr>
          <p:spPr>
            <a:xfrm>
              <a:off x="3866572" y="4236345"/>
              <a:ext cx="42205" cy="36221"/>
            </a:xfrm>
            <a:custGeom>
              <a:avLst/>
              <a:gdLst/>
              <a:ahLst/>
              <a:cxnLst/>
              <a:rect l="l" t="t" r="r" b="b"/>
              <a:pathLst>
                <a:path w="1841" h="1580" extrusionOk="0">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38;p26"/>
            <p:cNvSpPr/>
            <p:nvPr/>
          </p:nvSpPr>
          <p:spPr>
            <a:xfrm>
              <a:off x="3866572" y="4428092"/>
              <a:ext cx="42205" cy="36176"/>
            </a:xfrm>
            <a:custGeom>
              <a:avLst/>
              <a:gdLst/>
              <a:ahLst/>
              <a:cxnLst/>
              <a:rect l="l" t="t" r="r" b="b"/>
              <a:pathLst>
                <a:path w="1841" h="1578" extrusionOk="0">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39;p26"/>
            <p:cNvSpPr/>
            <p:nvPr/>
          </p:nvSpPr>
          <p:spPr>
            <a:xfrm>
              <a:off x="3866663" y="4619838"/>
              <a:ext cx="42113" cy="36084"/>
            </a:xfrm>
            <a:custGeom>
              <a:avLst/>
              <a:gdLst/>
              <a:ahLst/>
              <a:cxnLst/>
              <a:rect l="l" t="t" r="r" b="b"/>
              <a:pathLst>
                <a:path w="1837" h="1574" extrusionOk="0">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40;p26"/>
            <p:cNvSpPr/>
            <p:nvPr/>
          </p:nvSpPr>
          <p:spPr>
            <a:xfrm>
              <a:off x="3866572" y="4811310"/>
              <a:ext cx="42205" cy="36382"/>
            </a:xfrm>
            <a:custGeom>
              <a:avLst/>
              <a:gdLst/>
              <a:ahLst/>
              <a:cxnLst/>
              <a:rect l="l" t="t" r="r" b="b"/>
              <a:pathLst>
                <a:path w="1841" h="1587" extrusionOk="0">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41;p26"/>
            <p:cNvSpPr/>
            <p:nvPr/>
          </p:nvSpPr>
          <p:spPr>
            <a:xfrm>
              <a:off x="3866572" y="5003080"/>
              <a:ext cx="42205" cy="36359"/>
            </a:xfrm>
            <a:custGeom>
              <a:avLst/>
              <a:gdLst/>
              <a:ahLst/>
              <a:cxnLst/>
              <a:rect l="l" t="t" r="r" b="b"/>
              <a:pathLst>
                <a:path w="1841" h="1586" extrusionOk="0">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ctrTitle"/>
          </p:nvPr>
        </p:nvSpPr>
        <p:spPr>
          <a:xfrm>
            <a:off x="608267" y="124582"/>
            <a:ext cx="6673274" cy="3731549"/>
          </a:xfrm>
        </p:spPr>
        <p:txBody>
          <a:bodyPr/>
          <a:lstStyle/>
          <a:p>
            <a:pPr algn="ctr"/>
            <a:r>
              <a:rPr lang="en-US" sz="5400" dirty="0">
                <a:latin typeface="iCiel Gotham Medium" pitchFamily="50" charset="0"/>
                <a:ea typeface="Open Sans ExtraBold" panose="020B0906030804020204" pitchFamily="34" charset="0"/>
                <a:cs typeface="iCiel Gotham Medium" pitchFamily="50" charset="0"/>
              </a:rPr>
              <a:t>PHÂN HỆ BÁN HÀNG VÀ SẢN XUẤT</a:t>
            </a:r>
          </a:p>
        </p:txBody>
      </p:sp>
      <p:sp>
        <p:nvSpPr>
          <p:cNvPr id="3" name="Subtitle 2"/>
          <p:cNvSpPr>
            <a:spLocks noGrp="1"/>
          </p:cNvSpPr>
          <p:nvPr>
            <p:ph type="subTitle" idx="1"/>
          </p:nvPr>
        </p:nvSpPr>
        <p:spPr>
          <a:xfrm>
            <a:off x="729110" y="3742626"/>
            <a:ext cx="6515099" cy="1056800"/>
          </a:xfrm>
        </p:spPr>
        <p:txBody>
          <a:bodyPr/>
          <a:lstStyle/>
          <a:p>
            <a:r>
              <a:rPr lang="en-US" dirty="0">
                <a:latin typeface="SFU Futura" panose="00000400000000000000" pitchFamily="2" charset="0"/>
              </a:rPr>
              <a:t>		</a:t>
            </a:r>
            <a:r>
              <a:rPr lang="en-US" b="1" dirty="0" err="1">
                <a:latin typeface="SFU Futura" panose="00000400000000000000" pitchFamily="2" charset="0"/>
              </a:rPr>
              <a:t>Nhóm</a:t>
            </a:r>
            <a:r>
              <a:rPr lang="en-US" b="1" dirty="0">
                <a:latin typeface="SFU Futura" panose="00000400000000000000" pitchFamily="2" charset="0"/>
              </a:rPr>
              <a:t> 7:</a:t>
            </a:r>
          </a:p>
          <a:p>
            <a:r>
              <a:rPr lang="en-US" dirty="0">
                <a:latin typeface="SFU Futura" panose="00000400000000000000" pitchFamily="2" charset="0"/>
              </a:rPr>
              <a:t>		</a:t>
            </a:r>
            <a:r>
              <a:rPr lang="en-US" dirty="0" err="1">
                <a:latin typeface="SFU Futura" panose="00000400000000000000" pitchFamily="2" charset="0"/>
              </a:rPr>
              <a:t>Huỳnh</a:t>
            </a:r>
            <a:r>
              <a:rPr lang="en-US" dirty="0">
                <a:latin typeface="SFU Futura" panose="00000400000000000000" pitchFamily="2" charset="0"/>
              </a:rPr>
              <a:t> </a:t>
            </a:r>
            <a:r>
              <a:rPr lang="en-US" dirty="0" err="1">
                <a:latin typeface="SFU Futura" panose="00000400000000000000" pitchFamily="2" charset="0"/>
              </a:rPr>
              <a:t>Thị</a:t>
            </a:r>
            <a:r>
              <a:rPr lang="en-US" dirty="0">
                <a:latin typeface="SFU Futura" panose="00000400000000000000" pitchFamily="2" charset="0"/>
              </a:rPr>
              <a:t> Thu </a:t>
            </a:r>
            <a:r>
              <a:rPr lang="en-US" dirty="0" err="1">
                <a:latin typeface="SFU Futura" panose="00000400000000000000" pitchFamily="2" charset="0"/>
              </a:rPr>
              <a:t>Phượng</a:t>
            </a:r>
            <a:endParaRPr lang="en-US" dirty="0">
              <a:latin typeface="SFU Futura" panose="00000400000000000000" pitchFamily="2" charset="0"/>
            </a:endParaRPr>
          </a:p>
          <a:p>
            <a:r>
              <a:rPr lang="en-US" dirty="0">
                <a:latin typeface="SFU Futura" panose="00000400000000000000" pitchFamily="2" charset="0"/>
              </a:rPr>
              <a:t>		</a:t>
            </a:r>
            <a:r>
              <a:rPr lang="en-US" dirty="0" err="1">
                <a:latin typeface="SFU Futura" panose="00000400000000000000" pitchFamily="2" charset="0"/>
              </a:rPr>
              <a:t>Thái</a:t>
            </a:r>
            <a:r>
              <a:rPr lang="en-US" dirty="0">
                <a:latin typeface="SFU Futura" panose="00000400000000000000" pitchFamily="2" charset="0"/>
              </a:rPr>
              <a:t> </a:t>
            </a:r>
            <a:r>
              <a:rPr lang="en-US" dirty="0" err="1">
                <a:latin typeface="SFU Futura" panose="00000400000000000000" pitchFamily="2" charset="0"/>
              </a:rPr>
              <a:t>Thị</a:t>
            </a:r>
            <a:r>
              <a:rPr lang="en-US" dirty="0">
                <a:latin typeface="SFU Futura" panose="00000400000000000000" pitchFamily="2" charset="0"/>
              </a:rPr>
              <a:t> Thanh </a:t>
            </a:r>
            <a:r>
              <a:rPr lang="en-US" dirty="0" err="1">
                <a:latin typeface="SFU Futura" panose="00000400000000000000" pitchFamily="2" charset="0"/>
              </a:rPr>
              <a:t>Thủy</a:t>
            </a:r>
            <a:endParaRPr lang="en-US" dirty="0">
              <a:latin typeface="SFU Futura" panose="00000400000000000000" pitchFamily="2" charset="0"/>
            </a:endParaRPr>
          </a:p>
          <a:p>
            <a:r>
              <a:rPr lang="en-US" dirty="0">
                <a:latin typeface="SFU Futura" panose="00000400000000000000" pitchFamily="2" charset="0"/>
              </a:rPr>
              <a:t>		</a:t>
            </a:r>
            <a:r>
              <a:rPr lang="en-US" dirty="0" err="1">
                <a:latin typeface="SFU Futura" panose="00000400000000000000" pitchFamily="2" charset="0"/>
              </a:rPr>
              <a:t>Nguyễn</a:t>
            </a:r>
            <a:r>
              <a:rPr lang="en-US" dirty="0">
                <a:latin typeface="SFU Futura" panose="00000400000000000000" pitchFamily="2" charset="0"/>
              </a:rPr>
              <a:t> </a:t>
            </a:r>
            <a:r>
              <a:rPr lang="en-US" dirty="0" err="1">
                <a:latin typeface="SFU Futura" panose="00000400000000000000" pitchFamily="2" charset="0"/>
              </a:rPr>
              <a:t>Thị</a:t>
            </a:r>
            <a:r>
              <a:rPr lang="en-US" dirty="0">
                <a:latin typeface="SFU Futura" panose="00000400000000000000" pitchFamily="2" charset="0"/>
              </a:rPr>
              <a:t> </a:t>
            </a:r>
            <a:r>
              <a:rPr lang="en-US" dirty="0" err="1">
                <a:latin typeface="SFU Futura" panose="00000400000000000000" pitchFamily="2" charset="0"/>
              </a:rPr>
              <a:t>Lệ</a:t>
            </a:r>
            <a:r>
              <a:rPr lang="en-US" dirty="0">
                <a:latin typeface="SFU Futura" panose="00000400000000000000" pitchFamily="2" charset="0"/>
              </a:rPr>
              <a:t> </a:t>
            </a:r>
            <a:r>
              <a:rPr lang="en-US" dirty="0" err="1">
                <a:latin typeface="SFU Futura" panose="00000400000000000000" pitchFamily="2" charset="0"/>
              </a:rPr>
              <a:t>Hiền</a:t>
            </a:r>
            <a:endParaRPr lang="en-US" dirty="0">
              <a:latin typeface="SFU Futura" panose="00000400000000000000" pitchFamily="2" charset="0"/>
            </a:endParaRPr>
          </a:p>
          <a:p>
            <a:r>
              <a:rPr lang="en-US" dirty="0">
                <a:latin typeface="SFU Futura" panose="00000400000000000000" pitchFamily="2" charset="0"/>
              </a:rPr>
              <a:t>		</a:t>
            </a:r>
            <a:r>
              <a:rPr lang="en-US" dirty="0" err="1">
                <a:latin typeface="SFU Futura" panose="00000400000000000000" pitchFamily="2" charset="0"/>
              </a:rPr>
              <a:t>Nguyễn</a:t>
            </a:r>
            <a:r>
              <a:rPr lang="en-US" dirty="0">
                <a:latin typeface="SFU Futura" panose="00000400000000000000" pitchFamily="2" charset="0"/>
              </a:rPr>
              <a:t> </a:t>
            </a:r>
            <a:r>
              <a:rPr lang="en-US" dirty="0" err="1">
                <a:latin typeface="SFU Futura" panose="00000400000000000000" pitchFamily="2" charset="0"/>
              </a:rPr>
              <a:t>Thị</a:t>
            </a:r>
            <a:r>
              <a:rPr lang="en-US" dirty="0">
                <a:latin typeface="SFU Futura" panose="00000400000000000000" pitchFamily="2" charset="0"/>
              </a:rPr>
              <a:t> Thanh Duyên</a:t>
            </a:r>
          </a:p>
          <a:p>
            <a:r>
              <a:rPr lang="en-US" dirty="0">
                <a:latin typeface="SFU Futura" panose="00000400000000000000" pitchFamily="2" charset="0"/>
              </a:rPr>
              <a:t>		</a:t>
            </a:r>
            <a:r>
              <a:rPr lang="en-US" dirty="0" err="1">
                <a:latin typeface="SFU Futura" panose="00000400000000000000" pitchFamily="2" charset="0"/>
              </a:rPr>
              <a:t>Bảo</a:t>
            </a:r>
            <a:endParaRPr lang="en-US" dirty="0">
              <a:latin typeface="SFU Futura" panose="00000400000000000000" pitchFamily="2"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102" t="8114" r="1" b="24446"/>
          <a:stretch/>
        </p:blipFill>
        <p:spPr>
          <a:xfrm>
            <a:off x="6057071" y="11077"/>
            <a:ext cx="11287422" cy="6846923"/>
          </a:xfrm>
          <a:prstGeom prst="parallelogram">
            <a:avLst/>
          </a:prstGeom>
        </p:spPr>
      </p:pic>
      <p:sp>
        <p:nvSpPr>
          <p:cNvPr id="9" name="Subtitle 2" hidden="1"/>
          <p:cNvSpPr txBox="1">
            <a:spLocks/>
          </p:cNvSpPr>
          <p:nvPr/>
        </p:nvSpPr>
        <p:spPr>
          <a:xfrm>
            <a:off x="1111233" y="3753703"/>
            <a:ext cx="4746429" cy="1082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1"/>
              </a:buClr>
              <a:buSzPts val="2800"/>
              <a:buFont typeface="Overpass Light"/>
              <a:buNone/>
              <a:defRPr sz="2133" b="0" i="0" u="none" strike="noStrike" cap="none">
                <a:solidFill>
                  <a:schemeClr val="dk1"/>
                </a:solidFill>
                <a:latin typeface="Overpass Light"/>
                <a:ea typeface="Overpass Light"/>
                <a:cs typeface="Overpass Light"/>
                <a:sym typeface="Overpass Light"/>
              </a:defRPr>
            </a:lvl1pPr>
            <a:lvl2pPr marL="914400" marR="0" lvl="1" indent="-317500" algn="ctr" rtl="0" eaLnBrk="1" hangingPunct="1">
              <a:lnSpc>
                <a:spcPct val="100000"/>
              </a:lnSpc>
              <a:spcBef>
                <a:spcPts val="0"/>
              </a:spcBef>
              <a:spcAft>
                <a:spcPts val="0"/>
              </a:spcAft>
              <a:buClr>
                <a:schemeClr val="dk1"/>
              </a:buClr>
              <a:buSzPts val="2800"/>
              <a:buFont typeface="Overpass Light"/>
              <a:buNone/>
              <a:defRPr sz="3733" b="0" i="0" u="none" strike="noStrike" cap="none">
                <a:solidFill>
                  <a:schemeClr val="dk1"/>
                </a:solidFill>
                <a:latin typeface="Overpass Light"/>
                <a:ea typeface="Overpass Light"/>
                <a:cs typeface="Overpass Light"/>
                <a:sym typeface="Overpass Light"/>
              </a:defRPr>
            </a:lvl2pPr>
            <a:lvl3pPr marL="1371600" marR="0" lvl="2" indent="-317500" algn="ctr" rtl="0" eaLnBrk="1" hangingPunct="1">
              <a:lnSpc>
                <a:spcPct val="100000"/>
              </a:lnSpc>
              <a:spcBef>
                <a:spcPts val="0"/>
              </a:spcBef>
              <a:spcAft>
                <a:spcPts val="0"/>
              </a:spcAft>
              <a:buClr>
                <a:schemeClr val="dk1"/>
              </a:buClr>
              <a:buSzPts val="2800"/>
              <a:buFont typeface="Overpass Light"/>
              <a:buNone/>
              <a:defRPr sz="3733" b="0" i="0" u="none" strike="noStrike" cap="none">
                <a:solidFill>
                  <a:schemeClr val="dk1"/>
                </a:solidFill>
                <a:latin typeface="Overpass Light"/>
                <a:ea typeface="Overpass Light"/>
                <a:cs typeface="Overpass Light"/>
                <a:sym typeface="Overpass Light"/>
              </a:defRPr>
            </a:lvl3pPr>
            <a:lvl4pPr marL="1828800" marR="0" lvl="3" indent="-317500" algn="ctr" rtl="0" eaLnBrk="1" hangingPunct="1">
              <a:lnSpc>
                <a:spcPct val="100000"/>
              </a:lnSpc>
              <a:spcBef>
                <a:spcPts val="0"/>
              </a:spcBef>
              <a:spcAft>
                <a:spcPts val="0"/>
              </a:spcAft>
              <a:buClr>
                <a:schemeClr val="dk1"/>
              </a:buClr>
              <a:buSzPts val="2800"/>
              <a:buFont typeface="Overpass Light"/>
              <a:buNone/>
              <a:defRPr sz="3733" b="0" i="0" u="none" strike="noStrike" cap="none">
                <a:solidFill>
                  <a:schemeClr val="dk1"/>
                </a:solidFill>
                <a:latin typeface="Overpass Light"/>
                <a:ea typeface="Overpass Light"/>
                <a:cs typeface="Overpass Light"/>
                <a:sym typeface="Overpass Light"/>
              </a:defRPr>
            </a:lvl4pPr>
            <a:lvl5pPr marL="2286000" marR="0" lvl="4" indent="-317500" algn="ctr" rtl="0" eaLnBrk="1" hangingPunct="1">
              <a:lnSpc>
                <a:spcPct val="100000"/>
              </a:lnSpc>
              <a:spcBef>
                <a:spcPts val="0"/>
              </a:spcBef>
              <a:spcAft>
                <a:spcPts val="0"/>
              </a:spcAft>
              <a:buClr>
                <a:schemeClr val="dk1"/>
              </a:buClr>
              <a:buSzPts val="2800"/>
              <a:buFont typeface="Overpass Light"/>
              <a:buNone/>
              <a:defRPr sz="3733" b="0" i="0" u="none" strike="noStrike" cap="none">
                <a:solidFill>
                  <a:schemeClr val="dk1"/>
                </a:solidFill>
                <a:latin typeface="Overpass Light"/>
                <a:ea typeface="Overpass Light"/>
                <a:cs typeface="Overpass Light"/>
                <a:sym typeface="Overpass Light"/>
              </a:defRPr>
            </a:lvl5pPr>
            <a:lvl6pPr marL="2743200" marR="0" lvl="5" indent="-317500" algn="ctr" rtl="0" eaLnBrk="1" hangingPunct="1">
              <a:lnSpc>
                <a:spcPct val="100000"/>
              </a:lnSpc>
              <a:spcBef>
                <a:spcPts val="0"/>
              </a:spcBef>
              <a:spcAft>
                <a:spcPts val="0"/>
              </a:spcAft>
              <a:buClr>
                <a:schemeClr val="dk1"/>
              </a:buClr>
              <a:buSzPts val="2800"/>
              <a:buFont typeface="Overpass Light"/>
              <a:buNone/>
              <a:defRPr sz="3733" b="0" i="0" u="none" strike="noStrike" cap="none">
                <a:solidFill>
                  <a:schemeClr val="dk1"/>
                </a:solidFill>
                <a:latin typeface="Overpass Light"/>
                <a:ea typeface="Overpass Light"/>
                <a:cs typeface="Overpass Light"/>
                <a:sym typeface="Overpass Light"/>
              </a:defRPr>
            </a:lvl6pPr>
            <a:lvl7pPr marL="3200400" marR="0" lvl="6" indent="-317500" algn="ctr" rtl="0" eaLnBrk="1" hangingPunct="1">
              <a:lnSpc>
                <a:spcPct val="100000"/>
              </a:lnSpc>
              <a:spcBef>
                <a:spcPts val="0"/>
              </a:spcBef>
              <a:spcAft>
                <a:spcPts val="0"/>
              </a:spcAft>
              <a:buClr>
                <a:schemeClr val="dk1"/>
              </a:buClr>
              <a:buSzPts val="2800"/>
              <a:buFont typeface="Overpass Light"/>
              <a:buNone/>
              <a:defRPr sz="3733" b="0" i="0" u="none" strike="noStrike" cap="none">
                <a:solidFill>
                  <a:schemeClr val="dk1"/>
                </a:solidFill>
                <a:latin typeface="Overpass Light"/>
                <a:ea typeface="Overpass Light"/>
                <a:cs typeface="Overpass Light"/>
                <a:sym typeface="Overpass Light"/>
              </a:defRPr>
            </a:lvl7pPr>
            <a:lvl8pPr marL="3657600" marR="0" lvl="7" indent="-317500" algn="ctr" rtl="0" eaLnBrk="1" hangingPunct="1">
              <a:lnSpc>
                <a:spcPct val="100000"/>
              </a:lnSpc>
              <a:spcBef>
                <a:spcPts val="0"/>
              </a:spcBef>
              <a:spcAft>
                <a:spcPts val="0"/>
              </a:spcAft>
              <a:buClr>
                <a:schemeClr val="dk1"/>
              </a:buClr>
              <a:buSzPts val="2800"/>
              <a:buFont typeface="Overpass Light"/>
              <a:buNone/>
              <a:defRPr sz="3733" b="0" i="0" u="none" strike="noStrike" cap="none">
                <a:solidFill>
                  <a:schemeClr val="dk1"/>
                </a:solidFill>
                <a:latin typeface="Overpass Light"/>
                <a:ea typeface="Overpass Light"/>
                <a:cs typeface="Overpass Light"/>
                <a:sym typeface="Overpass Light"/>
              </a:defRPr>
            </a:lvl8pPr>
            <a:lvl9pPr marL="4114800" marR="0" lvl="8" indent="-317500" algn="ctr" rtl="0" eaLnBrk="1" hangingPunct="1">
              <a:lnSpc>
                <a:spcPct val="100000"/>
              </a:lnSpc>
              <a:spcBef>
                <a:spcPts val="0"/>
              </a:spcBef>
              <a:spcAft>
                <a:spcPts val="0"/>
              </a:spcAft>
              <a:buClr>
                <a:schemeClr val="dk1"/>
              </a:buClr>
              <a:buSzPts val="2800"/>
              <a:buFont typeface="Overpass Light"/>
              <a:buNone/>
              <a:defRPr sz="3733" b="0" i="0" u="none" strike="noStrike" cap="none">
                <a:solidFill>
                  <a:schemeClr val="dk1"/>
                </a:solidFill>
                <a:latin typeface="Overpass Light"/>
                <a:ea typeface="Overpass Light"/>
                <a:cs typeface="Overpass Light"/>
                <a:sym typeface="Overpass Light"/>
              </a:defRPr>
            </a:lvl9pPr>
          </a:lstStyle>
          <a:p>
            <a:pPr algn="ctr"/>
            <a:r>
              <a:rPr lang="en-US" sz="1800" b="1" dirty="0" err="1">
                <a:latin typeface="SFU Futura" panose="00000400000000000000" pitchFamily="2" charset="0"/>
              </a:rPr>
              <a:t>Học</a:t>
            </a:r>
            <a:r>
              <a:rPr lang="en-US" sz="1800" b="1" dirty="0">
                <a:latin typeface="SFU Futura" panose="00000400000000000000" pitchFamily="2" charset="0"/>
              </a:rPr>
              <a:t> </a:t>
            </a:r>
            <a:r>
              <a:rPr lang="en-US" sz="1800" b="1" dirty="0" err="1">
                <a:latin typeface="SFU Futura" panose="00000400000000000000" pitchFamily="2" charset="0"/>
              </a:rPr>
              <a:t>phần</a:t>
            </a:r>
            <a:r>
              <a:rPr lang="en-US" sz="1800" b="1" dirty="0">
                <a:latin typeface="SFU Futura" panose="00000400000000000000" pitchFamily="2" charset="0"/>
              </a:rPr>
              <a:t>: </a:t>
            </a:r>
            <a:r>
              <a:rPr lang="en-US" sz="1800" b="1" dirty="0" err="1">
                <a:latin typeface="SFU Futura" panose="00000400000000000000" pitchFamily="2" charset="0"/>
              </a:rPr>
              <a:t>Hoạch</a:t>
            </a:r>
            <a:r>
              <a:rPr lang="en-US" sz="1800" b="1" dirty="0">
                <a:latin typeface="SFU Futura" panose="00000400000000000000" pitchFamily="2" charset="0"/>
              </a:rPr>
              <a:t> </a:t>
            </a:r>
            <a:r>
              <a:rPr lang="en-US" sz="1800" b="1" dirty="0" err="1">
                <a:latin typeface="SFU Futura" panose="00000400000000000000" pitchFamily="2" charset="0"/>
              </a:rPr>
              <a:t>định</a:t>
            </a:r>
            <a:r>
              <a:rPr lang="en-US" sz="1800" b="1" dirty="0">
                <a:latin typeface="SFU Futura" panose="00000400000000000000" pitchFamily="2" charset="0"/>
              </a:rPr>
              <a:t> </a:t>
            </a:r>
            <a:r>
              <a:rPr lang="en-US" sz="1800" b="1" dirty="0" err="1">
                <a:latin typeface="SFU Futura" panose="00000400000000000000" pitchFamily="2" charset="0"/>
              </a:rPr>
              <a:t>nguồn</a:t>
            </a:r>
            <a:r>
              <a:rPr lang="en-US" sz="1800" b="1" dirty="0">
                <a:latin typeface="SFU Futura" panose="00000400000000000000" pitchFamily="2" charset="0"/>
              </a:rPr>
              <a:t> </a:t>
            </a:r>
            <a:r>
              <a:rPr lang="en-US" sz="1800" b="1" dirty="0" err="1">
                <a:latin typeface="SFU Futura" panose="00000400000000000000" pitchFamily="2" charset="0"/>
              </a:rPr>
              <a:t>lực</a:t>
            </a:r>
            <a:r>
              <a:rPr lang="en-US" sz="1800" b="1" dirty="0">
                <a:latin typeface="SFU Futura" panose="00000400000000000000" pitchFamily="2" charset="0"/>
              </a:rPr>
              <a:t> </a:t>
            </a:r>
            <a:r>
              <a:rPr lang="en-US" sz="1800" b="1" dirty="0" err="1">
                <a:latin typeface="SFU Futura" panose="00000400000000000000" pitchFamily="2" charset="0"/>
              </a:rPr>
              <a:t>doanh</a:t>
            </a:r>
            <a:r>
              <a:rPr lang="en-US" sz="1800" b="1" dirty="0">
                <a:latin typeface="SFU Futura" panose="00000400000000000000" pitchFamily="2" charset="0"/>
              </a:rPr>
              <a:t> </a:t>
            </a:r>
            <a:r>
              <a:rPr lang="en-US" sz="1800" b="1" dirty="0" err="1">
                <a:latin typeface="SFU Futura" panose="00000400000000000000" pitchFamily="2" charset="0"/>
              </a:rPr>
              <a:t>nghiệp</a:t>
            </a:r>
            <a:r>
              <a:rPr lang="en-US" sz="1800" b="1" dirty="0">
                <a:latin typeface="SFU Futura" panose="00000400000000000000" pitchFamily="2" charset="0"/>
              </a:rPr>
              <a:t> </a:t>
            </a:r>
          </a:p>
        </p:txBody>
      </p:sp>
    </p:spTree>
    <p:extLst>
      <p:ext uri="{BB962C8B-B14F-4D97-AF65-F5344CB8AC3E}">
        <p14:creationId xmlns:p14="http://schemas.microsoft.com/office/powerpoint/2010/main" val="1553366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27000" y="544100"/>
            <a:ext cx="6706209" cy="770400"/>
          </a:xfrm>
        </p:spPr>
        <p:txBody>
          <a:bodyPr/>
          <a:lstStyle/>
          <a:p>
            <a:r>
              <a:rPr lang="en-US" sz="3600" dirty="0">
                <a:latin typeface="iCiel Gotham Medium" pitchFamily="50" charset="0"/>
                <a:cs typeface="iCiel Gotham Medium" pitchFamily="50" charset="0"/>
              </a:rPr>
              <a:t>CHÍNH SÁCH KHUYẾN MÃI</a:t>
            </a:r>
          </a:p>
        </p:txBody>
      </p:sp>
      <p:sp>
        <p:nvSpPr>
          <p:cNvPr id="3" name="Subtitle 2"/>
          <p:cNvSpPr>
            <a:spLocks noGrp="1"/>
          </p:cNvSpPr>
          <p:nvPr>
            <p:ph type="subTitle" idx="1"/>
          </p:nvPr>
        </p:nvSpPr>
        <p:spPr>
          <a:xfrm flipH="1">
            <a:off x="921904" y="1876600"/>
            <a:ext cx="5123295" cy="1696000"/>
          </a:xfrm>
        </p:spPr>
        <p:txBody>
          <a:bodyPr/>
          <a:lstStyle/>
          <a:p>
            <a:r>
              <a:rPr lang="en-US" dirty="0">
                <a:latin typeface="iCiel Gotham Thin" pitchFamily="50" charset="0"/>
                <a:cs typeface="iCiel Gotham Thin" pitchFamily="50" charset="0"/>
              </a:rPr>
              <a:t>M</a:t>
            </a:r>
            <a:r>
              <a:rPr lang="vi-VN" dirty="0">
                <a:latin typeface="iCiel Gotham Thin" pitchFamily="50" charset="0"/>
                <a:cs typeface="iCiel Gotham Thin" pitchFamily="50" charset="0"/>
              </a:rPr>
              <a:t>ời khách hàng dùng thử sản phẩm; tặng phiếu mua hàng, tặng quà khi mua hàng, chiết khấu, biếu quà khi khách hàng mua với số lượng nhiều, v.v…</a:t>
            </a:r>
            <a:endParaRPr lang="en-US" dirty="0">
              <a:latin typeface="iCiel Gotham Thin" pitchFamily="50" charset="0"/>
              <a:cs typeface="iCiel Gotham Thin" pitchFamily="50" charset="0"/>
            </a:endParaRPr>
          </a:p>
        </p:txBody>
      </p:sp>
      <p:sp>
        <p:nvSpPr>
          <p:cNvPr id="5" name="Subtitle 4"/>
          <p:cNvSpPr>
            <a:spLocks noGrp="1"/>
          </p:cNvSpPr>
          <p:nvPr>
            <p:ph type="subTitle" idx="3"/>
          </p:nvPr>
        </p:nvSpPr>
        <p:spPr>
          <a:xfrm flipH="1">
            <a:off x="921904" y="4042500"/>
            <a:ext cx="4398800" cy="1696000"/>
          </a:xfrm>
        </p:spPr>
        <p:txBody>
          <a:bodyPr/>
          <a:lstStyle/>
          <a:p>
            <a:pPr algn="l"/>
            <a:r>
              <a:rPr lang="vi-VN" dirty="0">
                <a:latin typeface="iCiel Gotham Thin" pitchFamily="50" charset="0"/>
                <a:cs typeface="iCiel Gotham Thin" pitchFamily="50" charset="0"/>
              </a:rPr>
              <a:t>Vissan đồng hành cùng ban chống dịch, khuyến mãi lên đến 15%</a:t>
            </a:r>
            <a:endParaRPr lang="en-US" dirty="0">
              <a:latin typeface="iCiel Gotham Thin" pitchFamily="50" charset="0"/>
              <a:cs typeface="iCiel Gotham Thin" pitchFamily="50" charset="0"/>
            </a:endParaRPr>
          </a:p>
        </p:txBody>
      </p:sp>
      <p:pic>
        <p:nvPicPr>
          <p:cNvPr id="6" name="Hình ảnh 2" descr="ctkm thang 8"/>
          <p:cNvPicPr/>
          <p:nvPr/>
        </p:nvPicPr>
        <p:blipFill>
          <a:blip r:embed="rId2">
            <a:extLst>
              <a:ext uri="{28A0092B-C50C-407E-A947-70E740481C1C}">
                <a14:useLocalDpi xmlns:a14="http://schemas.microsoft.com/office/drawing/2010/main" val="0"/>
              </a:ext>
            </a:extLst>
          </a:blip>
          <a:srcRect/>
          <a:stretch>
            <a:fillRect/>
          </a:stretch>
        </p:blipFill>
        <p:spPr bwMode="auto">
          <a:xfrm>
            <a:off x="6972909" y="202340"/>
            <a:ext cx="5015573" cy="6477860"/>
          </a:xfrm>
          <a:prstGeom prst="rect">
            <a:avLst/>
          </a:prstGeom>
          <a:noFill/>
          <a:ln>
            <a:noFill/>
          </a:ln>
        </p:spPr>
      </p:pic>
      <p:grpSp>
        <p:nvGrpSpPr>
          <p:cNvPr id="53" name="Google Shape;1025;p18"/>
          <p:cNvGrpSpPr/>
          <p:nvPr/>
        </p:nvGrpSpPr>
        <p:grpSpPr>
          <a:xfrm rot="5400000">
            <a:off x="3112793" y="5739183"/>
            <a:ext cx="1142852" cy="2237635"/>
            <a:chOff x="8215547" y="3435113"/>
            <a:chExt cx="814161" cy="1594078"/>
          </a:xfrm>
        </p:grpSpPr>
        <p:sp>
          <p:nvSpPr>
            <p:cNvPr id="54" name="Google Shape;1026;p18"/>
            <p:cNvSpPr/>
            <p:nvPr/>
          </p:nvSpPr>
          <p:spPr>
            <a:xfrm rot="5400000">
              <a:off x="8990036" y="3438217"/>
              <a:ext cx="42775" cy="36568"/>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27;p18"/>
            <p:cNvSpPr/>
            <p:nvPr/>
          </p:nvSpPr>
          <p:spPr>
            <a:xfrm rot="5400000">
              <a:off x="8990025" y="3632057"/>
              <a:ext cx="42799" cy="36568"/>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28;p18"/>
            <p:cNvSpPr/>
            <p:nvPr/>
          </p:nvSpPr>
          <p:spPr>
            <a:xfrm rot="5400000">
              <a:off x="8989874" y="3826036"/>
              <a:ext cx="43101" cy="36568"/>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29;p18"/>
            <p:cNvSpPr/>
            <p:nvPr/>
          </p:nvSpPr>
          <p:spPr>
            <a:xfrm rot="5400000">
              <a:off x="8989920" y="4019912"/>
              <a:ext cx="43008" cy="36568"/>
            </a:xfrm>
            <a:custGeom>
              <a:avLst/>
              <a:gdLst/>
              <a:ahLst/>
              <a:cxnLst/>
              <a:rect l="l" t="t" r="r" b="b"/>
              <a:pathLst>
                <a:path w="1850" h="1573" extrusionOk="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30;p18"/>
            <p:cNvSpPr/>
            <p:nvPr/>
          </p:nvSpPr>
          <p:spPr>
            <a:xfrm rot="5400000">
              <a:off x="8990025" y="4213868"/>
              <a:ext cx="42799" cy="36568"/>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31;p18"/>
            <p:cNvSpPr/>
            <p:nvPr/>
          </p:nvSpPr>
          <p:spPr>
            <a:xfrm rot="5400000">
              <a:off x="8990025" y="4407697"/>
              <a:ext cx="42799" cy="36568"/>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32;p18"/>
            <p:cNvSpPr/>
            <p:nvPr/>
          </p:nvSpPr>
          <p:spPr>
            <a:xfrm rot="5400000">
              <a:off x="8990036" y="4601839"/>
              <a:ext cx="42775" cy="36568"/>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33;p18"/>
            <p:cNvSpPr/>
            <p:nvPr/>
          </p:nvSpPr>
          <p:spPr>
            <a:xfrm rot="5400000">
              <a:off x="8990025" y="4795679"/>
              <a:ext cx="42799" cy="36568"/>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34;p18"/>
            <p:cNvSpPr/>
            <p:nvPr/>
          </p:nvSpPr>
          <p:spPr>
            <a:xfrm rot="5400000">
              <a:off x="8990025" y="4989508"/>
              <a:ext cx="42799" cy="36568"/>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35;p18"/>
            <p:cNvSpPr/>
            <p:nvPr/>
          </p:nvSpPr>
          <p:spPr>
            <a:xfrm rot="5400000">
              <a:off x="8795580" y="3438217"/>
              <a:ext cx="42775" cy="36568"/>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36;p18"/>
            <p:cNvSpPr/>
            <p:nvPr/>
          </p:nvSpPr>
          <p:spPr>
            <a:xfrm rot="5400000">
              <a:off x="8795569" y="3632057"/>
              <a:ext cx="42799" cy="36568"/>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37;p18"/>
            <p:cNvSpPr/>
            <p:nvPr/>
          </p:nvSpPr>
          <p:spPr>
            <a:xfrm rot="5400000">
              <a:off x="8795429" y="3826025"/>
              <a:ext cx="43101" cy="36592"/>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38;p18"/>
            <p:cNvSpPr/>
            <p:nvPr/>
          </p:nvSpPr>
          <p:spPr>
            <a:xfrm rot="5400000">
              <a:off x="8795592" y="4020016"/>
              <a:ext cx="42775" cy="36592"/>
            </a:xfrm>
            <a:custGeom>
              <a:avLst/>
              <a:gdLst/>
              <a:ahLst/>
              <a:cxnLst/>
              <a:rect l="l" t="t" r="r" b="b"/>
              <a:pathLst>
                <a:path w="1840" h="1574" extrusionOk="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39;p18"/>
            <p:cNvSpPr/>
            <p:nvPr/>
          </p:nvSpPr>
          <p:spPr>
            <a:xfrm rot="5400000">
              <a:off x="8795569" y="4213868"/>
              <a:ext cx="42799" cy="36568"/>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40;p18"/>
            <p:cNvSpPr/>
            <p:nvPr/>
          </p:nvSpPr>
          <p:spPr>
            <a:xfrm rot="5400000">
              <a:off x="8795569" y="4407697"/>
              <a:ext cx="42799" cy="36568"/>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41;p18"/>
            <p:cNvSpPr/>
            <p:nvPr/>
          </p:nvSpPr>
          <p:spPr>
            <a:xfrm rot="5400000">
              <a:off x="8795580" y="4601839"/>
              <a:ext cx="42775" cy="36568"/>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42;p18"/>
            <p:cNvSpPr/>
            <p:nvPr/>
          </p:nvSpPr>
          <p:spPr>
            <a:xfrm rot="5400000">
              <a:off x="8795569" y="4795679"/>
              <a:ext cx="42799" cy="36568"/>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43;p18"/>
            <p:cNvSpPr/>
            <p:nvPr/>
          </p:nvSpPr>
          <p:spPr>
            <a:xfrm rot="5400000">
              <a:off x="8795569" y="4989508"/>
              <a:ext cx="42799" cy="36568"/>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44;p18"/>
            <p:cNvSpPr/>
            <p:nvPr/>
          </p:nvSpPr>
          <p:spPr>
            <a:xfrm rot="5400000">
              <a:off x="8601356" y="3438124"/>
              <a:ext cx="42775" cy="36754"/>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45;p18"/>
            <p:cNvSpPr/>
            <p:nvPr/>
          </p:nvSpPr>
          <p:spPr>
            <a:xfrm rot="5400000">
              <a:off x="8601345" y="3631964"/>
              <a:ext cx="42799" cy="36754"/>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46;p18"/>
            <p:cNvSpPr/>
            <p:nvPr/>
          </p:nvSpPr>
          <p:spPr>
            <a:xfrm rot="5400000">
              <a:off x="8601124" y="3825874"/>
              <a:ext cx="43101" cy="36894"/>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47;p18"/>
            <p:cNvSpPr/>
            <p:nvPr/>
          </p:nvSpPr>
          <p:spPr>
            <a:xfrm rot="5400000">
              <a:off x="8601136" y="4019714"/>
              <a:ext cx="43078" cy="36894"/>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48;p18"/>
            <p:cNvSpPr/>
            <p:nvPr/>
          </p:nvSpPr>
          <p:spPr>
            <a:xfrm rot="5400000">
              <a:off x="8601345" y="4213775"/>
              <a:ext cx="42799" cy="36754"/>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49;p18"/>
            <p:cNvSpPr/>
            <p:nvPr/>
          </p:nvSpPr>
          <p:spPr>
            <a:xfrm rot="5400000">
              <a:off x="8601345" y="4407604"/>
              <a:ext cx="42799" cy="36754"/>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50;p18"/>
            <p:cNvSpPr/>
            <p:nvPr/>
          </p:nvSpPr>
          <p:spPr>
            <a:xfrm rot="5400000">
              <a:off x="8601356" y="4601746"/>
              <a:ext cx="42775" cy="36754"/>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51;p18"/>
            <p:cNvSpPr/>
            <p:nvPr/>
          </p:nvSpPr>
          <p:spPr>
            <a:xfrm rot="5400000">
              <a:off x="8601345" y="4795586"/>
              <a:ext cx="42799" cy="36754"/>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52;p18"/>
            <p:cNvSpPr/>
            <p:nvPr/>
          </p:nvSpPr>
          <p:spPr>
            <a:xfrm rot="5400000">
              <a:off x="8601345" y="4989415"/>
              <a:ext cx="42799" cy="36754"/>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53;p18"/>
            <p:cNvSpPr/>
            <p:nvPr/>
          </p:nvSpPr>
          <p:spPr>
            <a:xfrm rot="5400000">
              <a:off x="8406912" y="3438135"/>
              <a:ext cx="42775" cy="36731"/>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54;p18"/>
            <p:cNvSpPr/>
            <p:nvPr/>
          </p:nvSpPr>
          <p:spPr>
            <a:xfrm rot="5400000">
              <a:off x="8406900" y="3631975"/>
              <a:ext cx="42799" cy="36731"/>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55;p18"/>
            <p:cNvSpPr/>
            <p:nvPr/>
          </p:nvSpPr>
          <p:spPr>
            <a:xfrm rot="5400000">
              <a:off x="8406749" y="3825955"/>
              <a:ext cx="43101" cy="36731"/>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56;p18"/>
            <p:cNvSpPr/>
            <p:nvPr/>
          </p:nvSpPr>
          <p:spPr>
            <a:xfrm rot="5400000">
              <a:off x="8406761" y="4019795"/>
              <a:ext cx="43078" cy="36731"/>
            </a:xfrm>
            <a:custGeom>
              <a:avLst/>
              <a:gdLst/>
              <a:ahLst/>
              <a:cxnLst/>
              <a:rect l="l" t="t" r="r" b="b"/>
              <a:pathLst>
                <a:path w="1853" h="1580" extrusionOk="0">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57;p18"/>
            <p:cNvSpPr/>
            <p:nvPr/>
          </p:nvSpPr>
          <p:spPr>
            <a:xfrm rot="5400000">
              <a:off x="8406900" y="4213787"/>
              <a:ext cx="42799" cy="36731"/>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58;p18"/>
            <p:cNvSpPr/>
            <p:nvPr/>
          </p:nvSpPr>
          <p:spPr>
            <a:xfrm rot="5400000">
              <a:off x="8406900" y="4407615"/>
              <a:ext cx="42799" cy="36731"/>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59;p18"/>
            <p:cNvSpPr/>
            <p:nvPr/>
          </p:nvSpPr>
          <p:spPr>
            <a:xfrm rot="5400000">
              <a:off x="8406912" y="4601758"/>
              <a:ext cx="42775" cy="36731"/>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60;p18"/>
            <p:cNvSpPr/>
            <p:nvPr/>
          </p:nvSpPr>
          <p:spPr>
            <a:xfrm rot="5400000">
              <a:off x="8406900" y="4795598"/>
              <a:ext cx="42799" cy="36731"/>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61;p18"/>
            <p:cNvSpPr/>
            <p:nvPr/>
          </p:nvSpPr>
          <p:spPr>
            <a:xfrm rot="5400000">
              <a:off x="8406900" y="4989426"/>
              <a:ext cx="42799" cy="36731"/>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62;p18"/>
            <p:cNvSpPr/>
            <p:nvPr/>
          </p:nvSpPr>
          <p:spPr>
            <a:xfrm rot="5400000">
              <a:off x="8212537" y="3438217"/>
              <a:ext cx="42775" cy="36568"/>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63;p18"/>
            <p:cNvSpPr/>
            <p:nvPr/>
          </p:nvSpPr>
          <p:spPr>
            <a:xfrm rot="5400000">
              <a:off x="8212525" y="3632057"/>
              <a:ext cx="42799" cy="36568"/>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64;p18"/>
            <p:cNvSpPr/>
            <p:nvPr/>
          </p:nvSpPr>
          <p:spPr>
            <a:xfrm rot="5400000">
              <a:off x="8212328" y="3825990"/>
              <a:ext cx="43101" cy="36661"/>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65;p18"/>
            <p:cNvSpPr/>
            <p:nvPr/>
          </p:nvSpPr>
          <p:spPr>
            <a:xfrm rot="5400000">
              <a:off x="8212339" y="4019830"/>
              <a:ext cx="43078" cy="36661"/>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66;p18"/>
            <p:cNvSpPr/>
            <p:nvPr/>
          </p:nvSpPr>
          <p:spPr>
            <a:xfrm rot="5400000">
              <a:off x="8212525" y="4213868"/>
              <a:ext cx="42799" cy="36568"/>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67;p18"/>
            <p:cNvSpPr/>
            <p:nvPr/>
          </p:nvSpPr>
          <p:spPr>
            <a:xfrm rot="5400000">
              <a:off x="8212525" y="4407697"/>
              <a:ext cx="42799" cy="36568"/>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68;p18"/>
            <p:cNvSpPr/>
            <p:nvPr/>
          </p:nvSpPr>
          <p:spPr>
            <a:xfrm rot="5400000">
              <a:off x="8212537" y="4601839"/>
              <a:ext cx="42775" cy="36568"/>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69;p18"/>
            <p:cNvSpPr/>
            <p:nvPr/>
          </p:nvSpPr>
          <p:spPr>
            <a:xfrm rot="5400000">
              <a:off x="8212525" y="4795679"/>
              <a:ext cx="42799" cy="36568"/>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70;p18"/>
            <p:cNvSpPr/>
            <p:nvPr/>
          </p:nvSpPr>
          <p:spPr>
            <a:xfrm rot="5400000">
              <a:off x="8212525" y="4989508"/>
              <a:ext cx="42799" cy="36568"/>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97779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83706" y="3043801"/>
            <a:ext cx="3116695" cy="770400"/>
          </a:xfrm>
        </p:spPr>
        <p:txBody>
          <a:bodyPr/>
          <a:lstStyle/>
          <a:p>
            <a:r>
              <a:rPr lang="en-US" sz="3600" dirty="0">
                <a:solidFill>
                  <a:schemeClr val="tx1"/>
                </a:solidFill>
                <a:latin typeface="iCiel Gotham Medium" pitchFamily="50" charset="0"/>
                <a:cs typeface="iCiel Gotham Medium" pitchFamily="50" charset="0"/>
              </a:rPr>
              <a:t>QUY TRÌNH BÁN HÀNG</a:t>
            </a:r>
          </a:p>
        </p:txBody>
      </p:sp>
      <p:pic>
        <p:nvPicPr>
          <p:cNvPr id="6" name="Hình ảnh 11"/>
          <p:cNvPicPr/>
          <p:nvPr/>
        </p:nvPicPr>
        <p:blipFill>
          <a:blip r:embed="rId2" cstate="print">
            <a:extLst>
              <a:ext uri="{28A0092B-C50C-407E-A947-70E740481C1C}">
                <a14:useLocalDpi xmlns:a14="http://schemas.microsoft.com/office/drawing/2010/main" val="0"/>
              </a:ext>
            </a:extLst>
          </a:blip>
          <a:stretch>
            <a:fillRect/>
          </a:stretch>
        </p:blipFill>
        <p:spPr>
          <a:xfrm>
            <a:off x="3200401" y="1"/>
            <a:ext cx="8989306" cy="6858000"/>
          </a:xfrm>
          <a:prstGeom prst="rect">
            <a:avLst/>
          </a:prstGeom>
        </p:spPr>
      </p:pic>
      <p:cxnSp>
        <p:nvCxnSpPr>
          <p:cNvPr id="7" name="Google Shape;1510;p31"/>
          <p:cNvCxnSpPr/>
          <p:nvPr/>
        </p:nvCxnSpPr>
        <p:spPr>
          <a:xfrm>
            <a:off x="198006" y="3814201"/>
            <a:ext cx="2227694"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370233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9507" y="2572793"/>
            <a:ext cx="10627678" cy="1314000"/>
          </a:xfrm>
        </p:spPr>
        <p:txBody>
          <a:bodyPr/>
          <a:lstStyle/>
          <a:p>
            <a:r>
              <a:rPr lang="en-US" dirty="0">
                <a:latin typeface="iCiel Gotham Medium" pitchFamily="50" charset="0"/>
                <a:cs typeface="iCiel Gotham Medium" pitchFamily="50" charset="0"/>
              </a:rPr>
              <a:t>PHÂN HỆ BÁN HÀNG</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471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flipH="1">
            <a:off x="571276" y="2600280"/>
            <a:ext cx="3080551" cy="1407839"/>
          </a:xfrm>
        </p:spPr>
        <p:txBody>
          <a:bodyPr/>
          <a:lstStyle/>
          <a:p>
            <a:r>
              <a:rPr lang="en-US" sz="4000" dirty="0">
                <a:latin typeface="iCiel Gotham Medium" pitchFamily="50" charset="0"/>
                <a:cs typeface="iCiel Gotham Medium" pitchFamily="50" charset="0"/>
              </a:rPr>
              <a:t>QUY TRÌNH SẢN XUẤT</a:t>
            </a:r>
          </a:p>
        </p:txBody>
      </p:sp>
      <p:cxnSp>
        <p:nvCxnSpPr>
          <p:cNvPr id="9" name="Google Shape;1071;p18"/>
          <p:cNvCxnSpPr/>
          <p:nvPr/>
        </p:nvCxnSpPr>
        <p:spPr>
          <a:xfrm flipV="1">
            <a:off x="10553029" y="-596900"/>
            <a:ext cx="1143130" cy="8040487"/>
          </a:xfrm>
          <a:prstGeom prst="straightConnector1">
            <a:avLst/>
          </a:prstGeom>
          <a:noFill/>
          <a:ln w="9525" cap="flat" cmpd="sng">
            <a:solidFill>
              <a:srgbClr val="F5CDB2"/>
            </a:solidFill>
            <a:prstDash val="solid"/>
            <a:round/>
            <a:headEnd type="none" w="med" len="med"/>
            <a:tailEnd type="none" w="med" len="med"/>
          </a:ln>
        </p:spPr>
      </p:cxnSp>
      <p:cxnSp>
        <p:nvCxnSpPr>
          <p:cNvPr id="10" name="Google Shape;1072;p18"/>
          <p:cNvCxnSpPr/>
          <p:nvPr/>
        </p:nvCxnSpPr>
        <p:spPr>
          <a:xfrm flipH="1" flipV="1">
            <a:off x="10842474" y="-685800"/>
            <a:ext cx="1609800" cy="5599038"/>
          </a:xfrm>
          <a:prstGeom prst="straightConnector1">
            <a:avLst/>
          </a:prstGeom>
          <a:noFill/>
          <a:ln w="9525" cap="flat" cmpd="sng">
            <a:solidFill>
              <a:srgbClr val="F5CDB2"/>
            </a:solidFill>
            <a:prstDash val="solid"/>
            <a:round/>
            <a:headEnd type="none" w="med" len="med"/>
            <a:tailEnd type="none" w="med" len="med"/>
          </a:ln>
        </p:spPr>
      </p:cxnSp>
      <p:pic>
        <p:nvPicPr>
          <p:cNvPr id="6" name="Hình ảnh 5">
            <a:extLst>
              <a:ext uri="{FF2B5EF4-FFF2-40B4-BE49-F238E27FC236}">
                <a16:creationId xmlns:a16="http://schemas.microsoft.com/office/drawing/2014/main" id="{41F2449F-5C4A-401A-94AE-4E20D1123B28}"/>
              </a:ext>
            </a:extLst>
          </p:cNvPr>
          <p:cNvPicPr/>
          <p:nvPr/>
        </p:nvPicPr>
        <p:blipFill rotWithShape="1">
          <a:blip r:embed="rId2"/>
          <a:srcRect t="8956" r="3694" b="16525"/>
          <a:stretch/>
        </p:blipFill>
        <p:spPr>
          <a:xfrm>
            <a:off x="3651827" y="1882066"/>
            <a:ext cx="6566371" cy="2793733"/>
          </a:xfrm>
          <a:prstGeom prst="rect">
            <a:avLst/>
          </a:prstGeom>
        </p:spPr>
      </p:pic>
    </p:spTree>
    <p:extLst>
      <p:ext uri="{BB962C8B-B14F-4D97-AF65-F5344CB8AC3E}">
        <p14:creationId xmlns:p14="http://schemas.microsoft.com/office/powerpoint/2010/main" val="317130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2937148" y="581300"/>
            <a:ext cx="6241504" cy="770400"/>
          </a:xfrm>
        </p:spPr>
        <p:txBody>
          <a:bodyPr/>
          <a:lstStyle/>
          <a:p>
            <a:r>
              <a:rPr lang="en-US" sz="4000" dirty="0">
                <a:latin typeface="iCiel Gotham Medium" pitchFamily="50" charset="0"/>
                <a:cs typeface="iCiel Gotham Medium" pitchFamily="50" charset="0"/>
              </a:rPr>
              <a:t>BẢNG ĐỊNH MỨC BOM</a:t>
            </a:r>
          </a:p>
        </p:txBody>
      </p:sp>
      <p:sp>
        <p:nvSpPr>
          <p:cNvPr id="3" name="Subtitle 2"/>
          <p:cNvSpPr>
            <a:spLocks noGrp="1"/>
          </p:cNvSpPr>
          <p:nvPr>
            <p:ph type="subTitle" idx="1"/>
          </p:nvPr>
        </p:nvSpPr>
        <p:spPr>
          <a:xfrm flipH="1">
            <a:off x="426603" y="1351700"/>
            <a:ext cx="7307696" cy="828500"/>
          </a:xfrm>
        </p:spPr>
        <p:txBody>
          <a:bodyPr/>
          <a:lstStyle/>
          <a:p>
            <a:r>
              <a:rPr lang="en-US" sz="4000" dirty="0">
                <a:latin typeface="iCiel Gotham Thin" pitchFamily="50" charset="0"/>
                <a:cs typeface="iCiel Gotham Thin" pitchFamily="50" charset="0"/>
              </a:rPr>
              <a:t>1. </a:t>
            </a:r>
            <a:r>
              <a:rPr lang="en-US" sz="4000" dirty="0" err="1">
                <a:latin typeface="iCiel Gotham Thin" pitchFamily="50" charset="0"/>
                <a:cs typeface="iCiel Gotham Thin" pitchFamily="50" charset="0"/>
              </a:rPr>
              <a:t>Định</a:t>
            </a:r>
            <a:r>
              <a:rPr lang="en-US" sz="4000" dirty="0">
                <a:latin typeface="iCiel Gotham Thin" pitchFamily="50" charset="0"/>
                <a:cs typeface="iCiel Gotham Thin" pitchFamily="50" charset="0"/>
              </a:rPr>
              <a:t> </a:t>
            </a:r>
            <a:r>
              <a:rPr lang="en-US" sz="4000" dirty="0" err="1">
                <a:latin typeface="iCiel Gotham Thin" pitchFamily="50" charset="0"/>
                <a:cs typeface="iCiel Gotham Thin" pitchFamily="50" charset="0"/>
              </a:rPr>
              <a:t>mức</a:t>
            </a:r>
            <a:r>
              <a:rPr lang="en-US" sz="4000" dirty="0">
                <a:latin typeface="iCiel Gotham Thin" pitchFamily="50" charset="0"/>
                <a:cs typeface="iCiel Gotham Thin" pitchFamily="50" charset="0"/>
              </a:rPr>
              <a:t> </a:t>
            </a:r>
            <a:r>
              <a:rPr lang="en-US" sz="4000" dirty="0" err="1">
                <a:latin typeface="iCiel Gotham Thin" pitchFamily="50" charset="0"/>
                <a:cs typeface="iCiel Gotham Thin" pitchFamily="50" charset="0"/>
              </a:rPr>
              <a:t>bán</a:t>
            </a:r>
            <a:r>
              <a:rPr lang="en-US" sz="4000" dirty="0">
                <a:latin typeface="iCiel Gotham Thin" pitchFamily="50" charset="0"/>
                <a:cs typeface="iCiel Gotham Thin" pitchFamily="50" charset="0"/>
              </a:rPr>
              <a:t> </a:t>
            </a:r>
            <a:r>
              <a:rPr lang="en-US" sz="4000" dirty="0" err="1">
                <a:latin typeface="iCiel Gotham Thin" pitchFamily="50" charset="0"/>
                <a:cs typeface="iCiel Gotham Thin" pitchFamily="50" charset="0"/>
              </a:rPr>
              <a:t>thành</a:t>
            </a:r>
            <a:r>
              <a:rPr lang="en-US" sz="4000" dirty="0">
                <a:latin typeface="iCiel Gotham Thin" pitchFamily="50" charset="0"/>
                <a:cs typeface="iCiel Gotham Thin" pitchFamily="50" charset="0"/>
              </a:rPr>
              <a:t> </a:t>
            </a:r>
            <a:r>
              <a:rPr lang="en-US" sz="4000" dirty="0" err="1">
                <a:latin typeface="iCiel Gotham Thin" pitchFamily="50" charset="0"/>
                <a:cs typeface="iCiel Gotham Thin" pitchFamily="50" charset="0"/>
              </a:rPr>
              <a:t>phẩm</a:t>
            </a:r>
            <a:endParaRPr lang="en-US" sz="4000" dirty="0">
              <a:latin typeface="iCiel Gotham Thin" pitchFamily="50" charset="0"/>
              <a:cs typeface="iCiel Gotham Thin" pitchFamily="50"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25005268"/>
              </p:ext>
            </p:extLst>
          </p:nvPr>
        </p:nvGraphicFramePr>
        <p:xfrm>
          <a:off x="1130300" y="2760100"/>
          <a:ext cx="9855200" cy="2031761"/>
        </p:xfrm>
        <a:graphic>
          <a:graphicData uri="http://schemas.openxmlformats.org/drawingml/2006/table">
            <a:tbl>
              <a:tblPr firstRow="1" bandRow="1">
                <a:tableStyleId>{21E4AEA4-8DFA-4A89-87EB-49C32662AFE0}</a:tableStyleId>
              </a:tblPr>
              <a:tblGrid>
                <a:gridCol w="4927600">
                  <a:extLst>
                    <a:ext uri="{9D8B030D-6E8A-4147-A177-3AD203B41FA5}">
                      <a16:colId xmlns:a16="http://schemas.microsoft.com/office/drawing/2014/main" val="1900800999"/>
                    </a:ext>
                  </a:extLst>
                </a:gridCol>
                <a:gridCol w="4927600">
                  <a:extLst>
                    <a:ext uri="{9D8B030D-6E8A-4147-A177-3AD203B41FA5}">
                      <a16:colId xmlns:a16="http://schemas.microsoft.com/office/drawing/2014/main" val="2523546564"/>
                    </a:ext>
                  </a:extLst>
                </a:gridCol>
              </a:tblGrid>
              <a:tr h="1062600">
                <a:tc>
                  <a:txBody>
                    <a:bodyPr/>
                    <a:lstStyle/>
                    <a:p>
                      <a:pPr marL="0" marR="0" algn="ctr">
                        <a:lnSpc>
                          <a:spcPct val="107000"/>
                        </a:lnSpc>
                        <a:spcBef>
                          <a:spcPts val="0"/>
                        </a:spcBef>
                        <a:spcAft>
                          <a:spcPts val="0"/>
                        </a:spcAft>
                      </a:pPr>
                      <a:r>
                        <a:rPr lang="en-US" sz="2800" dirty="0" err="1">
                          <a:effectLst/>
                          <a:latin typeface="iCiel Gotham Medium" pitchFamily="50" charset="0"/>
                          <a:cs typeface="iCiel Gotham Medium" pitchFamily="50" charset="0"/>
                        </a:rPr>
                        <a:t>Bán</a:t>
                      </a:r>
                      <a:r>
                        <a:rPr lang="en-US" sz="2800" dirty="0">
                          <a:effectLst/>
                          <a:latin typeface="iCiel Gotham Medium" pitchFamily="50" charset="0"/>
                          <a:cs typeface="iCiel Gotham Medium" pitchFamily="50" charset="0"/>
                        </a:rPr>
                        <a:t> </a:t>
                      </a:r>
                      <a:r>
                        <a:rPr lang="en-US" sz="2800" dirty="0" err="1">
                          <a:effectLst/>
                          <a:latin typeface="iCiel Gotham Medium" pitchFamily="50" charset="0"/>
                          <a:cs typeface="iCiel Gotham Medium" pitchFamily="50" charset="0"/>
                        </a:rPr>
                        <a:t>thành</a:t>
                      </a:r>
                      <a:r>
                        <a:rPr lang="en-US" sz="2800" dirty="0">
                          <a:effectLst/>
                          <a:latin typeface="iCiel Gotham Medium" pitchFamily="50" charset="0"/>
                          <a:cs typeface="iCiel Gotham Medium" pitchFamily="50" charset="0"/>
                        </a:rPr>
                        <a:t> </a:t>
                      </a:r>
                      <a:r>
                        <a:rPr lang="en-US" sz="2800" dirty="0" err="1">
                          <a:effectLst/>
                          <a:latin typeface="iCiel Gotham Medium" pitchFamily="50" charset="0"/>
                          <a:cs typeface="iCiel Gotham Medium" pitchFamily="50" charset="0"/>
                        </a:rPr>
                        <a:t>phẩm</a:t>
                      </a:r>
                      <a:endParaRPr lang="en-US" sz="2000" dirty="0">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gn="ctr">
                        <a:lnSpc>
                          <a:spcPct val="107000"/>
                        </a:lnSpc>
                        <a:spcBef>
                          <a:spcPts val="0"/>
                        </a:spcBef>
                        <a:spcAft>
                          <a:spcPts val="0"/>
                        </a:spcAft>
                      </a:pPr>
                      <a:r>
                        <a:rPr lang="en-US" sz="2800" dirty="0" err="1">
                          <a:effectLst/>
                          <a:latin typeface="iCiel Gotham Medium" pitchFamily="50" charset="0"/>
                          <a:cs typeface="iCiel Gotham Medium" pitchFamily="50" charset="0"/>
                        </a:rPr>
                        <a:t>Số</a:t>
                      </a:r>
                      <a:r>
                        <a:rPr lang="en-US" sz="2800" dirty="0">
                          <a:effectLst/>
                          <a:latin typeface="iCiel Gotham Medium" pitchFamily="50" charset="0"/>
                          <a:cs typeface="iCiel Gotham Medium" pitchFamily="50" charset="0"/>
                        </a:rPr>
                        <a:t> </a:t>
                      </a:r>
                      <a:r>
                        <a:rPr lang="en-US" sz="2800" dirty="0" err="1">
                          <a:effectLst/>
                          <a:latin typeface="iCiel Gotham Medium" pitchFamily="50" charset="0"/>
                          <a:cs typeface="iCiel Gotham Medium" pitchFamily="50" charset="0"/>
                        </a:rPr>
                        <a:t>lượng</a:t>
                      </a:r>
                      <a:endParaRPr lang="en-US" sz="2000" dirty="0">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2802483589"/>
                  </a:ext>
                </a:extLst>
              </a:tr>
              <a:tr h="969161">
                <a:tc>
                  <a:txBody>
                    <a:bodyPr/>
                    <a:lstStyle/>
                    <a:p>
                      <a:pPr marL="0" marR="0" algn="ctr">
                        <a:lnSpc>
                          <a:spcPct val="107000"/>
                        </a:lnSpc>
                        <a:spcBef>
                          <a:spcPts val="0"/>
                        </a:spcBef>
                        <a:spcAft>
                          <a:spcPts val="0"/>
                        </a:spcAft>
                      </a:pPr>
                      <a:r>
                        <a:rPr lang="en-US" sz="2800" dirty="0" err="1">
                          <a:solidFill>
                            <a:schemeClr val="bg1"/>
                          </a:solidFill>
                          <a:effectLst/>
                          <a:latin typeface="iCiel Gotham Thin" pitchFamily="50" charset="0"/>
                          <a:cs typeface="iCiel Gotham Thin" pitchFamily="50" charset="0"/>
                        </a:rPr>
                        <a:t>Xúc</a:t>
                      </a:r>
                      <a:r>
                        <a:rPr lang="en-US" sz="2800" dirty="0">
                          <a:solidFill>
                            <a:schemeClr val="bg1"/>
                          </a:solidFill>
                          <a:effectLst/>
                          <a:latin typeface="iCiel Gotham Thin" pitchFamily="50" charset="0"/>
                          <a:cs typeface="iCiel Gotham Thin" pitchFamily="50" charset="0"/>
                        </a:rPr>
                        <a:t> </a:t>
                      </a:r>
                      <a:r>
                        <a:rPr lang="en-US" sz="2800" dirty="0" err="1">
                          <a:solidFill>
                            <a:schemeClr val="bg1"/>
                          </a:solidFill>
                          <a:effectLst/>
                          <a:latin typeface="iCiel Gotham Thin" pitchFamily="50" charset="0"/>
                          <a:cs typeface="iCiel Gotham Thin" pitchFamily="50" charset="0"/>
                        </a:rPr>
                        <a:t>xích</a:t>
                      </a:r>
                      <a:endParaRPr lang="en-US" sz="2000" dirty="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chemeClr val="bg1"/>
                          </a:solidFill>
                          <a:effectLst/>
                          <a:latin typeface="iCiel Gotham Thin" pitchFamily="50" charset="0"/>
                          <a:cs typeface="iCiel Gotham Thin" pitchFamily="50" charset="0"/>
                        </a:rPr>
                        <a:t>5(</a:t>
                      </a:r>
                      <a:r>
                        <a:rPr lang="en-US" sz="2800" dirty="0" err="1">
                          <a:solidFill>
                            <a:schemeClr val="bg1"/>
                          </a:solidFill>
                          <a:effectLst/>
                          <a:latin typeface="iCiel Gotham Thin" pitchFamily="50" charset="0"/>
                          <a:cs typeface="iCiel Gotham Thin" pitchFamily="50" charset="0"/>
                        </a:rPr>
                        <a:t>cây</a:t>
                      </a:r>
                      <a:r>
                        <a:rPr lang="en-US" sz="2800" dirty="0">
                          <a:solidFill>
                            <a:schemeClr val="bg1"/>
                          </a:solidFill>
                          <a:effectLst/>
                          <a:latin typeface="iCiel Gotham Thin" pitchFamily="50" charset="0"/>
                          <a:cs typeface="iCiel Gotham Thin" pitchFamily="50" charset="0"/>
                        </a:rPr>
                        <a:t>)</a:t>
                      </a:r>
                      <a:endParaRPr lang="en-US" sz="2000" dirty="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nchor="ctr"/>
                </a:tc>
                <a:extLst>
                  <a:ext uri="{0D108BD9-81ED-4DB2-BD59-A6C34878D82A}">
                    <a16:rowId xmlns:a16="http://schemas.microsoft.com/office/drawing/2014/main" val="2437102572"/>
                  </a:ext>
                </a:extLst>
              </a:tr>
            </a:tbl>
          </a:graphicData>
        </a:graphic>
      </p:graphicFrame>
    </p:spTree>
    <p:extLst>
      <p:ext uri="{BB962C8B-B14F-4D97-AF65-F5344CB8AC3E}">
        <p14:creationId xmlns:p14="http://schemas.microsoft.com/office/powerpoint/2010/main" val="2640830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flipH="1">
            <a:off x="1094214" y="2545501"/>
            <a:ext cx="3515886" cy="87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1"/>
              </a:buClr>
              <a:buSzPts val="1400"/>
              <a:buFont typeface="Overpass Light"/>
              <a:buNone/>
              <a:defRPr sz="2400" b="0" i="0" u="none" strike="noStrike" cap="none">
                <a:solidFill>
                  <a:schemeClr val="dk1"/>
                </a:solidFill>
                <a:latin typeface="Overpass Light"/>
                <a:ea typeface="Overpass Light"/>
                <a:cs typeface="Overpass Light"/>
                <a:sym typeface="Overpass Light"/>
              </a:defRPr>
            </a:lvl1pPr>
            <a:lvl2pPr marL="914400" marR="0" lvl="1"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2pPr>
            <a:lvl3pPr marL="1371600" marR="0" lvl="2"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3pPr>
            <a:lvl4pPr marL="1828800" marR="0" lvl="3"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4pPr>
            <a:lvl5pPr marL="2286000" marR="0" lvl="4"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5pPr>
            <a:lvl6pPr marL="2743200" marR="0" lvl="5"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6pPr>
            <a:lvl7pPr marL="3200400" marR="0" lvl="6"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7pPr>
            <a:lvl8pPr marL="3657600" marR="0" lvl="7"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8pPr>
            <a:lvl9pPr marL="4114800" marR="0" lvl="8"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9pPr>
          </a:lstStyle>
          <a:p>
            <a:r>
              <a:rPr lang="en-US" sz="3200" dirty="0">
                <a:latin typeface="iCiel Gotham Medium" pitchFamily="50" charset="0"/>
                <a:cs typeface="iCiel Gotham Medium" pitchFamily="50" charset="0"/>
              </a:rPr>
              <a:t>2. </a:t>
            </a:r>
            <a:r>
              <a:rPr lang="en-US" sz="3200" dirty="0" err="1">
                <a:latin typeface="iCiel Gotham Medium" pitchFamily="50" charset="0"/>
                <a:cs typeface="iCiel Gotham Medium" pitchFamily="50" charset="0"/>
              </a:rPr>
              <a:t>Định</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mức</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nguyên</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phụ</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liệu</a:t>
            </a:r>
            <a:endParaRPr lang="en-US" sz="3200" dirty="0">
              <a:latin typeface="iCiel Gotham Medium" pitchFamily="50" charset="0"/>
              <a:cs typeface="iCiel Gotham Medium" pitchFamily="50"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15077142"/>
              </p:ext>
            </p:extLst>
          </p:nvPr>
        </p:nvGraphicFramePr>
        <p:xfrm>
          <a:off x="4610100" y="345516"/>
          <a:ext cx="7203492" cy="6092437"/>
        </p:xfrm>
        <a:graphic>
          <a:graphicData uri="http://schemas.openxmlformats.org/drawingml/2006/table">
            <a:tbl>
              <a:tblPr firstRow="1" bandRow="1">
                <a:tableStyleId>{5C22544A-7EE6-4342-B048-85BDC9FD1C3A}</a:tableStyleId>
              </a:tblPr>
              <a:tblGrid>
                <a:gridCol w="3601746">
                  <a:extLst>
                    <a:ext uri="{9D8B030D-6E8A-4147-A177-3AD203B41FA5}">
                      <a16:colId xmlns:a16="http://schemas.microsoft.com/office/drawing/2014/main" val="3221427276"/>
                    </a:ext>
                  </a:extLst>
                </a:gridCol>
                <a:gridCol w="3601746">
                  <a:extLst>
                    <a:ext uri="{9D8B030D-6E8A-4147-A177-3AD203B41FA5}">
                      <a16:colId xmlns:a16="http://schemas.microsoft.com/office/drawing/2014/main" val="2987863956"/>
                    </a:ext>
                  </a:extLst>
                </a:gridCol>
              </a:tblGrid>
              <a:tr h="468649">
                <a:tc>
                  <a:txBody>
                    <a:bodyPr/>
                    <a:lstStyle/>
                    <a:p>
                      <a:pPr marL="0" marR="0" algn="ctr">
                        <a:lnSpc>
                          <a:spcPct val="107000"/>
                        </a:lnSpc>
                        <a:spcBef>
                          <a:spcPts val="0"/>
                        </a:spcBef>
                        <a:spcAft>
                          <a:spcPts val="0"/>
                        </a:spcAft>
                      </a:pPr>
                      <a:r>
                        <a:rPr lang="en-US" sz="1800" b="1" dirty="0" err="1">
                          <a:solidFill>
                            <a:schemeClr val="bg1"/>
                          </a:solidFill>
                          <a:effectLst/>
                          <a:latin typeface="iCiel Gotham Medium" pitchFamily="50" charset="0"/>
                          <a:ea typeface="Arial" panose="020B0604020202020204" pitchFamily="34" charset="0"/>
                          <a:cs typeface="iCiel Gotham Medium" pitchFamily="50" charset="0"/>
                        </a:rPr>
                        <a:t>Xúc</a:t>
                      </a:r>
                      <a:r>
                        <a:rPr lang="en-US" sz="1800" b="1" dirty="0">
                          <a:solidFill>
                            <a:schemeClr val="bg1"/>
                          </a:solidFill>
                          <a:effectLst/>
                          <a:latin typeface="iCiel Gotham Medium" pitchFamily="50" charset="0"/>
                          <a:ea typeface="Arial" panose="020B0604020202020204" pitchFamily="34" charset="0"/>
                          <a:cs typeface="iCiel Gotham Medium" pitchFamily="50" charset="0"/>
                        </a:rPr>
                        <a:t> </a:t>
                      </a:r>
                      <a:r>
                        <a:rPr lang="en-US" sz="1800" b="1" dirty="0" err="1">
                          <a:solidFill>
                            <a:schemeClr val="bg1"/>
                          </a:solidFill>
                          <a:effectLst/>
                          <a:latin typeface="iCiel Gotham Medium" pitchFamily="50" charset="0"/>
                          <a:ea typeface="Arial" panose="020B0604020202020204" pitchFamily="34" charset="0"/>
                          <a:cs typeface="iCiel Gotham Medium" pitchFamily="50" charset="0"/>
                        </a:rPr>
                        <a:t>xích</a:t>
                      </a:r>
                      <a:endParaRPr lang="en-US" sz="14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gn="ctr">
                        <a:lnSpc>
                          <a:spcPct val="107000"/>
                        </a:lnSpc>
                        <a:spcBef>
                          <a:spcPts val="0"/>
                        </a:spcBef>
                        <a:spcAft>
                          <a:spcPts val="0"/>
                        </a:spcAft>
                      </a:pPr>
                      <a:r>
                        <a:rPr lang="en-US" sz="1800" b="1" dirty="0" err="1">
                          <a:solidFill>
                            <a:schemeClr val="bg1"/>
                          </a:solidFill>
                          <a:effectLst/>
                          <a:latin typeface="iCiel Gotham Medium" pitchFamily="50" charset="0"/>
                          <a:ea typeface="Arial" panose="020B0604020202020204" pitchFamily="34" charset="0"/>
                          <a:cs typeface="iCiel Gotham Medium" pitchFamily="50" charset="0"/>
                        </a:rPr>
                        <a:t>Khối</a:t>
                      </a:r>
                      <a:r>
                        <a:rPr lang="en-US" sz="1800" b="1" dirty="0">
                          <a:solidFill>
                            <a:schemeClr val="bg1"/>
                          </a:solidFill>
                          <a:effectLst/>
                          <a:latin typeface="iCiel Gotham Medium" pitchFamily="50" charset="0"/>
                          <a:ea typeface="Arial" panose="020B0604020202020204" pitchFamily="34" charset="0"/>
                          <a:cs typeface="iCiel Gotham Medium" pitchFamily="50" charset="0"/>
                        </a:rPr>
                        <a:t> </a:t>
                      </a:r>
                      <a:r>
                        <a:rPr lang="en-US" sz="1800" b="1" dirty="0" err="1">
                          <a:solidFill>
                            <a:schemeClr val="bg1"/>
                          </a:solidFill>
                          <a:effectLst/>
                          <a:latin typeface="iCiel Gotham Medium" pitchFamily="50" charset="0"/>
                          <a:ea typeface="Arial" panose="020B0604020202020204" pitchFamily="34" charset="0"/>
                          <a:cs typeface="iCiel Gotham Medium" pitchFamily="50" charset="0"/>
                        </a:rPr>
                        <a:t>lượng</a:t>
                      </a:r>
                      <a:r>
                        <a:rPr lang="en-US" sz="1800" b="1" dirty="0">
                          <a:solidFill>
                            <a:schemeClr val="bg1"/>
                          </a:solidFill>
                          <a:effectLst/>
                          <a:latin typeface="iCiel Gotham Medium" pitchFamily="50" charset="0"/>
                          <a:ea typeface="Arial" panose="020B0604020202020204" pitchFamily="34" charset="0"/>
                          <a:cs typeface="iCiel Gotham Medium" pitchFamily="50" charset="0"/>
                        </a:rPr>
                        <a:t> (gram)</a:t>
                      </a:r>
                      <a:endParaRPr lang="en-US" sz="14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309758933"/>
                  </a:ext>
                </a:extLst>
              </a:tr>
              <a:tr h="468649">
                <a:tc>
                  <a:txBody>
                    <a:bodyPr/>
                    <a:lstStyle/>
                    <a:p>
                      <a:pPr marL="0" marR="0" algn="l">
                        <a:lnSpc>
                          <a:spcPct val="107000"/>
                        </a:lnSpc>
                        <a:spcBef>
                          <a:spcPts val="0"/>
                        </a:spcBef>
                        <a:spcAft>
                          <a:spcPts val="0"/>
                        </a:spcAft>
                      </a:pPr>
                      <a:r>
                        <a:rPr lang="en-US" sz="1800">
                          <a:solidFill>
                            <a:schemeClr val="bg1"/>
                          </a:solidFill>
                          <a:effectLst/>
                          <a:latin typeface="iCiel Gotham Medium" pitchFamily="50" charset="0"/>
                          <a:ea typeface="Arial" panose="020B0604020202020204" pitchFamily="34" charset="0"/>
                          <a:cs typeface="iCiel Gotham Medium" pitchFamily="50" charset="0"/>
                        </a:rPr>
                        <a:t>Thịt heo mỡ</a:t>
                      </a:r>
                      <a:endParaRPr lang="en-US" sz="140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a:solidFill>
                            <a:schemeClr val="bg1"/>
                          </a:solidFill>
                          <a:effectLst/>
                          <a:latin typeface="iCiel Gotham Thin" pitchFamily="50" charset="0"/>
                          <a:ea typeface="Arial" panose="020B0604020202020204" pitchFamily="34" charset="0"/>
                          <a:cs typeface="iCiel Gotham Thin" pitchFamily="50" charset="0"/>
                        </a:rPr>
                        <a:t> </a:t>
                      </a:r>
                      <a:endParaRPr lang="en-US" sz="1100" dirty="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tc>
                <a:extLst>
                  <a:ext uri="{0D108BD9-81ED-4DB2-BD59-A6C34878D82A}">
                    <a16:rowId xmlns:a16="http://schemas.microsoft.com/office/drawing/2014/main" val="3431698678"/>
                  </a:ext>
                </a:extLst>
              </a:tr>
              <a:tr h="468649">
                <a:tc>
                  <a:txBody>
                    <a:bodyPr/>
                    <a:lstStyle/>
                    <a:p>
                      <a:pPr marL="0" marR="0" algn="l">
                        <a:lnSpc>
                          <a:spcPct val="107000"/>
                        </a:lnSpc>
                        <a:spcBef>
                          <a:spcPts val="0"/>
                        </a:spcBef>
                        <a:spcAft>
                          <a:spcPts val="0"/>
                        </a:spcAft>
                      </a:pPr>
                      <a:r>
                        <a:rPr lang="en-US" sz="1800">
                          <a:solidFill>
                            <a:schemeClr val="bg1"/>
                          </a:solidFill>
                          <a:effectLst/>
                          <a:latin typeface="iCiel Gotham Medium" pitchFamily="50" charset="0"/>
                          <a:ea typeface="Arial" panose="020B0604020202020204" pitchFamily="34" charset="0"/>
                          <a:cs typeface="iCiel Gotham Medium" pitchFamily="50" charset="0"/>
                        </a:rPr>
                        <a:t>Muối</a:t>
                      </a:r>
                      <a:endParaRPr lang="en-US" sz="140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a:solidFill>
                            <a:schemeClr val="bg1"/>
                          </a:solidFill>
                          <a:effectLst/>
                          <a:latin typeface="iCiel Gotham Thin" pitchFamily="50" charset="0"/>
                          <a:ea typeface="Arial" panose="020B0604020202020204" pitchFamily="34" charset="0"/>
                          <a:cs typeface="iCiel Gotham Thin" pitchFamily="50" charset="0"/>
                        </a:rPr>
                        <a:t> </a:t>
                      </a:r>
                      <a:endParaRPr lang="en-US" sz="110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tc>
                <a:extLst>
                  <a:ext uri="{0D108BD9-81ED-4DB2-BD59-A6C34878D82A}">
                    <a16:rowId xmlns:a16="http://schemas.microsoft.com/office/drawing/2014/main" val="573163017"/>
                  </a:ext>
                </a:extLst>
              </a:tr>
              <a:tr h="468649">
                <a:tc>
                  <a:txBody>
                    <a:bodyPr/>
                    <a:lstStyle/>
                    <a:p>
                      <a:pPr marL="0" marR="0" algn="l">
                        <a:lnSpc>
                          <a:spcPct val="107000"/>
                        </a:lnSpc>
                        <a:spcBef>
                          <a:spcPts val="0"/>
                        </a:spcBef>
                        <a:spcAft>
                          <a:spcPts val="0"/>
                        </a:spcAft>
                      </a:pPr>
                      <a:r>
                        <a:rPr lang="en-US" sz="1800">
                          <a:solidFill>
                            <a:schemeClr val="bg1"/>
                          </a:solidFill>
                          <a:effectLst/>
                          <a:latin typeface="iCiel Gotham Medium" pitchFamily="50" charset="0"/>
                          <a:ea typeface="Arial" panose="020B0604020202020204" pitchFamily="34" charset="0"/>
                          <a:cs typeface="iCiel Gotham Medium" pitchFamily="50" charset="0"/>
                        </a:rPr>
                        <a:t>Nitrit</a:t>
                      </a:r>
                      <a:endParaRPr lang="en-US" sz="140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a:solidFill>
                            <a:schemeClr val="bg1"/>
                          </a:solidFill>
                          <a:effectLst/>
                          <a:latin typeface="iCiel Gotham Thin" pitchFamily="50" charset="0"/>
                          <a:ea typeface="Arial" panose="020B0604020202020204" pitchFamily="34" charset="0"/>
                          <a:cs typeface="iCiel Gotham Thin" pitchFamily="50" charset="0"/>
                        </a:rPr>
                        <a:t> </a:t>
                      </a:r>
                      <a:endParaRPr lang="en-US" sz="110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tc>
                <a:extLst>
                  <a:ext uri="{0D108BD9-81ED-4DB2-BD59-A6C34878D82A}">
                    <a16:rowId xmlns:a16="http://schemas.microsoft.com/office/drawing/2014/main" val="2743923988"/>
                  </a:ext>
                </a:extLst>
              </a:tr>
              <a:tr h="468649">
                <a:tc>
                  <a:txBody>
                    <a:bodyPr/>
                    <a:lstStyle/>
                    <a:p>
                      <a:pPr marL="0" marR="0" algn="l">
                        <a:lnSpc>
                          <a:spcPct val="107000"/>
                        </a:lnSpc>
                        <a:spcBef>
                          <a:spcPts val="0"/>
                        </a:spcBef>
                        <a:spcAft>
                          <a:spcPts val="0"/>
                        </a:spcAft>
                      </a:pPr>
                      <a:r>
                        <a:rPr lang="en-US" sz="1800">
                          <a:solidFill>
                            <a:schemeClr val="bg1"/>
                          </a:solidFill>
                          <a:effectLst/>
                          <a:latin typeface="iCiel Gotham Medium" pitchFamily="50" charset="0"/>
                          <a:ea typeface="Arial" panose="020B0604020202020204" pitchFamily="34" charset="0"/>
                          <a:cs typeface="iCiel Gotham Medium" pitchFamily="50" charset="0"/>
                        </a:rPr>
                        <a:t>Nước</a:t>
                      </a:r>
                      <a:endParaRPr lang="en-US" sz="140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a:solidFill>
                            <a:schemeClr val="bg1"/>
                          </a:solidFill>
                          <a:effectLst/>
                          <a:latin typeface="iCiel Gotham Thin" pitchFamily="50" charset="0"/>
                          <a:ea typeface="Arial" panose="020B0604020202020204" pitchFamily="34" charset="0"/>
                          <a:cs typeface="iCiel Gotham Thin" pitchFamily="50" charset="0"/>
                        </a:rPr>
                        <a:t> </a:t>
                      </a:r>
                      <a:endParaRPr lang="en-US" sz="110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tc>
                <a:extLst>
                  <a:ext uri="{0D108BD9-81ED-4DB2-BD59-A6C34878D82A}">
                    <a16:rowId xmlns:a16="http://schemas.microsoft.com/office/drawing/2014/main" val="2600127610"/>
                  </a:ext>
                </a:extLst>
              </a:tr>
              <a:tr h="468649">
                <a:tc>
                  <a:txBody>
                    <a:bodyPr/>
                    <a:lstStyle/>
                    <a:p>
                      <a:pPr marL="0" marR="0" algn="l">
                        <a:lnSpc>
                          <a:spcPct val="107000"/>
                        </a:lnSpc>
                        <a:spcBef>
                          <a:spcPts val="0"/>
                        </a:spcBef>
                        <a:spcAft>
                          <a:spcPts val="0"/>
                        </a:spcAft>
                      </a:pPr>
                      <a:r>
                        <a:rPr lang="en-US" sz="1800" dirty="0">
                          <a:solidFill>
                            <a:schemeClr val="bg1"/>
                          </a:solidFill>
                          <a:effectLst/>
                          <a:latin typeface="iCiel Gotham Medium" pitchFamily="50" charset="0"/>
                          <a:ea typeface="Arial" panose="020B0604020202020204" pitchFamily="34" charset="0"/>
                          <a:cs typeface="iCiel Gotham Medium" pitchFamily="50" charset="0"/>
                        </a:rPr>
                        <a:t>Protein </a:t>
                      </a:r>
                      <a:r>
                        <a:rPr lang="en-US" sz="1800" dirty="0" err="1">
                          <a:solidFill>
                            <a:schemeClr val="bg1"/>
                          </a:solidFill>
                          <a:effectLst/>
                          <a:latin typeface="iCiel Gotham Medium" pitchFamily="50" charset="0"/>
                          <a:ea typeface="Arial" panose="020B0604020202020204" pitchFamily="34" charset="0"/>
                          <a:cs typeface="iCiel Gotham Medium" pitchFamily="50" charset="0"/>
                        </a:rPr>
                        <a:t>đậu</a:t>
                      </a:r>
                      <a:r>
                        <a:rPr lang="en-US" sz="1800" dirty="0">
                          <a:solidFill>
                            <a:schemeClr val="bg1"/>
                          </a:solidFill>
                          <a:effectLst/>
                          <a:latin typeface="iCiel Gotham Medium" pitchFamily="50" charset="0"/>
                          <a:ea typeface="Arial" panose="020B0604020202020204" pitchFamily="34" charset="0"/>
                          <a:cs typeface="iCiel Gotham Medium" pitchFamily="50" charset="0"/>
                        </a:rPr>
                        <a:t> </a:t>
                      </a:r>
                      <a:r>
                        <a:rPr lang="en-US" sz="1800" dirty="0" err="1">
                          <a:solidFill>
                            <a:schemeClr val="bg1"/>
                          </a:solidFill>
                          <a:effectLst/>
                          <a:latin typeface="iCiel Gotham Medium" pitchFamily="50" charset="0"/>
                          <a:ea typeface="Arial" panose="020B0604020202020204" pitchFamily="34" charset="0"/>
                          <a:cs typeface="iCiel Gotham Medium" pitchFamily="50" charset="0"/>
                        </a:rPr>
                        <a:t>nành</a:t>
                      </a:r>
                      <a:r>
                        <a:rPr lang="en-US" sz="1800" dirty="0">
                          <a:solidFill>
                            <a:schemeClr val="bg1"/>
                          </a:solidFill>
                          <a:effectLst/>
                          <a:latin typeface="iCiel Gotham Medium" pitchFamily="50" charset="0"/>
                          <a:ea typeface="Arial" panose="020B0604020202020204" pitchFamily="34" charset="0"/>
                          <a:cs typeface="iCiel Gotham Medium" pitchFamily="50" charset="0"/>
                        </a:rPr>
                        <a:t> </a:t>
                      </a:r>
                      <a:r>
                        <a:rPr lang="en-US" sz="1800" dirty="0" err="1">
                          <a:solidFill>
                            <a:schemeClr val="bg1"/>
                          </a:solidFill>
                          <a:effectLst/>
                          <a:latin typeface="iCiel Gotham Medium" pitchFamily="50" charset="0"/>
                          <a:ea typeface="Arial" panose="020B0604020202020204" pitchFamily="34" charset="0"/>
                          <a:cs typeface="iCiel Gotham Medium" pitchFamily="50" charset="0"/>
                        </a:rPr>
                        <a:t>và</a:t>
                      </a:r>
                      <a:r>
                        <a:rPr lang="en-US" sz="1800" dirty="0">
                          <a:solidFill>
                            <a:schemeClr val="bg1"/>
                          </a:solidFill>
                          <a:effectLst/>
                          <a:latin typeface="iCiel Gotham Medium" pitchFamily="50" charset="0"/>
                          <a:ea typeface="Arial" panose="020B0604020202020204" pitchFamily="34" charset="0"/>
                          <a:cs typeface="iCiel Gotham Medium" pitchFamily="50" charset="0"/>
                        </a:rPr>
                        <a:t> </a:t>
                      </a:r>
                      <a:r>
                        <a:rPr lang="en-US" sz="1800" dirty="0" err="1">
                          <a:solidFill>
                            <a:schemeClr val="bg1"/>
                          </a:solidFill>
                          <a:effectLst/>
                          <a:latin typeface="iCiel Gotham Medium" pitchFamily="50" charset="0"/>
                          <a:ea typeface="Arial" panose="020B0604020202020204" pitchFamily="34" charset="0"/>
                          <a:cs typeface="iCiel Gotham Medium" pitchFamily="50" charset="0"/>
                        </a:rPr>
                        <a:t>sữa</a:t>
                      </a:r>
                      <a:endParaRPr lang="en-US" sz="14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a:solidFill>
                            <a:schemeClr val="bg1"/>
                          </a:solidFill>
                          <a:effectLst/>
                          <a:latin typeface="iCiel Gotham Thin" pitchFamily="50" charset="0"/>
                          <a:ea typeface="Arial" panose="020B0604020202020204" pitchFamily="34" charset="0"/>
                          <a:cs typeface="iCiel Gotham Thin" pitchFamily="50" charset="0"/>
                        </a:rPr>
                        <a:t> </a:t>
                      </a:r>
                      <a:endParaRPr lang="en-US" sz="110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tc>
                <a:extLst>
                  <a:ext uri="{0D108BD9-81ED-4DB2-BD59-A6C34878D82A}">
                    <a16:rowId xmlns:a16="http://schemas.microsoft.com/office/drawing/2014/main" val="1369832206"/>
                  </a:ext>
                </a:extLst>
              </a:tr>
              <a:tr h="468649">
                <a:tc>
                  <a:txBody>
                    <a:bodyPr/>
                    <a:lstStyle/>
                    <a:p>
                      <a:pPr marL="0" marR="0" algn="l">
                        <a:lnSpc>
                          <a:spcPct val="107000"/>
                        </a:lnSpc>
                        <a:spcBef>
                          <a:spcPts val="0"/>
                        </a:spcBef>
                        <a:spcAft>
                          <a:spcPts val="0"/>
                        </a:spcAft>
                      </a:pPr>
                      <a:r>
                        <a:rPr lang="en-US" sz="1800">
                          <a:solidFill>
                            <a:schemeClr val="bg1"/>
                          </a:solidFill>
                          <a:effectLst/>
                          <a:latin typeface="iCiel Gotham Medium" pitchFamily="50" charset="0"/>
                          <a:ea typeface="Arial" panose="020B0604020202020204" pitchFamily="34" charset="0"/>
                          <a:cs typeface="iCiel Gotham Medium" pitchFamily="50" charset="0"/>
                        </a:rPr>
                        <a:t>Đường</a:t>
                      </a:r>
                      <a:endParaRPr lang="en-US" sz="140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a:solidFill>
                            <a:schemeClr val="bg1"/>
                          </a:solidFill>
                          <a:effectLst/>
                          <a:latin typeface="iCiel Gotham Thin" pitchFamily="50" charset="0"/>
                          <a:ea typeface="Arial" panose="020B0604020202020204" pitchFamily="34" charset="0"/>
                          <a:cs typeface="iCiel Gotham Thin" pitchFamily="50" charset="0"/>
                        </a:rPr>
                        <a:t> </a:t>
                      </a:r>
                      <a:endParaRPr lang="en-US" sz="110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tc>
                <a:extLst>
                  <a:ext uri="{0D108BD9-81ED-4DB2-BD59-A6C34878D82A}">
                    <a16:rowId xmlns:a16="http://schemas.microsoft.com/office/drawing/2014/main" val="2754986019"/>
                  </a:ext>
                </a:extLst>
              </a:tr>
              <a:tr h="468649">
                <a:tc>
                  <a:txBody>
                    <a:bodyPr/>
                    <a:lstStyle/>
                    <a:p>
                      <a:pPr marL="0" marR="0" algn="l">
                        <a:lnSpc>
                          <a:spcPct val="107000"/>
                        </a:lnSpc>
                        <a:spcBef>
                          <a:spcPts val="0"/>
                        </a:spcBef>
                        <a:spcAft>
                          <a:spcPts val="0"/>
                        </a:spcAft>
                      </a:pPr>
                      <a:r>
                        <a:rPr lang="en-US" sz="1800">
                          <a:solidFill>
                            <a:schemeClr val="bg1"/>
                          </a:solidFill>
                          <a:effectLst/>
                          <a:latin typeface="iCiel Gotham Medium" pitchFamily="50" charset="0"/>
                          <a:ea typeface="Arial" panose="020B0604020202020204" pitchFamily="34" charset="0"/>
                          <a:cs typeface="iCiel Gotham Medium" pitchFamily="50" charset="0"/>
                        </a:rPr>
                        <a:t>polyphosphate</a:t>
                      </a:r>
                      <a:endParaRPr lang="en-US" sz="140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a:solidFill>
                            <a:schemeClr val="bg1"/>
                          </a:solidFill>
                          <a:effectLst/>
                          <a:latin typeface="iCiel Gotham Thin" pitchFamily="50" charset="0"/>
                          <a:ea typeface="Arial" panose="020B0604020202020204" pitchFamily="34" charset="0"/>
                          <a:cs typeface="iCiel Gotham Thin" pitchFamily="50" charset="0"/>
                        </a:rPr>
                        <a:t> </a:t>
                      </a:r>
                      <a:endParaRPr lang="en-US" sz="110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tc>
                <a:extLst>
                  <a:ext uri="{0D108BD9-81ED-4DB2-BD59-A6C34878D82A}">
                    <a16:rowId xmlns:a16="http://schemas.microsoft.com/office/drawing/2014/main" val="3821366698"/>
                  </a:ext>
                </a:extLst>
              </a:tr>
              <a:tr h="468649">
                <a:tc>
                  <a:txBody>
                    <a:bodyPr/>
                    <a:lstStyle/>
                    <a:p>
                      <a:pPr marL="0" marR="0" algn="l">
                        <a:lnSpc>
                          <a:spcPct val="107000"/>
                        </a:lnSpc>
                        <a:spcBef>
                          <a:spcPts val="0"/>
                        </a:spcBef>
                        <a:spcAft>
                          <a:spcPts val="0"/>
                        </a:spcAft>
                      </a:pPr>
                      <a:r>
                        <a:rPr lang="en-US" sz="1800">
                          <a:solidFill>
                            <a:schemeClr val="bg1"/>
                          </a:solidFill>
                          <a:effectLst/>
                          <a:latin typeface="iCiel Gotham Medium" pitchFamily="50" charset="0"/>
                          <a:ea typeface="Arial" panose="020B0604020202020204" pitchFamily="34" charset="0"/>
                          <a:cs typeface="iCiel Gotham Medium" pitchFamily="50" charset="0"/>
                        </a:rPr>
                        <a:t>Hương liệu</a:t>
                      </a:r>
                      <a:endParaRPr lang="en-US" sz="140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a:solidFill>
                            <a:schemeClr val="bg1"/>
                          </a:solidFill>
                          <a:effectLst/>
                          <a:latin typeface="iCiel Gotham Thin" pitchFamily="50" charset="0"/>
                          <a:ea typeface="Arial" panose="020B0604020202020204" pitchFamily="34" charset="0"/>
                          <a:cs typeface="iCiel Gotham Thin" pitchFamily="50" charset="0"/>
                        </a:rPr>
                        <a:t> </a:t>
                      </a:r>
                      <a:endParaRPr lang="en-US" sz="110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tc>
                <a:extLst>
                  <a:ext uri="{0D108BD9-81ED-4DB2-BD59-A6C34878D82A}">
                    <a16:rowId xmlns:a16="http://schemas.microsoft.com/office/drawing/2014/main" val="935114727"/>
                  </a:ext>
                </a:extLst>
              </a:tr>
              <a:tr h="468649">
                <a:tc>
                  <a:txBody>
                    <a:bodyPr/>
                    <a:lstStyle/>
                    <a:p>
                      <a:pPr marL="0" marR="0" algn="l">
                        <a:lnSpc>
                          <a:spcPct val="107000"/>
                        </a:lnSpc>
                        <a:spcBef>
                          <a:spcPts val="0"/>
                        </a:spcBef>
                        <a:spcAft>
                          <a:spcPts val="0"/>
                        </a:spcAft>
                      </a:pPr>
                      <a:r>
                        <a:rPr lang="en-US" sz="1800">
                          <a:solidFill>
                            <a:schemeClr val="bg1"/>
                          </a:solidFill>
                          <a:effectLst/>
                          <a:latin typeface="iCiel Gotham Medium" pitchFamily="50" charset="0"/>
                          <a:ea typeface="Arial" panose="020B0604020202020204" pitchFamily="34" charset="0"/>
                          <a:cs typeface="iCiel Gotham Medium" pitchFamily="50" charset="0"/>
                        </a:rPr>
                        <a:t>Bột ngọt (E 450)</a:t>
                      </a:r>
                      <a:endParaRPr lang="en-US" sz="140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a:solidFill>
                            <a:schemeClr val="bg1"/>
                          </a:solidFill>
                          <a:effectLst/>
                          <a:latin typeface="iCiel Gotham Thin" pitchFamily="50" charset="0"/>
                          <a:ea typeface="Arial" panose="020B0604020202020204" pitchFamily="34" charset="0"/>
                          <a:cs typeface="iCiel Gotham Thin" pitchFamily="50" charset="0"/>
                        </a:rPr>
                        <a:t> </a:t>
                      </a:r>
                      <a:endParaRPr lang="en-US" sz="110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tc>
                <a:extLst>
                  <a:ext uri="{0D108BD9-81ED-4DB2-BD59-A6C34878D82A}">
                    <a16:rowId xmlns:a16="http://schemas.microsoft.com/office/drawing/2014/main" val="1845101642"/>
                  </a:ext>
                </a:extLst>
              </a:tr>
              <a:tr h="468649">
                <a:tc>
                  <a:txBody>
                    <a:bodyPr/>
                    <a:lstStyle/>
                    <a:p>
                      <a:pPr marL="0" marR="0" algn="l">
                        <a:lnSpc>
                          <a:spcPct val="107000"/>
                        </a:lnSpc>
                        <a:spcBef>
                          <a:spcPts val="0"/>
                        </a:spcBef>
                        <a:spcAft>
                          <a:spcPts val="0"/>
                        </a:spcAft>
                      </a:pPr>
                      <a:r>
                        <a:rPr lang="en-US" sz="1800">
                          <a:solidFill>
                            <a:schemeClr val="bg1"/>
                          </a:solidFill>
                          <a:effectLst/>
                          <a:latin typeface="iCiel Gotham Medium" pitchFamily="50" charset="0"/>
                          <a:ea typeface="Arial" panose="020B0604020202020204" pitchFamily="34" charset="0"/>
                          <a:cs typeface="iCiel Gotham Medium" pitchFamily="50" charset="0"/>
                        </a:rPr>
                        <a:t>Mùi khói</a:t>
                      </a:r>
                      <a:endParaRPr lang="en-US" sz="140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a:solidFill>
                            <a:schemeClr val="bg1"/>
                          </a:solidFill>
                          <a:effectLst/>
                          <a:latin typeface="iCiel Gotham Thin" pitchFamily="50" charset="0"/>
                          <a:ea typeface="Arial" panose="020B0604020202020204" pitchFamily="34" charset="0"/>
                          <a:cs typeface="iCiel Gotham Thin" pitchFamily="50" charset="0"/>
                        </a:rPr>
                        <a:t> </a:t>
                      </a:r>
                      <a:endParaRPr lang="en-US" sz="110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tc>
                <a:extLst>
                  <a:ext uri="{0D108BD9-81ED-4DB2-BD59-A6C34878D82A}">
                    <a16:rowId xmlns:a16="http://schemas.microsoft.com/office/drawing/2014/main" val="3322265800"/>
                  </a:ext>
                </a:extLst>
              </a:tr>
              <a:tr h="468649">
                <a:tc>
                  <a:txBody>
                    <a:bodyPr/>
                    <a:lstStyle/>
                    <a:p>
                      <a:pPr marL="0" marR="0" algn="l">
                        <a:lnSpc>
                          <a:spcPct val="107000"/>
                        </a:lnSpc>
                        <a:spcBef>
                          <a:spcPts val="0"/>
                        </a:spcBef>
                        <a:spcAft>
                          <a:spcPts val="0"/>
                        </a:spcAft>
                      </a:pPr>
                      <a:r>
                        <a:rPr lang="en-US" sz="1800">
                          <a:solidFill>
                            <a:schemeClr val="bg1"/>
                          </a:solidFill>
                          <a:effectLst/>
                          <a:latin typeface="iCiel Gotham Medium" pitchFamily="50" charset="0"/>
                          <a:ea typeface="Arial" panose="020B0604020202020204" pitchFamily="34" charset="0"/>
                          <a:cs typeface="iCiel Gotham Medium" pitchFamily="50" charset="0"/>
                        </a:rPr>
                        <a:t>Axit ascorbic (E 300)</a:t>
                      </a:r>
                      <a:endParaRPr lang="en-US" sz="140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a:solidFill>
                            <a:schemeClr val="bg1"/>
                          </a:solidFill>
                          <a:effectLst/>
                          <a:latin typeface="iCiel Gotham Thin" pitchFamily="50" charset="0"/>
                          <a:ea typeface="Arial" panose="020B0604020202020204" pitchFamily="34" charset="0"/>
                          <a:cs typeface="iCiel Gotham Thin" pitchFamily="50" charset="0"/>
                        </a:rPr>
                        <a:t> </a:t>
                      </a:r>
                      <a:endParaRPr lang="en-US" sz="110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tc>
                <a:extLst>
                  <a:ext uri="{0D108BD9-81ED-4DB2-BD59-A6C34878D82A}">
                    <a16:rowId xmlns:a16="http://schemas.microsoft.com/office/drawing/2014/main" val="3795389354"/>
                  </a:ext>
                </a:extLst>
              </a:tr>
              <a:tr h="468649">
                <a:tc>
                  <a:txBody>
                    <a:bodyPr/>
                    <a:lstStyle/>
                    <a:p>
                      <a:pPr marL="0" marR="0" algn="l">
                        <a:lnSpc>
                          <a:spcPct val="107000"/>
                        </a:lnSpc>
                        <a:spcBef>
                          <a:spcPts val="0"/>
                        </a:spcBef>
                        <a:spcAft>
                          <a:spcPts val="0"/>
                        </a:spcAft>
                      </a:pPr>
                      <a:r>
                        <a:rPr lang="en-US" sz="1800" dirty="0" err="1">
                          <a:solidFill>
                            <a:schemeClr val="bg1"/>
                          </a:solidFill>
                          <a:effectLst/>
                          <a:latin typeface="iCiel Gotham Medium" pitchFamily="50" charset="0"/>
                          <a:ea typeface="Arial" panose="020B0604020202020204" pitchFamily="34" charset="0"/>
                          <a:cs typeface="iCiel Gotham Medium" pitchFamily="50" charset="0"/>
                        </a:rPr>
                        <a:t>Màu</a:t>
                      </a:r>
                      <a:r>
                        <a:rPr lang="en-US" sz="1800" dirty="0">
                          <a:solidFill>
                            <a:schemeClr val="bg1"/>
                          </a:solidFill>
                          <a:effectLst/>
                          <a:latin typeface="iCiel Gotham Medium" pitchFamily="50" charset="0"/>
                          <a:ea typeface="Arial" panose="020B0604020202020204" pitchFamily="34" charset="0"/>
                          <a:cs typeface="iCiel Gotham Medium" pitchFamily="50" charset="0"/>
                        </a:rPr>
                        <a:t> </a:t>
                      </a:r>
                      <a:r>
                        <a:rPr lang="en-US" sz="1800" dirty="0" err="1">
                          <a:solidFill>
                            <a:schemeClr val="bg1"/>
                          </a:solidFill>
                          <a:effectLst/>
                          <a:latin typeface="iCiel Gotham Medium" pitchFamily="50" charset="0"/>
                          <a:ea typeface="Arial" panose="020B0604020202020204" pitchFamily="34" charset="0"/>
                          <a:cs typeface="iCiel Gotham Medium" pitchFamily="50" charset="0"/>
                        </a:rPr>
                        <a:t>thực</a:t>
                      </a:r>
                      <a:r>
                        <a:rPr lang="en-US" sz="1800" dirty="0">
                          <a:solidFill>
                            <a:schemeClr val="bg1"/>
                          </a:solidFill>
                          <a:effectLst/>
                          <a:latin typeface="iCiel Gotham Medium" pitchFamily="50" charset="0"/>
                          <a:ea typeface="Arial" panose="020B0604020202020204" pitchFamily="34" charset="0"/>
                          <a:cs typeface="iCiel Gotham Medium" pitchFamily="50" charset="0"/>
                        </a:rPr>
                        <a:t> </a:t>
                      </a:r>
                      <a:r>
                        <a:rPr lang="en-US" sz="1800" dirty="0" err="1">
                          <a:solidFill>
                            <a:schemeClr val="bg1"/>
                          </a:solidFill>
                          <a:effectLst/>
                          <a:latin typeface="iCiel Gotham Medium" pitchFamily="50" charset="0"/>
                          <a:ea typeface="Arial" panose="020B0604020202020204" pitchFamily="34" charset="0"/>
                          <a:cs typeface="iCiel Gotham Medium" pitchFamily="50" charset="0"/>
                        </a:rPr>
                        <a:t>phẩm</a:t>
                      </a:r>
                      <a:r>
                        <a:rPr lang="en-US" sz="1800" dirty="0">
                          <a:solidFill>
                            <a:schemeClr val="bg1"/>
                          </a:solidFill>
                          <a:effectLst/>
                          <a:latin typeface="iCiel Gotham Medium" pitchFamily="50" charset="0"/>
                          <a:ea typeface="Arial" panose="020B0604020202020204" pitchFamily="34" charset="0"/>
                          <a:cs typeface="iCiel Gotham Medium" pitchFamily="50" charset="0"/>
                        </a:rPr>
                        <a:t> (E 120)</a:t>
                      </a:r>
                      <a:endParaRPr lang="en-US" sz="14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a:solidFill>
                            <a:schemeClr val="bg1"/>
                          </a:solidFill>
                          <a:effectLst/>
                          <a:latin typeface="iCiel Gotham Thin" pitchFamily="50" charset="0"/>
                          <a:ea typeface="Arial" panose="020B0604020202020204" pitchFamily="34" charset="0"/>
                          <a:cs typeface="iCiel Gotham Thin" pitchFamily="50" charset="0"/>
                        </a:rPr>
                        <a:t> </a:t>
                      </a:r>
                      <a:endParaRPr lang="en-US" sz="1100" dirty="0">
                        <a:solidFill>
                          <a:schemeClr val="bg1"/>
                        </a:solidFill>
                        <a:effectLst/>
                        <a:latin typeface="iCiel Gotham Thin" pitchFamily="50" charset="0"/>
                        <a:ea typeface="Arial" panose="020B0604020202020204" pitchFamily="34" charset="0"/>
                        <a:cs typeface="iCiel Gotham Thin" pitchFamily="50" charset="0"/>
                      </a:endParaRPr>
                    </a:p>
                  </a:txBody>
                  <a:tcPr marL="68580" marR="68580" marT="0" marB="0"/>
                </a:tc>
                <a:extLst>
                  <a:ext uri="{0D108BD9-81ED-4DB2-BD59-A6C34878D82A}">
                    <a16:rowId xmlns:a16="http://schemas.microsoft.com/office/drawing/2014/main" val="3767543964"/>
                  </a:ext>
                </a:extLst>
              </a:tr>
            </a:tbl>
          </a:graphicData>
        </a:graphic>
      </p:graphicFrame>
      <p:grpSp>
        <p:nvGrpSpPr>
          <p:cNvPr id="9" name="Google Shape;1025;p18"/>
          <p:cNvGrpSpPr/>
          <p:nvPr/>
        </p:nvGrpSpPr>
        <p:grpSpPr>
          <a:xfrm>
            <a:off x="204491" y="4951782"/>
            <a:ext cx="1142852" cy="2237635"/>
            <a:chOff x="8215547" y="3435113"/>
            <a:chExt cx="814161" cy="1594078"/>
          </a:xfrm>
        </p:grpSpPr>
        <p:sp>
          <p:nvSpPr>
            <p:cNvPr id="10" name="Google Shape;1026;p18"/>
            <p:cNvSpPr/>
            <p:nvPr/>
          </p:nvSpPr>
          <p:spPr>
            <a:xfrm rot="5400000">
              <a:off x="8990036" y="3438217"/>
              <a:ext cx="42775" cy="36568"/>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7;p18"/>
            <p:cNvSpPr/>
            <p:nvPr/>
          </p:nvSpPr>
          <p:spPr>
            <a:xfrm rot="5400000">
              <a:off x="8990025" y="3632057"/>
              <a:ext cx="42799" cy="36568"/>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8;p18"/>
            <p:cNvSpPr/>
            <p:nvPr/>
          </p:nvSpPr>
          <p:spPr>
            <a:xfrm rot="5400000">
              <a:off x="8989874" y="3826036"/>
              <a:ext cx="43101" cy="36568"/>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9;p18"/>
            <p:cNvSpPr/>
            <p:nvPr/>
          </p:nvSpPr>
          <p:spPr>
            <a:xfrm rot="5400000">
              <a:off x="8989920" y="4019912"/>
              <a:ext cx="43008" cy="36568"/>
            </a:xfrm>
            <a:custGeom>
              <a:avLst/>
              <a:gdLst/>
              <a:ahLst/>
              <a:cxnLst/>
              <a:rect l="l" t="t" r="r" b="b"/>
              <a:pathLst>
                <a:path w="1850" h="1573" extrusionOk="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0;p18"/>
            <p:cNvSpPr/>
            <p:nvPr/>
          </p:nvSpPr>
          <p:spPr>
            <a:xfrm rot="5400000">
              <a:off x="8990025" y="4213868"/>
              <a:ext cx="42799" cy="36568"/>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1;p18"/>
            <p:cNvSpPr/>
            <p:nvPr/>
          </p:nvSpPr>
          <p:spPr>
            <a:xfrm rot="5400000">
              <a:off x="8990025" y="4407697"/>
              <a:ext cx="42799" cy="36568"/>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2;p18"/>
            <p:cNvSpPr/>
            <p:nvPr/>
          </p:nvSpPr>
          <p:spPr>
            <a:xfrm rot="5400000">
              <a:off x="8990036" y="4601839"/>
              <a:ext cx="42775" cy="36568"/>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3;p18"/>
            <p:cNvSpPr/>
            <p:nvPr/>
          </p:nvSpPr>
          <p:spPr>
            <a:xfrm rot="5400000">
              <a:off x="8990025" y="4795679"/>
              <a:ext cx="42799" cy="36568"/>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4;p18"/>
            <p:cNvSpPr/>
            <p:nvPr/>
          </p:nvSpPr>
          <p:spPr>
            <a:xfrm rot="5400000">
              <a:off x="8990025" y="4989508"/>
              <a:ext cx="42799" cy="36568"/>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35;p18"/>
            <p:cNvSpPr/>
            <p:nvPr/>
          </p:nvSpPr>
          <p:spPr>
            <a:xfrm rot="5400000">
              <a:off x="8795580" y="3438217"/>
              <a:ext cx="42775" cy="36568"/>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36;p18"/>
            <p:cNvSpPr/>
            <p:nvPr/>
          </p:nvSpPr>
          <p:spPr>
            <a:xfrm rot="5400000">
              <a:off x="8795569" y="3632057"/>
              <a:ext cx="42799" cy="36568"/>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37;p18"/>
            <p:cNvSpPr/>
            <p:nvPr/>
          </p:nvSpPr>
          <p:spPr>
            <a:xfrm rot="5400000">
              <a:off x="8795429" y="3826025"/>
              <a:ext cx="43101" cy="36592"/>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38;p18"/>
            <p:cNvSpPr/>
            <p:nvPr/>
          </p:nvSpPr>
          <p:spPr>
            <a:xfrm rot="5400000">
              <a:off x="8795592" y="4020016"/>
              <a:ext cx="42775" cy="36592"/>
            </a:xfrm>
            <a:custGeom>
              <a:avLst/>
              <a:gdLst/>
              <a:ahLst/>
              <a:cxnLst/>
              <a:rect l="l" t="t" r="r" b="b"/>
              <a:pathLst>
                <a:path w="1840" h="1574" extrusionOk="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39;p18"/>
            <p:cNvSpPr/>
            <p:nvPr/>
          </p:nvSpPr>
          <p:spPr>
            <a:xfrm rot="5400000">
              <a:off x="8795569" y="4213868"/>
              <a:ext cx="42799" cy="36568"/>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40;p18"/>
            <p:cNvSpPr/>
            <p:nvPr/>
          </p:nvSpPr>
          <p:spPr>
            <a:xfrm rot="5400000">
              <a:off x="8795569" y="4407697"/>
              <a:ext cx="42799" cy="36568"/>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41;p18"/>
            <p:cNvSpPr/>
            <p:nvPr/>
          </p:nvSpPr>
          <p:spPr>
            <a:xfrm rot="5400000">
              <a:off x="8795580" y="4601839"/>
              <a:ext cx="42775" cy="36568"/>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42;p18"/>
            <p:cNvSpPr/>
            <p:nvPr/>
          </p:nvSpPr>
          <p:spPr>
            <a:xfrm rot="5400000">
              <a:off x="8795569" y="4795679"/>
              <a:ext cx="42799" cy="36568"/>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43;p18"/>
            <p:cNvSpPr/>
            <p:nvPr/>
          </p:nvSpPr>
          <p:spPr>
            <a:xfrm rot="5400000">
              <a:off x="8795569" y="4989508"/>
              <a:ext cx="42799" cy="36568"/>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44;p18"/>
            <p:cNvSpPr/>
            <p:nvPr/>
          </p:nvSpPr>
          <p:spPr>
            <a:xfrm rot="5400000">
              <a:off x="8601356" y="3438124"/>
              <a:ext cx="42775" cy="36754"/>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45;p18"/>
            <p:cNvSpPr/>
            <p:nvPr/>
          </p:nvSpPr>
          <p:spPr>
            <a:xfrm rot="5400000">
              <a:off x="8601345" y="3631964"/>
              <a:ext cx="42799" cy="36754"/>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46;p18"/>
            <p:cNvSpPr/>
            <p:nvPr/>
          </p:nvSpPr>
          <p:spPr>
            <a:xfrm rot="5400000">
              <a:off x="8601124" y="3825874"/>
              <a:ext cx="43101" cy="36894"/>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7;p18"/>
            <p:cNvSpPr/>
            <p:nvPr/>
          </p:nvSpPr>
          <p:spPr>
            <a:xfrm rot="5400000">
              <a:off x="8601136" y="4019714"/>
              <a:ext cx="43078" cy="36894"/>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48;p18"/>
            <p:cNvSpPr/>
            <p:nvPr/>
          </p:nvSpPr>
          <p:spPr>
            <a:xfrm rot="5400000">
              <a:off x="8601345" y="4213775"/>
              <a:ext cx="42799" cy="36754"/>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9;p18"/>
            <p:cNvSpPr/>
            <p:nvPr/>
          </p:nvSpPr>
          <p:spPr>
            <a:xfrm rot="5400000">
              <a:off x="8601345" y="4407604"/>
              <a:ext cx="42799" cy="36754"/>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50;p18"/>
            <p:cNvSpPr/>
            <p:nvPr/>
          </p:nvSpPr>
          <p:spPr>
            <a:xfrm rot="5400000">
              <a:off x="8601356" y="4601746"/>
              <a:ext cx="42775" cy="36754"/>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1;p18"/>
            <p:cNvSpPr/>
            <p:nvPr/>
          </p:nvSpPr>
          <p:spPr>
            <a:xfrm rot="5400000">
              <a:off x="8601345" y="4795586"/>
              <a:ext cx="42799" cy="36754"/>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2;p18"/>
            <p:cNvSpPr/>
            <p:nvPr/>
          </p:nvSpPr>
          <p:spPr>
            <a:xfrm rot="5400000">
              <a:off x="8601345" y="4989415"/>
              <a:ext cx="42799" cy="36754"/>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53;p18"/>
            <p:cNvSpPr/>
            <p:nvPr/>
          </p:nvSpPr>
          <p:spPr>
            <a:xfrm rot="5400000">
              <a:off x="8406912" y="3438135"/>
              <a:ext cx="42775" cy="36731"/>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4;p18"/>
            <p:cNvSpPr/>
            <p:nvPr/>
          </p:nvSpPr>
          <p:spPr>
            <a:xfrm rot="5400000">
              <a:off x="8406900" y="3631975"/>
              <a:ext cx="42799" cy="36731"/>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55;p18"/>
            <p:cNvSpPr/>
            <p:nvPr/>
          </p:nvSpPr>
          <p:spPr>
            <a:xfrm rot="5400000">
              <a:off x="8406749" y="3825955"/>
              <a:ext cx="43101" cy="36731"/>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56;p18"/>
            <p:cNvSpPr/>
            <p:nvPr/>
          </p:nvSpPr>
          <p:spPr>
            <a:xfrm rot="5400000">
              <a:off x="8406761" y="4019795"/>
              <a:ext cx="43078" cy="36731"/>
            </a:xfrm>
            <a:custGeom>
              <a:avLst/>
              <a:gdLst/>
              <a:ahLst/>
              <a:cxnLst/>
              <a:rect l="l" t="t" r="r" b="b"/>
              <a:pathLst>
                <a:path w="1853" h="1580" extrusionOk="0">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7;p18"/>
            <p:cNvSpPr/>
            <p:nvPr/>
          </p:nvSpPr>
          <p:spPr>
            <a:xfrm rot="5400000">
              <a:off x="8406900" y="4213787"/>
              <a:ext cx="42799" cy="36731"/>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8;p18"/>
            <p:cNvSpPr/>
            <p:nvPr/>
          </p:nvSpPr>
          <p:spPr>
            <a:xfrm rot="5400000">
              <a:off x="8406900" y="4407615"/>
              <a:ext cx="42799" cy="36731"/>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9;p18"/>
            <p:cNvSpPr/>
            <p:nvPr/>
          </p:nvSpPr>
          <p:spPr>
            <a:xfrm rot="5400000">
              <a:off x="8406912" y="4601758"/>
              <a:ext cx="42775" cy="36731"/>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60;p18"/>
            <p:cNvSpPr/>
            <p:nvPr/>
          </p:nvSpPr>
          <p:spPr>
            <a:xfrm rot="5400000">
              <a:off x="8406900" y="4795598"/>
              <a:ext cx="42799" cy="36731"/>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61;p18"/>
            <p:cNvSpPr/>
            <p:nvPr/>
          </p:nvSpPr>
          <p:spPr>
            <a:xfrm rot="5400000">
              <a:off x="8406900" y="4989426"/>
              <a:ext cx="42799" cy="36731"/>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62;p18"/>
            <p:cNvSpPr/>
            <p:nvPr/>
          </p:nvSpPr>
          <p:spPr>
            <a:xfrm rot="5400000">
              <a:off x="8212537" y="3438217"/>
              <a:ext cx="42775" cy="36568"/>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3;p18"/>
            <p:cNvSpPr/>
            <p:nvPr/>
          </p:nvSpPr>
          <p:spPr>
            <a:xfrm rot="5400000">
              <a:off x="8212525" y="3632057"/>
              <a:ext cx="42799" cy="36568"/>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4;p18"/>
            <p:cNvSpPr/>
            <p:nvPr/>
          </p:nvSpPr>
          <p:spPr>
            <a:xfrm rot="5400000">
              <a:off x="8212328" y="3825990"/>
              <a:ext cx="43101" cy="36661"/>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5;p18"/>
            <p:cNvSpPr/>
            <p:nvPr/>
          </p:nvSpPr>
          <p:spPr>
            <a:xfrm rot="5400000">
              <a:off x="8212339" y="4019830"/>
              <a:ext cx="43078" cy="36661"/>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66;p18"/>
            <p:cNvSpPr/>
            <p:nvPr/>
          </p:nvSpPr>
          <p:spPr>
            <a:xfrm rot="5400000">
              <a:off x="8212525" y="4213868"/>
              <a:ext cx="42799" cy="36568"/>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67;p18"/>
            <p:cNvSpPr/>
            <p:nvPr/>
          </p:nvSpPr>
          <p:spPr>
            <a:xfrm rot="5400000">
              <a:off x="8212525" y="4407697"/>
              <a:ext cx="42799" cy="36568"/>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68;p18"/>
            <p:cNvSpPr/>
            <p:nvPr/>
          </p:nvSpPr>
          <p:spPr>
            <a:xfrm rot="5400000">
              <a:off x="8212537" y="4601839"/>
              <a:ext cx="42775" cy="36568"/>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69;p18"/>
            <p:cNvSpPr/>
            <p:nvPr/>
          </p:nvSpPr>
          <p:spPr>
            <a:xfrm rot="5400000">
              <a:off x="8212525" y="4795679"/>
              <a:ext cx="42799" cy="36568"/>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70;p18"/>
            <p:cNvSpPr/>
            <p:nvPr/>
          </p:nvSpPr>
          <p:spPr>
            <a:xfrm rot="5400000">
              <a:off x="8212525" y="4989508"/>
              <a:ext cx="42799" cy="36568"/>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7446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flipH="1">
            <a:off x="751314" y="2218720"/>
            <a:ext cx="3515886" cy="87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1"/>
              </a:buClr>
              <a:buSzPts val="1400"/>
              <a:buFont typeface="Overpass Light"/>
              <a:buNone/>
              <a:defRPr sz="2400" b="0" i="0" u="none" strike="noStrike" cap="none">
                <a:solidFill>
                  <a:schemeClr val="dk1"/>
                </a:solidFill>
                <a:latin typeface="Overpass Light"/>
                <a:ea typeface="Overpass Light"/>
                <a:cs typeface="Overpass Light"/>
                <a:sym typeface="Overpass Light"/>
              </a:defRPr>
            </a:lvl1pPr>
            <a:lvl2pPr marL="914400" marR="0" lvl="1"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2pPr>
            <a:lvl3pPr marL="1371600" marR="0" lvl="2"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3pPr>
            <a:lvl4pPr marL="1828800" marR="0" lvl="3"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4pPr>
            <a:lvl5pPr marL="2286000" marR="0" lvl="4"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5pPr>
            <a:lvl6pPr marL="2743200" marR="0" lvl="5"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6pPr>
            <a:lvl7pPr marL="3200400" marR="0" lvl="6"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7pPr>
            <a:lvl8pPr marL="3657600" marR="0" lvl="7"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8pPr>
            <a:lvl9pPr marL="4114800" marR="0" lvl="8"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9pPr>
          </a:lstStyle>
          <a:p>
            <a:r>
              <a:rPr lang="en-US" sz="3200" dirty="0">
                <a:latin typeface="iCiel Gotham Medium" pitchFamily="50" charset="0"/>
                <a:cs typeface="iCiel Gotham Medium" pitchFamily="50" charset="0"/>
              </a:rPr>
              <a:t>2. </a:t>
            </a:r>
            <a:r>
              <a:rPr lang="en-US" sz="3200" dirty="0" err="1">
                <a:latin typeface="iCiel Gotham Medium" pitchFamily="50" charset="0"/>
                <a:cs typeface="iCiel Gotham Medium" pitchFamily="50" charset="0"/>
              </a:rPr>
              <a:t>Định</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mức</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quy</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trình</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sản</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xuất</a:t>
            </a:r>
            <a:endParaRPr lang="en-US" sz="3200" dirty="0">
              <a:latin typeface="iCiel Gotham Medium" pitchFamily="50" charset="0"/>
              <a:cs typeface="iCiel Gotham Medium" pitchFamily="50"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45710445"/>
              </p:ext>
            </p:extLst>
          </p:nvPr>
        </p:nvGraphicFramePr>
        <p:xfrm>
          <a:off x="5592932" y="370873"/>
          <a:ext cx="6151615" cy="6116254"/>
        </p:xfrm>
        <a:graphic>
          <a:graphicData uri="http://schemas.openxmlformats.org/drawingml/2006/table">
            <a:tbl>
              <a:tblPr firstRow="1" bandRow="1">
                <a:tableStyleId>{5C22544A-7EE6-4342-B048-85BDC9FD1C3A}</a:tableStyleId>
              </a:tblPr>
              <a:tblGrid>
                <a:gridCol w="2627790">
                  <a:extLst>
                    <a:ext uri="{9D8B030D-6E8A-4147-A177-3AD203B41FA5}">
                      <a16:colId xmlns:a16="http://schemas.microsoft.com/office/drawing/2014/main" val="1126123389"/>
                    </a:ext>
                  </a:extLst>
                </a:gridCol>
                <a:gridCol w="3523825">
                  <a:extLst>
                    <a:ext uri="{9D8B030D-6E8A-4147-A177-3AD203B41FA5}">
                      <a16:colId xmlns:a16="http://schemas.microsoft.com/office/drawing/2014/main" val="1664201728"/>
                    </a:ext>
                  </a:extLst>
                </a:gridCol>
              </a:tblGrid>
              <a:tr h="381486">
                <a:tc>
                  <a:txBody>
                    <a:bodyPr/>
                    <a:lstStyle/>
                    <a:p>
                      <a:pPr marL="0" marR="0" algn="ctr">
                        <a:lnSpc>
                          <a:spcPct val="107000"/>
                        </a:lnSpc>
                        <a:spcBef>
                          <a:spcPts val="0"/>
                        </a:spcBef>
                        <a:spcAft>
                          <a:spcPts val="0"/>
                        </a:spcAft>
                      </a:pP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Công</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a:t>
                      </a: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đoạn</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gn="ctr">
                        <a:lnSpc>
                          <a:spcPct val="107000"/>
                        </a:lnSpc>
                        <a:spcBef>
                          <a:spcPts val="0"/>
                        </a:spcBef>
                        <a:spcAft>
                          <a:spcPts val="0"/>
                        </a:spcAft>
                      </a:pP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Công</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a:t>
                      </a: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đoạn</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con</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3803507992"/>
                  </a:ext>
                </a:extLst>
              </a:tr>
              <a:tr h="353912">
                <a:tc rowSpan="4">
                  <a:txBody>
                    <a:bodyPr/>
                    <a:lstStyle/>
                    <a:p>
                      <a:pPr marL="0" marR="0" algn="ctr">
                        <a:lnSpc>
                          <a:spcPct val="107000"/>
                        </a:lnSpc>
                        <a:spcBef>
                          <a:spcPts val="0"/>
                        </a:spcBef>
                        <a:spcAft>
                          <a:spcPts val="0"/>
                        </a:spcAft>
                      </a:pP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Xử</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a:t>
                      </a: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lý</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a:t>
                      </a: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mỡ</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da </a:t>
                      </a: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heo</a:t>
                      </a:r>
                      <a:endParaRPr lang="en-US" sz="1400" b="1"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Cấp</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đông</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213202945"/>
                  </a:ext>
                </a:extLst>
              </a:tr>
              <a:tr h="353912">
                <a:tc vMerge="1">
                  <a:txBody>
                    <a:bodyPr/>
                    <a:lstStyle/>
                    <a:p>
                      <a:pPr marL="0" marR="0">
                        <a:lnSpc>
                          <a:spcPct val="107000"/>
                        </a:lnSpc>
                        <a:spcBef>
                          <a:spcPts val="0"/>
                        </a:spcBef>
                        <a:spcAft>
                          <a:spcPts val="0"/>
                        </a:spcAft>
                      </a:pP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Bảo</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quản</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2504421857"/>
                  </a:ext>
                </a:extLst>
              </a:tr>
              <a:tr h="353912">
                <a:tc vMerge="1">
                  <a:txBody>
                    <a:bodyPr/>
                    <a:lstStyle/>
                    <a:p>
                      <a:pPr marL="0" marR="0">
                        <a:lnSpc>
                          <a:spcPct val="107000"/>
                        </a:lnSpc>
                        <a:spcBef>
                          <a:spcPts val="0"/>
                        </a:spcBef>
                        <a:spcAft>
                          <a:spcPts val="0"/>
                        </a:spcAft>
                      </a:pP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Rã</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đông</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3916931049"/>
                  </a:ext>
                </a:extLst>
              </a:tr>
              <a:tr h="353912">
                <a:tc vMerge="1">
                  <a:txBody>
                    <a:bodyPr/>
                    <a:lstStyle/>
                    <a:p>
                      <a:pPr marL="0" marR="0">
                        <a:lnSpc>
                          <a:spcPct val="107000"/>
                        </a:lnSpc>
                        <a:spcBef>
                          <a:spcPts val="0"/>
                        </a:spcBef>
                        <a:spcAft>
                          <a:spcPts val="0"/>
                        </a:spcAft>
                      </a:pP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Xay</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thô</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832399806"/>
                  </a:ext>
                </a:extLst>
              </a:tr>
              <a:tr h="353912">
                <a:tc rowSpan="6">
                  <a:txBody>
                    <a:bodyPr/>
                    <a:lstStyle/>
                    <a:p>
                      <a:pPr marL="0" marR="0" algn="ctr">
                        <a:lnSpc>
                          <a:spcPct val="107000"/>
                        </a:lnSpc>
                        <a:spcBef>
                          <a:spcPts val="0"/>
                        </a:spcBef>
                        <a:spcAft>
                          <a:spcPts val="0"/>
                        </a:spcAft>
                      </a:pP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Xử</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a:t>
                      </a: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lý</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a:t>
                      </a: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thịt</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a:t>
                      </a: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heo</a:t>
                      </a:r>
                      <a:endParaRPr lang="en-US" sz="1400" b="1"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Cấp</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đông</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2924745172"/>
                  </a:ext>
                </a:extLst>
              </a:tr>
              <a:tr h="353912">
                <a:tc vMerge="1">
                  <a:txBody>
                    <a:bodyPr/>
                    <a:lstStyle/>
                    <a:p>
                      <a:pPr marL="0" marR="0">
                        <a:lnSpc>
                          <a:spcPct val="107000"/>
                        </a:lnSpc>
                        <a:spcBef>
                          <a:spcPts val="0"/>
                        </a:spcBef>
                        <a:spcAft>
                          <a:spcPts val="0"/>
                        </a:spcAft>
                      </a:pP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Bảo</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quản</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1044549789"/>
                  </a:ext>
                </a:extLst>
              </a:tr>
              <a:tr h="353912">
                <a:tc vMerge="1">
                  <a:txBody>
                    <a:bodyPr/>
                    <a:lstStyle/>
                    <a:p>
                      <a:pPr marL="0" marR="0">
                        <a:lnSpc>
                          <a:spcPct val="107000"/>
                        </a:lnSpc>
                        <a:spcBef>
                          <a:spcPts val="0"/>
                        </a:spcBef>
                        <a:spcAft>
                          <a:spcPts val="0"/>
                        </a:spcAft>
                      </a:pP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Rã</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đông</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3584468835"/>
                  </a:ext>
                </a:extLst>
              </a:tr>
              <a:tr h="353912">
                <a:tc vMerge="1">
                  <a:txBody>
                    <a:bodyPr/>
                    <a:lstStyle/>
                    <a:p>
                      <a:pPr marL="0" marR="0">
                        <a:lnSpc>
                          <a:spcPct val="107000"/>
                        </a:lnSpc>
                        <a:spcBef>
                          <a:spcPts val="0"/>
                        </a:spcBef>
                        <a:spcAft>
                          <a:spcPts val="0"/>
                        </a:spcAft>
                      </a:pP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Rửa</a:t>
                      </a:r>
                      <a:r>
                        <a:rPr lang="en-US" sz="1400" dirty="0">
                          <a:solidFill>
                            <a:schemeClr val="bg1"/>
                          </a:solidFill>
                          <a:effectLst/>
                          <a:latin typeface="iCiel Gotham Medium" pitchFamily="50" charset="0"/>
                          <a:ea typeface="Arial" panose="020B0604020202020204" pitchFamily="34" charset="0"/>
                          <a:cs typeface="iCiel Gotham Medium" pitchFamily="50" charset="0"/>
                        </a:rPr>
                        <a:t> (H</a:t>
                      </a:r>
                      <a:r>
                        <a:rPr lang="en-US" sz="1400" baseline="-25000" dirty="0">
                          <a:solidFill>
                            <a:schemeClr val="bg1"/>
                          </a:solidFill>
                          <a:effectLst/>
                          <a:latin typeface="iCiel Gotham Medium" pitchFamily="50" charset="0"/>
                          <a:ea typeface="Arial" panose="020B0604020202020204" pitchFamily="34" charset="0"/>
                          <a:cs typeface="iCiel Gotham Medium" pitchFamily="50" charset="0"/>
                        </a:rPr>
                        <a:t>2</a:t>
                      </a:r>
                      <a:r>
                        <a:rPr lang="en-US" sz="1400" dirty="0">
                          <a:solidFill>
                            <a:schemeClr val="bg1"/>
                          </a:solidFill>
                          <a:effectLst/>
                          <a:latin typeface="iCiel Gotham Medium" pitchFamily="50" charset="0"/>
                          <a:ea typeface="Arial" panose="020B0604020202020204" pitchFamily="34" charset="0"/>
                          <a:cs typeface="iCiel Gotham Medium" pitchFamily="50" charset="0"/>
                        </a:rPr>
                        <a:t>O)</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2249950779"/>
                  </a:ext>
                </a:extLst>
              </a:tr>
              <a:tr h="353912">
                <a:tc vMerge="1">
                  <a:txBody>
                    <a:bodyPr/>
                    <a:lstStyle/>
                    <a:p>
                      <a:pPr marL="0" marR="0">
                        <a:lnSpc>
                          <a:spcPct val="107000"/>
                        </a:lnSpc>
                        <a:spcBef>
                          <a:spcPts val="0"/>
                        </a:spcBef>
                        <a:spcAft>
                          <a:spcPts val="0"/>
                        </a:spcAft>
                      </a:pP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Cân</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1941871585"/>
                  </a:ext>
                </a:extLst>
              </a:tr>
              <a:tr h="353912">
                <a:tc vMerge="1">
                  <a:txBody>
                    <a:bodyPr/>
                    <a:lstStyle/>
                    <a:p>
                      <a:pPr marL="0" marR="0">
                        <a:lnSpc>
                          <a:spcPct val="107000"/>
                        </a:lnSpc>
                        <a:spcBef>
                          <a:spcPts val="0"/>
                        </a:spcBef>
                        <a:spcAft>
                          <a:spcPts val="0"/>
                        </a:spcAft>
                      </a:pP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Xay</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thô</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2035656215"/>
                  </a:ext>
                </a:extLst>
              </a:tr>
              <a:tr h="353912">
                <a:tc rowSpan="5">
                  <a:txBody>
                    <a:bodyPr/>
                    <a:lstStyle/>
                    <a:p>
                      <a:pPr marL="0" marR="0" algn="ctr">
                        <a:lnSpc>
                          <a:spcPct val="107000"/>
                        </a:lnSpc>
                        <a:spcBef>
                          <a:spcPts val="0"/>
                        </a:spcBef>
                        <a:spcAft>
                          <a:spcPts val="0"/>
                        </a:spcAft>
                      </a:pP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Xay</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a:t>
                      </a: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và</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a:t>
                      </a: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định</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a:t>
                      </a: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hình</a:t>
                      </a:r>
                      <a:endParaRPr lang="en-US" sz="1400" b="1"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Xay</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nhuyễn</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3912572706"/>
                  </a:ext>
                </a:extLst>
              </a:tr>
              <a:tr h="426088">
                <a:tc vMerge="1">
                  <a:txBody>
                    <a:bodyPr/>
                    <a:lstStyle/>
                    <a:p>
                      <a:pPr marL="0" marR="0">
                        <a:lnSpc>
                          <a:spcPct val="107000"/>
                        </a:lnSpc>
                        <a:spcBef>
                          <a:spcPts val="0"/>
                        </a:spcBef>
                        <a:spcAft>
                          <a:spcPts val="0"/>
                        </a:spcAft>
                      </a:pP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Nhồi</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định</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lượng</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tạo</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hình</a:t>
                      </a:r>
                      <a:r>
                        <a:rPr lang="en-US" sz="1400" dirty="0">
                          <a:solidFill>
                            <a:schemeClr val="bg1"/>
                          </a:solidFill>
                          <a:effectLst/>
                          <a:latin typeface="iCiel Gotham Medium" pitchFamily="50" charset="0"/>
                          <a:ea typeface="Arial" panose="020B0604020202020204" pitchFamily="34" charset="0"/>
                          <a:cs typeface="iCiel Gotham Medium" pitchFamily="50" charset="0"/>
                        </a:rPr>
                        <a:t>)</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2242467751"/>
                  </a:ext>
                </a:extLst>
              </a:tr>
              <a:tr h="353912">
                <a:tc vMerge="1">
                  <a:txBody>
                    <a:bodyPr/>
                    <a:lstStyle/>
                    <a:p>
                      <a:pPr marL="0" marR="0">
                        <a:lnSpc>
                          <a:spcPct val="107000"/>
                        </a:lnSpc>
                        <a:spcBef>
                          <a:spcPts val="0"/>
                        </a:spcBef>
                        <a:spcAft>
                          <a:spcPts val="0"/>
                        </a:spcAft>
                      </a:pP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Tiệt</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trùng</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3638810115"/>
                  </a:ext>
                </a:extLst>
              </a:tr>
              <a:tr h="353912">
                <a:tc vMerge="1">
                  <a:txBody>
                    <a:bodyPr/>
                    <a:lstStyle/>
                    <a:p>
                      <a:pPr marL="0" marR="0">
                        <a:lnSpc>
                          <a:spcPct val="107000"/>
                        </a:lnSpc>
                        <a:spcBef>
                          <a:spcPts val="0"/>
                        </a:spcBef>
                        <a:spcAft>
                          <a:spcPts val="0"/>
                        </a:spcAft>
                      </a:pP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Sấy</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khô</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3796731891"/>
                  </a:ext>
                </a:extLst>
              </a:tr>
              <a:tr h="353912">
                <a:tc vMerge="1">
                  <a:txBody>
                    <a:bodyPr/>
                    <a:lstStyle/>
                    <a:p>
                      <a:pPr marL="0" marR="0">
                        <a:lnSpc>
                          <a:spcPct val="107000"/>
                        </a:lnSpc>
                        <a:spcBef>
                          <a:spcPts val="0"/>
                        </a:spcBef>
                        <a:spcAft>
                          <a:spcPts val="0"/>
                        </a:spcAft>
                      </a:pP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Làm</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nguội</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2498163556"/>
                  </a:ext>
                </a:extLst>
              </a:tr>
              <a:tr h="353912">
                <a:tc>
                  <a:txBody>
                    <a:bodyPr/>
                    <a:lstStyle/>
                    <a:p>
                      <a:pPr marL="0" marR="0" algn="ctr">
                        <a:lnSpc>
                          <a:spcPct val="107000"/>
                        </a:lnSpc>
                        <a:spcBef>
                          <a:spcPts val="0"/>
                        </a:spcBef>
                        <a:spcAft>
                          <a:spcPts val="0"/>
                        </a:spcAft>
                      </a:pP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Đóng</a:t>
                      </a:r>
                      <a:r>
                        <a:rPr lang="en-US" sz="1400" b="1" dirty="0">
                          <a:solidFill>
                            <a:schemeClr val="bg1"/>
                          </a:solidFill>
                          <a:effectLst/>
                          <a:latin typeface="iCiel Gotham Medium" pitchFamily="50" charset="0"/>
                          <a:ea typeface="Arial" panose="020B0604020202020204" pitchFamily="34" charset="0"/>
                          <a:cs typeface="iCiel Gotham Medium" pitchFamily="50" charset="0"/>
                        </a:rPr>
                        <a:t> </a:t>
                      </a:r>
                      <a:r>
                        <a:rPr lang="en-US" sz="1400" b="1" dirty="0" err="1">
                          <a:solidFill>
                            <a:schemeClr val="bg1"/>
                          </a:solidFill>
                          <a:effectLst/>
                          <a:latin typeface="iCiel Gotham Medium" pitchFamily="50" charset="0"/>
                          <a:ea typeface="Arial" panose="020B0604020202020204" pitchFamily="34" charset="0"/>
                          <a:cs typeface="iCiel Gotham Medium" pitchFamily="50" charset="0"/>
                        </a:rPr>
                        <a:t>gói</a:t>
                      </a:r>
                      <a:endParaRPr lang="en-US" sz="1400" b="1"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tc>
                  <a:txBody>
                    <a:bodyPr/>
                    <a:lstStyle/>
                    <a:p>
                      <a:pPr marL="0" marR="0">
                        <a:lnSpc>
                          <a:spcPct val="107000"/>
                        </a:lnSpc>
                        <a:spcBef>
                          <a:spcPts val="0"/>
                        </a:spcBef>
                        <a:spcAft>
                          <a:spcPts val="0"/>
                        </a:spcAft>
                      </a:pPr>
                      <a:r>
                        <a:rPr lang="en-US" sz="1400" dirty="0" err="1">
                          <a:solidFill>
                            <a:schemeClr val="bg1"/>
                          </a:solidFill>
                          <a:effectLst/>
                          <a:latin typeface="iCiel Gotham Medium" pitchFamily="50" charset="0"/>
                          <a:ea typeface="Arial" panose="020B0604020202020204" pitchFamily="34" charset="0"/>
                          <a:cs typeface="iCiel Gotham Medium" pitchFamily="50" charset="0"/>
                        </a:rPr>
                        <a:t>Đóng</a:t>
                      </a:r>
                      <a:r>
                        <a:rPr lang="en-US" sz="1400" dirty="0">
                          <a:solidFill>
                            <a:schemeClr val="bg1"/>
                          </a:solidFill>
                          <a:effectLst/>
                          <a:latin typeface="iCiel Gotham Medium" pitchFamily="50" charset="0"/>
                          <a:ea typeface="Arial" panose="020B0604020202020204" pitchFamily="34" charset="0"/>
                          <a:cs typeface="iCiel Gotham Medium" pitchFamily="50" charset="0"/>
                        </a:rPr>
                        <a:t>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gói</a:t>
                      </a:r>
                      <a:r>
                        <a:rPr lang="en-US" sz="1400" dirty="0">
                          <a:solidFill>
                            <a:schemeClr val="bg1"/>
                          </a:solidFill>
                          <a:effectLst/>
                          <a:latin typeface="iCiel Gotham Medium" pitchFamily="50" charset="0"/>
                          <a:ea typeface="Arial" panose="020B0604020202020204" pitchFamily="34" charset="0"/>
                          <a:cs typeface="iCiel Gotham Medium" pitchFamily="50" charset="0"/>
                        </a:rPr>
                        <a:t> (5c/1 </a:t>
                      </a:r>
                      <a:r>
                        <a:rPr lang="en-US" sz="1400" dirty="0" err="1">
                          <a:solidFill>
                            <a:schemeClr val="bg1"/>
                          </a:solidFill>
                          <a:effectLst/>
                          <a:latin typeface="iCiel Gotham Medium" pitchFamily="50" charset="0"/>
                          <a:ea typeface="Arial" panose="020B0604020202020204" pitchFamily="34" charset="0"/>
                          <a:cs typeface="iCiel Gotham Medium" pitchFamily="50" charset="0"/>
                        </a:rPr>
                        <a:t>gói</a:t>
                      </a:r>
                      <a:r>
                        <a:rPr lang="en-US" sz="1400" dirty="0">
                          <a:solidFill>
                            <a:schemeClr val="bg1"/>
                          </a:solidFill>
                          <a:effectLst/>
                          <a:latin typeface="iCiel Gotham Medium" pitchFamily="50" charset="0"/>
                          <a:ea typeface="Arial" panose="020B0604020202020204" pitchFamily="34" charset="0"/>
                          <a:cs typeface="iCiel Gotham Medium" pitchFamily="50" charset="0"/>
                        </a:rPr>
                        <a:t>)</a:t>
                      </a:r>
                      <a:endParaRPr lang="en-US" sz="1100" dirty="0">
                        <a:solidFill>
                          <a:schemeClr val="bg1"/>
                        </a:solidFill>
                        <a:effectLst/>
                        <a:latin typeface="iCiel Gotham Medium" pitchFamily="50" charset="0"/>
                        <a:ea typeface="Arial" panose="020B0604020202020204" pitchFamily="34" charset="0"/>
                        <a:cs typeface="iCiel Gotham Medium" pitchFamily="50" charset="0"/>
                      </a:endParaRPr>
                    </a:p>
                  </a:txBody>
                  <a:tcPr marL="68580" marR="68580" marT="0" marB="0" anchor="ctr"/>
                </a:tc>
                <a:extLst>
                  <a:ext uri="{0D108BD9-81ED-4DB2-BD59-A6C34878D82A}">
                    <a16:rowId xmlns:a16="http://schemas.microsoft.com/office/drawing/2014/main" val="515638901"/>
                  </a:ext>
                </a:extLst>
              </a:tr>
            </a:tbl>
          </a:graphicData>
        </a:graphic>
      </p:graphicFrame>
      <p:cxnSp>
        <p:nvCxnSpPr>
          <p:cNvPr id="8" name="Google Shape;1071;p18"/>
          <p:cNvCxnSpPr/>
          <p:nvPr/>
        </p:nvCxnSpPr>
        <p:spPr>
          <a:xfrm flipV="1">
            <a:off x="-203200" y="-145560"/>
            <a:ext cx="1350999" cy="6470160"/>
          </a:xfrm>
          <a:prstGeom prst="straightConnector1">
            <a:avLst/>
          </a:prstGeom>
          <a:noFill/>
          <a:ln w="9525" cap="flat" cmpd="sng">
            <a:solidFill>
              <a:srgbClr val="F5CDB2"/>
            </a:solidFill>
            <a:prstDash val="solid"/>
            <a:round/>
            <a:headEnd type="none" w="med" len="med"/>
            <a:tailEnd type="none" w="med" len="med"/>
          </a:ln>
        </p:spPr>
      </p:cxnSp>
      <p:cxnSp>
        <p:nvCxnSpPr>
          <p:cNvPr id="9" name="Google Shape;1072;p18"/>
          <p:cNvCxnSpPr/>
          <p:nvPr/>
        </p:nvCxnSpPr>
        <p:spPr>
          <a:xfrm flipH="1" flipV="1">
            <a:off x="294114" y="-234460"/>
            <a:ext cx="709186" cy="7600460"/>
          </a:xfrm>
          <a:prstGeom prst="straightConnector1">
            <a:avLst/>
          </a:prstGeom>
          <a:noFill/>
          <a:ln w="9525" cap="flat" cmpd="sng">
            <a:solidFill>
              <a:srgbClr val="F5CDB2"/>
            </a:solidFill>
            <a:prstDash val="solid"/>
            <a:round/>
            <a:headEnd type="none" w="med" len="med"/>
            <a:tailEnd type="none" w="med" len="med"/>
          </a:ln>
        </p:spPr>
      </p:cxnSp>
    </p:spTree>
    <p:extLst>
      <p:ext uri="{BB962C8B-B14F-4D97-AF65-F5344CB8AC3E}">
        <p14:creationId xmlns:p14="http://schemas.microsoft.com/office/powerpoint/2010/main" val="261019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flipH="1">
            <a:off x="751314" y="2218720"/>
            <a:ext cx="3515886" cy="87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1"/>
              </a:buClr>
              <a:buSzPts val="1400"/>
              <a:buFont typeface="Overpass Light"/>
              <a:buNone/>
              <a:defRPr sz="2400" b="0" i="0" u="none" strike="noStrike" cap="none">
                <a:solidFill>
                  <a:schemeClr val="dk1"/>
                </a:solidFill>
                <a:latin typeface="Overpass Light"/>
                <a:ea typeface="Overpass Light"/>
                <a:cs typeface="Overpass Light"/>
                <a:sym typeface="Overpass Light"/>
              </a:defRPr>
            </a:lvl1pPr>
            <a:lvl2pPr marL="914400" marR="0" lvl="1"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2pPr>
            <a:lvl3pPr marL="1371600" marR="0" lvl="2"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3pPr>
            <a:lvl4pPr marL="1828800" marR="0" lvl="3"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4pPr>
            <a:lvl5pPr marL="2286000" marR="0" lvl="4"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5pPr>
            <a:lvl6pPr marL="2743200" marR="0" lvl="5"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6pPr>
            <a:lvl7pPr marL="3200400" marR="0" lvl="6"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7pPr>
            <a:lvl8pPr marL="3657600" marR="0" lvl="7"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8pPr>
            <a:lvl9pPr marL="4114800" marR="0" lvl="8"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9pPr>
          </a:lstStyle>
          <a:p>
            <a:r>
              <a:rPr lang="en-US" sz="3200" dirty="0">
                <a:latin typeface="iCiel Gotham Medium" pitchFamily="50" charset="0"/>
                <a:cs typeface="iCiel Gotham Medium" pitchFamily="50" charset="0"/>
              </a:rPr>
              <a:t>2. </a:t>
            </a:r>
            <a:r>
              <a:rPr lang="en-US" sz="3200" dirty="0" err="1">
                <a:latin typeface="iCiel Gotham Medium" pitchFamily="50" charset="0"/>
                <a:cs typeface="iCiel Gotham Medium" pitchFamily="50" charset="0"/>
              </a:rPr>
              <a:t>Định</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mức</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quy</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trình</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sản</a:t>
            </a:r>
            <a:r>
              <a:rPr lang="en-US" sz="3200" dirty="0">
                <a:latin typeface="iCiel Gotham Medium" pitchFamily="50" charset="0"/>
                <a:cs typeface="iCiel Gotham Medium" pitchFamily="50" charset="0"/>
              </a:rPr>
              <a:t> </a:t>
            </a:r>
            <a:r>
              <a:rPr lang="en-US" sz="3200" dirty="0" err="1">
                <a:latin typeface="iCiel Gotham Medium" pitchFamily="50" charset="0"/>
                <a:cs typeface="iCiel Gotham Medium" pitchFamily="50" charset="0"/>
              </a:rPr>
              <a:t>xuất</a:t>
            </a:r>
            <a:endParaRPr lang="en-US" sz="3200" dirty="0">
              <a:latin typeface="iCiel Gotham Medium" pitchFamily="50" charset="0"/>
              <a:cs typeface="iCiel Gotham Medium" pitchFamily="50" charset="0"/>
            </a:endParaRPr>
          </a:p>
        </p:txBody>
      </p:sp>
      <p:cxnSp>
        <p:nvCxnSpPr>
          <p:cNvPr id="8" name="Google Shape;1071;p18"/>
          <p:cNvCxnSpPr/>
          <p:nvPr/>
        </p:nvCxnSpPr>
        <p:spPr>
          <a:xfrm flipV="1">
            <a:off x="-203200" y="-145560"/>
            <a:ext cx="1350999" cy="6470160"/>
          </a:xfrm>
          <a:prstGeom prst="straightConnector1">
            <a:avLst/>
          </a:prstGeom>
          <a:noFill/>
          <a:ln w="9525" cap="flat" cmpd="sng">
            <a:solidFill>
              <a:srgbClr val="F5CDB2"/>
            </a:solidFill>
            <a:prstDash val="solid"/>
            <a:round/>
            <a:headEnd type="none" w="med" len="med"/>
            <a:tailEnd type="none" w="med" len="med"/>
          </a:ln>
        </p:spPr>
      </p:cxnSp>
      <p:cxnSp>
        <p:nvCxnSpPr>
          <p:cNvPr id="9" name="Google Shape;1072;p18"/>
          <p:cNvCxnSpPr/>
          <p:nvPr/>
        </p:nvCxnSpPr>
        <p:spPr>
          <a:xfrm flipH="1" flipV="1">
            <a:off x="294114" y="-234460"/>
            <a:ext cx="709186" cy="7600460"/>
          </a:xfrm>
          <a:prstGeom prst="straightConnector1">
            <a:avLst/>
          </a:prstGeom>
          <a:noFill/>
          <a:ln w="9525" cap="flat" cmpd="sng">
            <a:solidFill>
              <a:srgbClr val="F5CDB2"/>
            </a:solidFill>
            <a:prstDash val="solid"/>
            <a:round/>
            <a:headEnd type="none" w="med" len="med"/>
            <a:tailEnd type="none" w="med" len="med"/>
          </a:ln>
        </p:spPr>
      </p:cxnSp>
      <p:pic>
        <p:nvPicPr>
          <p:cNvPr id="11" name="Hình ảnh 10">
            <a:extLst>
              <a:ext uri="{FF2B5EF4-FFF2-40B4-BE49-F238E27FC236}">
                <a16:creationId xmlns:a16="http://schemas.microsoft.com/office/drawing/2014/main" id="{9F116287-88DC-4C7B-9009-74E94E3FE1A8}"/>
              </a:ext>
            </a:extLst>
          </p:cNvPr>
          <p:cNvPicPr/>
          <p:nvPr/>
        </p:nvPicPr>
        <p:blipFill>
          <a:blip r:embed="rId2"/>
          <a:stretch>
            <a:fillRect/>
          </a:stretch>
        </p:blipFill>
        <p:spPr>
          <a:xfrm>
            <a:off x="3859409" y="457570"/>
            <a:ext cx="8145009" cy="5942860"/>
          </a:xfrm>
          <a:prstGeom prst="rect">
            <a:avLst/>
          </a:prstGeom>
        </p:spPr>
      </p:pic>
    </p:spTree>
    <p:extLst>
      <p:ext uri="{BB962C8B-B14F-4D97-AF65-F5344CB8AC3E}">
        <p14:creationId xmlns:p14="http://schemas.microsoft.com/office/powerpoint/2010/main" val="204672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642100" y="3655784"/>
            <a:ext cx="5321300" cy="1314000"/>
          </a:xfrm>
        </p:spPr>
        <p:txBody>
          <a:bodyPr/>
          <a:lstStyle/>
          <a:p>
            <a:r>
              <a:rPr lang="en-US" sz="6000" dirty="0">
                <a:latin typeface="iCiel Gotham Medium" pitchFamily="50" charset="0"/>
                <a:cs typeface="iCiel Gotham Medium" pitchFamily="50" charset="0"/>
              </a:rPr>
              <a:t>CẢM ƠN MỌI NGƯỜI ĐÃ LẮNG NGHE!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230" y="-602685"/>
            <a:ext cx="10734814" cy="8034338"/>
          </a:xfrm>
          <a:prstGeom prst="parallelogram">
            <a:avLst/>
          </a:prstGeom>
        </p:spPr>
      </p:pic>
    </p:spTree>
    <p:extLst>
      <p:ext uri="{BB962C8B-B14F-4D97-AF65-F5344CB8AC3E}">
        <p14:creationId xmlns:p14="http://schemas.microsoft.com/office/powerpoint/2010/main" val="145523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2"/>
          </p:nvPr>
        </p:nvSpPr>
        <p:spPr>
          <a:xfrm>
            <a:off x="7304600" y="1099041"/>
            <a:ext cx="3327400" cy="1028108"/>
          </a:xfrm>
        </p:spPr>
        <p:txBody>
          <a:bodyPr/>
          <a:lstStyle/>
          <a:p>
            <a:pPr algn="l"/>
            <a:r>
              <a:rPr lang="en-US" sz="3200" dirty="0">
                <a:solidFill>
                  <a:srgbClr val="D3B787"/>
                </a:solidFill>
                <a:latin typeface="iCiel Gotham Medium" pitchFamily="50" charset="0"/>
                <a:cs typeface="iCiel Gotham Medium" pitchFamily="50" charset="0"/>
              </a:rPr>
              <a:t>GIỚI THIỆU CHUNG</a:t>
            </a:r>
          </a:p>
        </p:txBody>
      </p:sp>
      <p:sp>
        <p:nvSpPr>
          <p:cNvPr id="8" name="Title 6"/>
          <p:cNvSpPr txBox="1">
            <a:spLocks/>
          </p:cNvSpPr>
          <p:nvPr/>
        </p:nvSpPr>
        <p:spPr>
          <a:xfrm>
            <a:off x="7304600" y="2902441"/>
            <a:ext cx="3327400" cy="1028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15000"/>
              </a:lnSpc>
              <a:spcBef>
                <a:spcPts val="0"/>
              </a:spcBef>
              <a:spcAft>
                <a:spcPts val="0"/>
              </a:spcAft>
              <a:buClr>
                <a:schemeClr val="dk1"/>
              </a:buClr>
              <a:buSzPts val="5500"/>
              <a:buFont typeface="Poiret One"/>
              <a:buNone/>
              <a:defRPr sz="12800" b="0" i="0" u="none" strike="noStrike" cap="none">
                <a:solidFill>
                  <a:schemeClr val="dk1"/>
                </a:solidFill>
                <a:latin typeface="Poiret One"/>
                <a:ea typeface="Poiret One"/>
                <a:cs typeface="Poiret One"/>
                <a:sym typeface="Poiret One"/>
              </a:defRPr>
            </a:lvl1pPr>
            <a:lvl2pPr marR="0" lvl="1"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2pPr>
            <a:lvl3pPr marR="0" lvl="2"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3pPr>
            <a:lvl4pPr marR="0" lvl="3"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4pPr>
            <a:lvl5pPr marR="0" lvl="4"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5pPr>
            <a:lvl6pPr marR="0" lvl="5"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6pPr>
            <a:lvl7pPr marR="0" lvl="6"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7pPr>
            <a:lvl8pPr marR="0" lvl="7"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8pPr>
            <a:lvl9pPr marR="0" lvl="8"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9pPr>
          </a:lstStyle>
          <a:p>
            <a:pPr algn="l"/>
            <a:r>
              <a:rPr lang="en-US" sz="3200" dirty="0">
                <a:latin typeface="iCiel Gotham Medium" pitchFamily="50" charset="0"/>
                <a:cs typeface="iCiel Gotham Medium" pitchFamily="50" charset="0"/>
              </a:rPr>
              <a:t>PHÂN HỆ BÁN HÀNG</a:t>
            </a:r>
          </a:p>
        </p:txBody>
      </p:sp>
      <p:sp>
        <p:nvSpPr>
          <p:cNvPr id="9" name="Title 6"/>
          <p:cNvSpPr txBox="1">
            <a:spLocks/>
          </p:cNvSpPr>
          <p:nvPr/>
        </p:nvSpPr>
        <p:spPr>
          <a:xfrm>
            <a:off x="7304600" y="4566141"/>
            <a:ext cx="3327400" cy="1028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15000"/>
              </a:lnSpc>
              <a:spcBef>
                <a:spcPts val="0"/>
              </a:spcBef>
              <a:spcAft>
                <a:spcPts val="0"/>
              </a:spcAft>
              <a:buClr>
                <a:schemeClr val="dk1"/>
              </a:buClr>
              <a:buSzPts val="5500"/>
              <a:buFont typeface="Poiret One"/>
              <a:buNone/>
              <a:defRPr sz="12800" b="0" i="0" u="none" strike="noStrike" cap="none">
                <a:solidFill>
                  <a:schemeClr val="dk1"/>
                </a:solidFill>
                <a:latin typeface="Poiret One"/>
                <a:ea typeface="Poiret One"/>
                <a:cs typeface="Poiret One"/>
                <a:sym typeface="Poiret One"/>
              </a:defRPr>
            </a:lvl1pPr>
            <a:lvl2pPr marR="0" lvl="1"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2pPr>
            <a:lvl3pPr marR="0" lvl="2"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3pPr>
            <a:lvl4pPr marR="0" lvl="3"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4pPr>
            <a:lvl5pPr marR="0" lvl="4"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5pPr>
            <a:lvl6pPr marR="0" lvl="5"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6pPr>
            <a:lvl7pPr marR="0" lvl="6"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7pPr>
            <a:lvl8pPr marR="0" lvl="7"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8pPr>
            <a:lvl9pPr marR="0" lvl="8"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9pPr>
          </a:lstStyle>
          <a:p>
            <a:pPr algn="l"/>
            <a:r>
              <a:rPr lang="en-US" sz="3200" dirty="0">
                <a:solidFill>
                  <a:srgbClr val="D3B787"/>
                </a:solidFill>
                <a:latin typeface="iCiel Gotham Medium" pitchFamily="50" charset="0"/>
                <a:cs typeface="iCiel Gotham Medium" pitchFamily="50" charset="0"/>
              </a:rPr>
              <a:t>PHÂN HỆ SẢN XUẤT</a:t>
            </a:r>
          </a:p>
        </p:txBody>
      </p:sp>
      <p:sp>
        <p:nvSpPr>
          <p:cNvPr id="10" name="Title 6"/>
          <p:cNvSpPr txBox="1">
            <a:spLocks/>
          </p:cNvSpPr>
          <p:nvPr/>
        </p:nvSpPr>
        <p:spPr>
          <a:xfrm>
            <a:off x="5132900" y="1099041"/>
            <a:ext cx="1242500" cy="1028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15000"/>
              </a:lnSpc>
              <a:spcBef>
                <a:spcPts val="0"/>
              </a:spcBef>
              <a:spcAft>
                <a:spcPts val="0"/>
              </a:spcAft>
              <a:buClr>
                <a:schemeClr val="dk1"/>
              </a:buClr>
              <a:buSzPts val="5500"/>
              <a:buFont typeface="Poiret One"/>
              <a:buNone/>
              <a:defRPr sz="12800" b="0" i="0" u="none" strike="noStrike" cap="none">
                <a:solidFill>
                  <a:schemeClr val="dk1"/>
                </a:solidFill>
                <a:latin typeface="Poiret One"/>
                <a:ea typeface="Poiret One"/>
                <a:cs typeface="Poiret One"/>
                <a:sym typeface="Poiret One"/>
              </a:defRPr>
            </a:lvl1pPr>
            <a:lvl2pPr marR="0" lvl="1"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2pPr>
            <a:lvl3pPr marR="0" lvl="2"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3pPr>
            <a:lvl4pPr marR="0" lvl="3"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4pPr>
            <a:lvl5pPr marR="0" lvl="4"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5pPr>
            <a:lvl6pPr marR="0" lvl="5"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6pPr>
            <a:lvl7pPr marR="0" lvl="6"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7pPr>
            <a:lvl8pPr marR="0" lvl="7"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8pPr>
            <a:lvl9pPr marR="0" lvl="8"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9pPr>
          </a:lstStyle>
          <a:p>
            <a:pPr algn="l"/>
            <a:r>
              <a:rPr lang="en-US" sz="8000" dirty="0">
                <a:latin typeface="iCiel Gotham Thin" pitchFamily="50" charset="0"/>
                <a:cs typeface="iCiel Gotham Thin" pitchFamily="50" charset="0"/>
              </a:rPr>
              <a:t>01</a:t>
            </a:r>
          </a:p>
        </p:txBody>
      </p:sp>
      <p:sp>
        <p:nvSpPr>
          <p:cNvPr id="11" name="Title 6"/>
          <p:cNvSpPr txBox="1">
            <a:spLocks/>
          </p:cNvSpPr>
          <p:nvPr/>
        </p:nvSpPr>
        <p:spPr>
          <a:xfrm>
            <a:off x="5132900" y="2908690"/>
            <a:ext cx="1547300" cy="1028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15000"/>
              </a:lnSpc>
              <a:spcBef>
                <a:spcPts val="0"/>
              </a:spcBef>
              <a:spcAft>
                <a:spcPts val="0"/>
              </a:spcAft>
              <a:buClr>
                <a:schemeClr val="dk1"/>
              </a:buClr>
              <a:buSzPts val="5500"/>
              <a:buFont typeface="Poiret One"/>
              <a:buNone/>
              <a:defRPr sz="12800" b="0" i="0" u="none" strike="noStrike" cap="none">
                <a:solidFill>
                  <a:schemeClr val="dk1"/>
                </a:solidFill>
                <a:latin typeface="Poiret One"/>
                <a:ea typeface="Poiret One"/>
                <a:cs typeface="Poiret One"/>
                <a:sym typeface="Poiret One"/>
              </a:defRPr>
            </a:lvl1pPr>
            <a:lvl2pPr marR="0" lvl="1"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2pPr>
            <a:lvl3pPr marR="0" lvl="2"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3pPr>
            <a:lvl4pPr marR="0" lvl="3"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4pPr>
            <a:lvl5pPr marR="0" lvl="4"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5pPr>
            <a:lvl6pPr marR="0" lvl="5"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6pPr>
            <a:lvl7pPr marR="0" lvl="6"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7pPr>
            <a:lvl8pPr marR="0" lvl="7"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8pPr>
            <a:lvl9pPr marR="0" lvl="8"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9pPr>
          </a:lstStyle>
          <a:p>
            <a:pPr algn="l"/>
            <a:r>
              <a:rPr lang="en-US" sz="8000" dirty="0">
                <a:latin typeface="iCiel Gotham Thin" pitchFamily="50" charset="0"/>
                <a:cs typeface="iCiel Gotham Thin" pitchFamily="50" charset="0"/>
              </a:rPr>
              <a:t>02</a:t>
            </a:r>
          </a:p>
        </p:txBody>
      </p:sp>
      <p:sp>
        <p:nvSpPr>
          <p:cNvPr id="12" name="Title 6"/>
          <p:cNvSpPr txBox="1">
            <a:spLocks/>
          </p:cNvSpPr>
          <p:nvPr/>
        </p:nvSpPr>
        <p:spPr>
          <a:xfrm>
            <a:off x="5135000" y="4566141"/>
            <a:ext cx="1545200" cy="1028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15000"/>
              </a:lnSpc>
              <a:spcBef>
                <a:spcPts val="0"/>
              </a:spcBef>
              <a:spcAft>
                <a:spcPts val="0"/>
              </a:spcAft>
              <a:buClr>
                <a:schemeClr val="dk1"/>
              </a:buClr>
              <a:buSzPts val="5500"/>
              <a:buFont typeface="Poiret One"/>
              <a:buNone/>
              <a:defRPr sz="12800" b="0" i="0" u="none" strike="noStrike" cap="none">
                <a:solidFill>
                  <a:schemeClr val="dk1"/>
                </a:solidFill>
                <a:latin typeface="Poiret One"/>
                <a:ea typeface="Poiret One"/>
                <a:cs typeface="Poiret One"/>
                <a:sym typeface="Poiret One"/>
              </a:defRPr>
            </a:lvl1pPr>
            <a:lvl2pPr marR="0" lvl="1"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2pPr>
            <a:lvl3pPr marR="0" lvl="2"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3pPr>
            <a:lvl4pPr marR="0" lvl="3"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4pPr>
            <a:lvl5pPr marR="0" lvl="4"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5pPr>
            <a:lvl6pPr marR="0" lvl="5"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6pPr>
            <a:lvl7pPr marR="0" lvl="6"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7pPr>
            <a:lvl8pPr marR="0" lvl="7"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8pPr>
            <a:lvl9pPr marR="0" lvl="8" algn="ctr" rtl="0" eaLnBrk="1" hangingPunct="1">
              <a:lnSpc>
                <a:spcPct val="100000"/>
              </a:lnSpc>
              <a:spcBef>
                <a:spcPts val="0"/>
              </a:spcBef>
              <a:spcAft>
                <a:spcPts val="0"/>
              </a:spcAft>
              <a:buClr>
                <a:schemeClr val="dk1"/>
              </a:buClr>
              <a:buSzPts val="5500"/>
              <a:buFont typeface="Poiret One"/>
              <a:buNone/>
              <a:defRPr sz="7333" b="1" i="0" u="none" strike="noStrike" cap="none">
                <a:solidFill>
                  <a:schemeClr val="dk1"/>
                </a:solidFill>
                <a:latin typeface="Poiret One"/>
                <a:ea typeface="Poiret One"/>
                <a:cs typeface="Poiret One"/>
                <a:sym typeface="Poiret One"/>
              </a:defRPr>
            </a:lvl9pPr>
          </a:lstStyle>
          <a:p>
            <a:pPr algn="l"/>
            <a:r>
              <a:rPr lang="en-US" sz="8000" dirty="0">
                <a:latin typeface="iCiel Gotham Thin" pitchFamily="50" charset="0"/>
                <a:cs typeface="iCiel Gotham Thin" pitchFamily="50" charset="0"/>
              </a:rPr>
              <a:t>03</a:t>
            </a:r>
          </a:p>
        </p:txBody>
      </p:sp>
      <p:cxnSp>
        <p:nvCxnSpPr>
          <p:cNvPr id="13" name="Google Shape;1510;p31"/>
          <p:cNvCxnSpPr/>
          <p:nvPr/>
        </p:nvCxnSpPr>
        <p:spPr>
          <a:xfrm>
            <a:off x="5358575" y="2348200"/>
            <a:ext cx="2909125" cy="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10;p31"/>
          <p:cNvCxnSpPr/>
          <p:nvPr/>
        </p:nvCxnSpPr>
        <p:spPr>
          <a:xfrm>
            <a:off x="5358575" y="4240500"/>
            <a:ext cx="2909125"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05947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idx="2"/>
          </p:nvPr>
        </p:nvSpPr>
        <p:spPr>
          <a:xfrm>
            <a:off x="5037826" y="965433"/>
            <a:ext cx="6664174" cy="4926800"/>
          </a:xfrm>
        </p:spPr>
        <p:txBody>
          <a:bodyPr/>
          <a:lstStyle/>
          <a:p>
            <a:pPr algn="just"/>
            <a:r>
              <a:rPr lang="vi-VN" b="1" dirty="0">
                <a:latin typeface="iCiel Gotham Thin" pitchFamily="50" charset="0"/>
                <a:cs typeface="iCiel Gotham Thin" pitchFamily="50" charset="0"/>
              </a:rPr>
              <a:t>Công ty TNHH Một Thành viên Việt Nam Kỹ Nghệ Súc Sản (VISSAN)</a:t>
            </a:r>
            <a:r>
              <a:rPr lang="vi-VN" dirty="0">
                <a:latin typeface="iCiel Gotham Thin" pitchFamily="50" charset="0"/>
                <a:cs typeface="iCiel Gotham Thin" pitchFamily="50" charset="0"/>
              </a:rPr>
              <a:t> là một doanh nghiệp thành viên của </a:t>
            </a:r>
            <a:r>
              <a:rPr lang="vi-VN" b="1" dirty="0">
                <a:latin typeface="iCiel Gotham Thin" pitchFamily="50" charset="0"/>
                <a:cs typeface="iCiel Gotham Thin" pitchFamily="50" charset="0"/>
              </a:rPr>
              <a:t>Tổng Công ty Thương mại Sài Gòn</a:t>
            </a:r>
            <a:r>
              <a:rPr lang="vi-VN" dirty="0">
                <a:latin typeface="iCiel Gotham Thin" pitchFamily="50" charset="0"/>
                <a:cs typeface="iCiel Gotham Thin" pitchFamily="50" charset="0"/>
              </a:rPr>
              <a:t> công ty TNHH Một Thành viên Việt Nam Kỹ Nghệ Súc Sản</a:t>
            </a:r>
            <a:r>
              <a:rPr lang="en-US" dirty="0">
                <a:latin typeface="iCiel Gotham Thin" pitchFamily="50" charset="0"/>
                <a:cs typeface="iCiel Gotham Thin" pitchFamily="50" charset="0"/>
              </a:rPr>
              <a:t>.</a:t>
            </a:r>
          </a:p>
          <a:p>
            <a:pPr marL="186262" indent="0" algn="just">
              <a:buNone/>
            </a:pPr>
            <a:endParaRPr lang="en-US" dirty="0">
              <a:latin typeface="iCiel Gotham Thin" pitchFamily="50" charset="0"/>
              <a:cs typeface="iCiel Gotham Thin" pitchFamily="50" charset="0"/>
            </a:endParaRPr>
          </a:p>
          <a:p>
            <a:pPr algn="just"/>
            <a:r>
              <a:rPr lang="en-US" dirty="0">
                <a:latin typeface="iCiel Gotham Thin" pitchFamily="50" charset="0"/>
                <a:cs typeface="iCiel Gotham Thin" pitchFamily="50" charset="0"/>
              </a:rPr>
              <a:t>H</a:t>
            </a:r>
            <a:r>
              <a:rPr lang="vi-VN" dirty="0">
                <a:latin typeface="iCiel Gotham Thin" pitchFamily="50" charset="0"/>
                <a:cs typeface="iCiel Gotham Thin" pitchFamily="50" charset="0"/>
              </a:rPr>
              <a:t>oạt động trong lĩnh vực công nghệ giết mổ gia súc, đảm bảo các tiêu chuẩn vệ sinh, cung cấp thịt tươi sống cho nhu cầu của nhân dân </a:t>
            </a:r>
            <a:r>
              <a:rPr lang="en-US" dirty="0">
                <a:latin typeface="iCiel Gotham Thin" pitchFamily="50" charset="0"/>
                <a:cs typeface="iCiel Gotham Thin" pitchFamily="50" charset="0"/>
              </a:rPr>
              <a:t>t</a:t>
            </a:r>
            <a:r>
              <a:rPr lang="vi-VN" dirty="0">
                <a:latin typeface="iCiel Gotham Thin" pitchFamily="50" charset="0"/>
                <a:cs typeface="iCiel Gotham Thin" pitchFamily="50" charset="0"/>
              </a:rPr>
              <a:t>hành phố</a:t>
            </a:r>
            <a:r>
              <a:rPr lang="en-US" dirty="0">
                <a:latin typeface="iCiel Gotham Thin" pitchFamily="50" charset="0"/>
                <a:cs typeface="iCiel Gotham Thin" pitchFamily="50" charset="0"/>
              </a:rPr>
              <a:t>.</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9829" y="461981"/>
            <a:ext cx="5704171" cy="5704171"/>
          </a:xfrm>
          <a:prstGeom prst="rect">
            <a:avLst/>
          </a:prstGeom>
        </p:spPr>
      </p:pic>
      <p:sp>
        <p:nvSpPr>
          <p:cNvPr id="10" name="TextBox 9"/>
          <p:cNvSpPr txBox="1"/>
          <p:nvPr/>
        </p:nvSpPr>
        <p:spPr>
          <a:xfrm>
            <a:off x="3733800" y="918853"/>
            <a:ext cx="7206605" cy="707886"/>
          </a:xfrm>
          <a:prstGeom prst="rect">
            <a:avLst/>
          </a:prstGeom>
          <a:noFill/>
        </p:spPr>
        <p:txBody>
          <a:bodyPr wrap="square" rtlCol="0">
            <a:spAutoFit/>
          </a:bodyPr>
          <a:lstStyle/>
          <a:p>
            <a:pPr algn="r">
              <a:buClr>
                <a:schemeClr val="dk1"/>
              </a:buClr>
              <a:buSzPts val="4800"/>
            </a:pPr>
            <a:r>
              <a:rPr lang="en-US" sz="4000" b="1" dirty="0">
                <a:solidFill>
                  <a:srgbClr val="D3B787"/>
                </a:solidFill>
                <a:latin typeface="iCiel Gotham Medium" pitchFamily="50" charset="0"/>
                <a:ea typeface="Poiret One"/>
                <a:cs typeface="iCiel Gotham Medium" pitchFamily="50" charset="0"/>
                <a:sym typeface="Poiret One"/>
              </a:rPr>
              <a:t>GIỚI THIỆU VỀ CÔNG TY</a:t>
            </a:r>
          </a:p>
        </p:txBody>
      </p:sp>
      <p:grpSp>
        <p:nvGrpSpPr>
          <p:cNvPr id="11" name="Google Shape;1482;p30"/>
          <p:cNvGrpSpPr/>
          <p:nvPr/>
        </p:nvGrpSpPr>
        <p:grpSpPr>
          <a:xfrm rot="5400000">
            <a:off x="11590640" y="5259552"/>
            <a:ext cx="58051" cy="1358521"/>
            <a:chOff x="550455" y="1794369"/>
            <a:chExt cx="27314" cy="639214"/>
          </a:xfrm>
        </p:grpSpPr>
        <p:sp>
          <p:nvSpPr>
            <p:cNvPr id="12"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482;p30"/>
          <p:cNvGrpSpPr/>
          <p:nvPr/>
        </p:nvGrpSpPr>
        <p:grpSpPr>
          <a:xfrm rot="5400000">
            <a:off x="11607892" y="5521248"/>
            <a:ext cx="58051" cy="1358521"/>
            <a:chOff x="550455" y="1794369"/>
            <a:chExt cx="27314" cy="639214"/>
          </a:xfrm>
        </p:grpSpPr>
        <p:sp>
          <p:nvSpPr>
            <p:cNvPr id="19"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482;p30"/>
          <p:cNvGrpSpPr/>
          <p:nvPr/>
        </p:nvGrpSpPr>
        <p:grpSpPr>
          <a:xfrm rot="5400000">
            <a:off x="11608445" y="5797747"/>
            <a:ext cx="58051" cy="1358521"/>
            <a:chOff x="550455" y="1794369"/>
            <a:chExt cx="27314" cy="639214"/>
          </a:xfrm>
        </p:grpSpPr>
        <p:sp>
          <p:nvSpPr>
            <p:cNvPr id="26"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482;p30"/>
          <p:cNvGrpSpPr/>
          <p:nvPr/>
        </p:nvGrpSpPr>
        <p:grpSpPr>
          <a:xfrm rot="5400000">
            <a:off x="11625697" y="6059443"/>
            <a:ext cx="58051" cy="1358521"/>
            <a:chOff x="550455" y="1794369"/>
            <a:chExt cx="27314" cy="639214"/>
          </a:xfrm>
        </p:grpSpPr>
        <p:sp>
          <p:nvSpPr>
            <p:cNvPr id="33"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482;p30"/>
          <p:cNvGrpSpPr/>
          <p:nvPr/>
        </p:nvGrpSpPr>
        <p:grpSpPr>
          <a:xfrm rot="5400000">
            <a:off x="10030207" y="5259552"/>
            <a:ext cx="58051" cy="1358521"/>
            <a:chOff x="550455" y="1794369"/>
            <a:chExt cx="27314" cy="639214"/>
          </a:xfrm>
        </p:grpSpPr>
        <p:sp>
          <p:nvSpPr>
            <p:cNvPr id="40"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482;p30"/>
          <p:cNvGrpSpPr/>
          <p:nvPr/>
        </p:nvGrpSpPr>
        <p:grpSpPr>
          <a:xfrm rot="5400000">
            <a:off x="10047459" y="5521248"/>
            <a:ext cx="58051" cy="1358521"/>
            <a:chOff x="550455" y="1794369"/>
            <a:chExt cx="27314" cy="639214"/>
          </a:xfrm>
        </p:grpSpPr>
        <p:sp>
          <p:nvSpPr>
            <p:cNvPr id="47"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482;p30"/>
          <p:cNvGrpSpPr/>
          <p:nvPr/>
        </p:nvGrpSpPr>
        <p:grpSpPr>
          <a:xfrm rot="5400000">
            <a:off x="10043503" y="5785106"/>
            <a:ext cx="58051" cy="1358521"/>
            <a:chOff x="550455" y="1794369"/>
            <a:chExt cx="27314" cy="639214"/>
          </a:xfrm>
        </p:grpSpPr>
        <p:sp>
          <p:nvSpPr>
            <p:cNvPr id="54"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482;p30"/>
          <p:cNvGrpSpPr/>
          <p:nvPr/>
        </p:nvGrpSpPr>
        <p:grpSpPr>
          <a:xfrm rot="5400000">
            <a:off x="10060755" y="6046802"/>
            <a:ext cx="58051" cy="1358521"/>
            <a:chOff x="550455" y="1794369"/>
            <a:chExt cx="27314" cy="639214"/>
          </a:xfrm>
        </p:grpSpPr>
        <p:sp>
          <p:nvSpPr>
            <p:cNvPr id="61"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1482;p30"/>
          <p:cNvGrpSpPr/>
          <p:nvPr/>
        </p:nvGrpSpPr>
        <p:grpSpPr>
          <a:xfrm rot="5400000">
            <a:off x="8482986" y="5254221"/>
            <a:ext cx="58051" cy="1358521"/>
            <a:chOff x="550455" y="1794369"/>
            <a:chExt cx="27314" cy="639214"/>
          </a:xfrm>
        </p:grpSpPr>
        <p:sp>
          <p:nvSpPr>
            <p:cNvPr id="68"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1482;p30"/>
          <p:cNvGrpSpPr/>
          <p:nvPr/>
        </p:nvGrpSpPr>
        <p:grpSpPr>
          <a:xfrm rot="5400000">
            <a:off x="8500238" y="5515917"/>
            <a:ext cx="58051" cy="1358521"/>
            <a:chOff x="550455" y="1794369"/>
            <a:chExt cx="27314" cy="639214"/>
          </a:xfrm>
        </p:grpSpPr>
        <p:sp>
          <p:nvSpPr>
            <p:cNvPr id="75"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482;p30"/>
          <p:cNvGrpSpPr/>
          <p:nvPr/>
        </p:nvGrpSpPr>
        <p:grpSpPr>
          <a:xfrm rot="5400000">
            <a:off x="8500791" y="5792416"/>
            <a:ext cx="58051" cy="1358521"/>
            <a:chOff x="550455" y="1794369"/>
            <a:chExt cx="27314" cy="639214"/>
          </a:xfrm>
        </p:grpSpPr>
        <p:sp>
          <p:nvSpPr>
            <p:cNvPr id="82"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1482;p30"/>
          <p:cNvGrpSpPr/>
          <p:nvPr/>
        </p:nvGrpSpPr>
        <p:grpSpPr>
          <a:xfrm rot="5400000">
            <a:off x="8518043" y="6054112"/>
            <a:ext cx="58051" cy="1358521"/>
            <a:chOff x="550455" y="1794369"/>
            <a:chExt cx="27314" cy="639214"/>
          </a:xfrm>
        </p:grpSpPr>
        <p:sp>
          <p:nvSpPr>
            <p:cNvPr id="89"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1482;p30"/>
          <p:cNvGrpSpPr/>
          <p:nvPr/>
        </p:nvGrpSpPr>
        <p:grpSpPr>
          <a:xfrm rot="5400000">
            <a:off x="6922553" y="5254221"/>
            <a:ext cx="58051" cy="1358521"/>
            <a:chOff x="550455" y="1794369"/>
            <a:chExt cx="27314" cy="639214"/>
          </a:xfrm>
        </p:grpSpPr>
        <p:sp>
          <p:nvSpPr>
            <p:cNvPr id="96"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482;p30"/>
          <p:cNvGrpSpPr/>
          <p:nvPr/>
        </p:nvGrpSpPr>
        <p:grpSpPr>
          <a:xfrm rot="5400000">
            <a:off x="6939805" y="5515917"/>
            <a:ext cx="58051" cy="1358521"/>
            <a:chOff x="550455" y="1794369"/>
            <a:chExt cx="27314" cy="639214"/>
          </a:xfrm>
        </p:grpSpPr>
        <p:sp>
          <p:nvSpPr>
            <p:cNvPr id="103"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482;p30"/>
          <p:cNvGrpSpPr/>
          <p:nvPr/>
        </p:nvGrpSpPr>
        <p:grpSpPr>
          <a:xfrm rot="5400000">
            <a:off x="6935849" y="5779775"/>
            <a:ext cx="58051" cy="1358521"/>
            <a:chOff x="550455" y="1794369"/>
            <a:chExt cx="27314" cy="639214"/>
          </a:xfrm>
        </p:grpSpPr>
        <p:sp>
          <p:nvSpPr>
            <p:cNvPr id="110"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482;p30"/>
          <p:cNvGrpSpPr/>
          <p:nvPr/>
        </p:nvGrpSpPr>
        <p:grpSpPr>
          <a:xfrm rot="5400000">
            <a:off x="6953101" y="6041471"/>
            <a:ext cx="58051" cy="1358521"/>
            <a:chOff x="550455" y="1794369"/>
            <a:chExt cx="27314" cy="639214"/>
          </a:xfrm>
        </p:grpSpPr>
        <p:sp>
          <p:nvSpPr>
            <p:cNvPr id="117"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049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05200" y="1319100"/>
            <a:ext cx="6787000" cy="3278300"/>
          </a:xfrm>
        </p:spPr>
        <p:txBody>
          <a:bodyPr/>
          <a:lstStyle/>
          <a:p>
            <a:r>
              <a:rPr lang="en-US" sz="8000" dirty="0">
                <a:latin typeface="iCiel Gotham Medium" pitchFamily="50" charset="0"/>
                <a:cs typeface="iCiel Gotham Medium" pitchFamily="50" charset="0"/>
              </a:rPr>
              <a:t>PHÂN HỆ BÁN HÀNG</a:t>
            </a:r>
          </a:p>
        </p:txBody>
      </p:sp>
    </p:spTree>
    <p:extLst>
      <p:ext uri="{BB962C8B-B14F-4D97-AF65-F5344CB8AC3E}">
        <p14:creationId xmlns:p14="http://schemas.microsoft.com/office/powerpoint/2010/main" val="327398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Subtitle 2"/>
          <p:cNvSpPr>
            <a:spLocks noGrp="1"/>
          </p:cNvSpPr>
          <p:nvPr>
            <p:ph type="subTitle" idx="1"/>
          </p:nvPr>
        </p:nvSpPr>
        <p:spPr>
          <a:xfrm>
            <a:off x="3862474" y="872760"/>
            <a:ext cx="7317472" cy="627534"/>
          </a:xfrm>
        </p:spPr>
        <p:txBody>
          <a:bodyPr/>
          <a:lstStyle/>
          <a:p>
            <a:r>
              <a:rPr lang="en-US" sz="4000" dirty="0">
                <a:latin typeface="iCiel Gotham Medium" pitchFamily="50" charset="0"/>
                <a:cs typeface="iCiel Gotham Medium" pitchFamily="50" charset="0"/>
              </a:rPr>
              <a:t>GIỚI THIỆU VỀ SẢN PHẨM</a:t>
            </a:r>
          </a:p>
        </p:txBody>
      </p:sp>
      <p:sp>
        <p:nvSpPr>
          <p:cNvPr id="4" name="Text Placeholder 3"/>
          <p:cNvSpPr>
            <a:spLocks noGrp="1"/>
          </p:cNvSpPr>
          <p:nvPr>
            <p:ph type="body" idx="2"/>
          </p:nvPr>
        </p:nvSpPr>
        <p:spPr>
          <a:xfrm>
            <a:off x="5399772" y="1449238"/>
            <a:ext cx="6600611" cy="4926800"/>
          </a:xfrm>
        </p:spPr>
        <p:txBody>
          <a:bodyPr/>
          <a:lstStyle/>
          <a:p>
            <a:r>
              <a:rPr lang="vi-VN" sz="2400" dirty="0">
                <a:latin typeface="iCiel Gotham Thin" pitchFamily="50" charset="0"/>
                <a:cs typeface="iCiel Gotham Thin" pitchFamily="50" charset="0"/>
              </a:rPr>
              <a:t>Xúc xích heo tiệt trùng gói 5 cây</a:t>
            </a:r>
            <a:r>
              <a:rPr lang="en-US" sz="2400" dirty="0">
                <a:latin typeface="iCiel Gotham Thin" pitchFamily="50" charset="0"/>
                <a:cs typeface="iCiel Gotham Thin" pitchFamily="50" charset="0"/>
              </a:rPr>
              <a:t> </a:t>
            </a:r>
            <a:r>
              <a:rPr lang="vi-VN" sz="2400" dirty="0">
                <a:latin typeface="iCiel Gotham Thin" pitchFamily="50" charset="0"/>
                <a:cs typeface="iCiel Gotham Thin" pitchFamily="50" charset="0"/>
              </a:rPr>
              <a:t>*</a:t>
            </a:r>
            <a:r>
              <a:rPr lang="en-US" sz="2400" dirty="0">
                <a:latin typeface="iCiel Gotham Thin" pitchFamily="50" charset="0"/>
                <a:cs typeface="iCiel Gotham Thin" pitchFamily="50" charset="0"/>
              </a:rPr>
              <a:t> </a:t>
            </a:r>
            <a:r>
              <a:rPr lang="vi-VN" sz="2400" dirty="0">
                <a:latin typeface="iCiel Gotham Thin" pitchFamily="50" charset="0"/>
                <a:cs typeface="iCiel Gotham Thin" pitchFamily="50" charset="0"/>
              </a:rPr>
              <a:t>18</a:t>
            </a:r>
            <a:r>
              <a:rPr lang="en-US" sz="2400" dirty="0">
                <a:latin typeface="iCiel Gotham Thin" pitchFamily="50" charset="0"/>
                <a:cs typeface="iCiel Gotham Thin" pitchFamily="50" charset="0"/>
              </a:rPr>
              <a:t> </a:t>
            </a:r>
            <a:r>
              <a:rPr lang="vi-VN" sz="2400" dirty="0">
                <a:latin typeface="iCiel Gotham Thin" pitchFamily="50" charset="0"/>
                <a:cs typeface="iCiel Gotham Thin" pitchFamily="50" charset="0"/>
              </a:rPr>
              <a:t>gram </a:t>
            </a:r>
            <a:endParaRPr lang="en-US" sz="2400" dirty="0">
              <a:latin typeface="iCiel Gotham Thin" pitchFamily="50" charset="0"/>
              <a:cs typeface="iCiel Gotham Thin" pitchFamily="50" charset="0"/>
            </a:endParaRPr>
          </a:p>
          <a:p>
            <a:pPr marL="186262" indent="0">
              <a:buNone/>
            </a:pPr>
            <a:endParaRPr lang="en-US" sz="2400" dirty="0">
              <a:latin typeface="iCiel Gotham Thin" pitchFamily="50" charset="0"/>
              <a:cs typeface="iCiel Gotham Thin" pitchFamily="50" charset="0"/>
            </a:endParaRPr>
          </a:p>
          <a:p>
            <a:r>
              <a:rPr lang="en-US" sz="2400" dirty="0">
                <a:latin typeface="iCiel Gotham Thin" pitchFamily="50" charset="0"/>
                <a:cs typeface="iCiel Gotham Thin" pitchFamily="50" charset="0"/>
              </a:rPr>
              <a:t>Đ</a:t>
            </a:r>
            <a:r>
              <a:rPr lang="vi-VN" sz="2400" dirty="0">
                <a:latin typeface="iCiel Gotham Thin" pitchFamily="50" charset="0"/>
                <a:cs typeface="iCiel Gotham Thin" pitchFamily="50" charset="0"/>
              </a:rPr>
              <a:t>ược sản xuất dựa trên dây chuyền sản xuất thịt nguội với trang thiết bị nhập từ Pháp và Tây Ban Nha, công suất 3.000 tấn/năm.</a:t>
            </a:r>
            <a:endParaRPr lang="en-US" sz="2400" dirty="0">
              <a:latin typeface="iCiel Gotham Thin" pitchFamily="50" charset="0"/>
              <a:cs typeface="iCiel Gotham Thin" pitchFamily="50" charset="0"/>
            </a:endParaRPr>
          </a:p>
        </p:txBody>
      </p:sp>
      <p:grpSp>
        <p:nvGrpSpPr>
          <p:cNvPr id="10" name="Group 9"/>
          <p:cNvGrpSpPr/>
          <p:nvPr/>
        </p:nvGrpSpPr>
        <p:grpSpPr>
          <a:xfrm>
            <a:off x="-2781865" y="-448860"/>
            <a:ext cx="9825381" cy="7987437"/>
            <a:chOff x="-338291" y="615141"/>
            <a:chExt cx="5830397" cy="4739758"/>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10000" b="97639" l="10000" r="90000"/>
                      </a14:imgEffect>
                    </a14:imgLayer>
                  </a14:imgProps>
                </a:ext>
                <a:ext uri="{28A0092B-C50C-407E-A947-70E740481C1C}">
                  <a14:useLocalDpi xmlns:a14="http://schemas.microsoft.com/office/drawing/2010/main" val="0"/>
                </a:ext>
              </a:extLst>
            </a:blip>
            <a:stretch>
              <a:fillRect/>
            </a:stretch>
          </p:blipFill>
          <p:spPr>
            <a:xfrm rot="20804257">
              <a:off x="-338291" y="821704"/>
              <a:ext cx="4293760" cy="4293760"/>
            </a:xfrm>
            <a:prstGeom prst="rect">
              <a:avLst/>
            </a:prstGeom>
          </p:spPr>
        </p:pic>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10000" b="97639" l="10000" r="90000"/>
                      </a14:imgEffect>
                    </a14:imgLayer>
                  </a14:imgProps>
                </a:ext>
                <a:ext uri="{28A0092B-C50C-407E-A947-70E740481C1C}">
                  <a14:useLocalDpi xmlns:a14="http://schemas.microsoft.com/office/drawing/2010/main" val="0"/>
                </a:ext>
              </a:extLst>
            </a:blip>
            <a:stretch>
              <a:fillRect/>
            </a:stretch>
          </p:blipFill>
          <p:spPr>
            <a:xfrm rot="389025">
              <a:off x="549745" y="615141"/>
              <a:ext cx="4293760" cy="4293760"/>
            </a:xfrm>
            <a:prstGeom prst="rect">
              <a:avLst/>
            </a:prstGeom>
          </p:spPr>
        </p:pic>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ackgroundRemoval t="10000" b="97639" l="10000" r="90000"/>
                      </a14:imgEffect>
                    </a14:imgLayer>
                  </a14:imgProps>
                </a:ext>
                <a:ext uri="{28A0092B-C50C-407E-A947-70E740481C1C}">
                  <a14:useLocalDpi xmlns:a14="http://schemas.microsoft.com/office/drawing/2010/main" val="0"/>
                </a:ext>
              </a:extLst>
            </a:blip>
            <a:stretch>
              <a:fillRect/>
            </a:stretch>
          </p:blipFill>
          <p:spPr>
            <a:xfrm rot="1399811">
              <a:off x="1198346" y="1061139"/>
              <a:ext cx="4293760" cy="4293760"/>
            </a:xfrm>
            <a:prstGeom prst="rect">
              <a:avLst/>
            </a:prstGeom>
          </p:spPr>
        </p:pic>
      </p:grpSp>
      <p:cxnSp>
        <p:nvCxnSpPr>
          <p:cNvPr id="11" name="Google Shape;1071;p18"/>
          <p:cNvCxnSpPr/>
          <p:nvPr/>
        </p:nvCxnSpPr>
        <p:spPr>
          <a:xfrm flipV="1">
            <a:off x="10553029" y="-596900"/>
            <a:ext cx="1143130" cy="8040487"/>
          </a:xfrm>
          <a:prstGeom prst="straightConnector1">
            <a:avLst/>
          </a:prstGeom>
          <a:noFill/>
          <a:ln w="9525" cap="flat" cmpd="sng">
            <a:solidFill>
              <a:srgbClr val="F5CDB2"/>
            </a:solidFill>
            <a:prstDash val="solid"/>
            <a:round/>
            <a:headEnd type="none" w="med" len="med"/>
            <a:tailEnd type="none" w="med" len="med"/>
          </a:ln>
        </p:spPr>
      </p:cxnSp>
      <p:cxnSp>
        <p:nvCxnSpPr>
          <p:cNvPr id="12" name="Google Shape;1072;p18"/>
          <p:cNvCxnSpPr/>
          <p:nvPr/>
        </p:nvCxnSpPr>
        <p:spPr>
          <a:xfrm flipH="1" flipV="1">
            <a:off x="10842474" y="-685800"/>
            <a:ext cx="1609800" cy="5599038"/>
          </a:xfrm>
          <a:prstGeom prst="straightConnector1">
            <a:avLst/>
          </a:prstGeom>
          <a:noFill/>
          <a:ln w="9525" cap="flat" cmpd="sng">
            <a:solidFill>
              <a:srgbClr val="F5CDB2"/>
            </a:solidFill>
            <a:prstDash val="solid"/>
            <a:round/>
            <a:headEnd type="none" w="med" len="med"/>
            <a:tailEnd type="none" w="med" len="med"/>
          </a:ln>
        </p:spPr>
      </p:cxnSp>
      <p:grpSp>
        <p:nvGrpSpPr>
          <p:cNvPr id="68" name="Google Shape;1025;p18"/>
          <p:cNvGrpSpPr/>
          <p:nvPr/>
        </p:nvGrpSpPr>
        <p:grpSpPr>
          <a:xfrm>
            <a:off x="289959" y="-1809717"/>
            <a:ext cx="1142852" cy="2237635"/>
            <a:chOff x="8215547" y="3435113"/>
            <a:chExt cx="814161" cy="1594078"/>
          </a:xfrm>
        </p:grpSpPr>
        <p:sp>
          <p:nvSpPr>
            <p:cNvPr id="69" name="Google Shape;1026;p18"/>
            <p:cNvSpPr/>
            <p:nvPr/>
          </p:nvSpPr>
          <p:spPr>
            <a:xfrm rot="5400000">
              <a:off x="8990036" y="3438217"/>
              <a:ext cx="42775" cy="36568"/>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27;p18"/>
            <p:cNvSpPr/>
            <p:nvPr/>
          </p:nvSpPr>
          <p:spPr>
            <a:xfrm rot="5400000">
              <a:off x="8990025" y="3632057"/>
              <a:ext cx="42799" cy="36568"/>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28;p18"/>
            <p:cNvSpPr/>
            <p:nvPr/>
          </p:nvSpPr>
          <p:spPr>
            <a:xfrm rot="5400000">
              <a:off x="8989874" y="3826036"/>
              <a:ext cx="43101" cy="36568"/>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29;p18"/>
            <p:cNvSpPr/>
            <p:nvPr/>
          </p:nvSpPr>
          <p:spPr>
            <a:xfrm rot="5400000">
              <a:off x="8989920" y="4019912"/>
              <a:ext cx="43008" cy="36568"/>
            </a:xfrm>
            <a:custGeom>
              <a:avLst/>
              <a:gdLst/>
              <a:ahLst/>
              <a:cxnLst/>
              <a:rect l="l" t="t" r="r" b="b"/>
              <a:pathLst>
                <a:path w="1850" h="1573" extrusionOk="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30;p18"/>
            <p:cNvSpPr/>
            <p:nvPr/>
          </p:nvSpPr>
          <p:spPr>
            <a:xfrm rot="5400000">
              <a:off x="8990025" y="4213868"/>
              <a:ext cx="42799" cy="36568"/>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31;p18"/>
            <p:cNvSpPr/>
            <p:nvPr/>
          </p:nvSpPr>
          <p:spPr>
            <a:xfrm rot="5400000">
              <a:off x="8990025" y="4407697"/>
              <a:ext cx="42799" cy="36568"/>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32;p18"/>
            <p:cNvSpPr/>
            <p:nvPr/>
          </p:nvSpPr>
          <p:spPr>
            <a:xfrm rot="5400000">
              <a:off x="8990036" y="4601839"/>
              <a:ext cx="42775" cy="36568"/>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33;p18"/>
            <p:cNvSpPr/>
            <p:nvPr/>
          </p:nvSpPr>
          <p:spPr>
            <a:xfrm rot="5400000">
              <a:off x="8990025" y="4795679"/>
              <a:ext cx="42799" cy="36568"/>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34;p18"/>
            <p:cNvSpPr/>
            <p:nvPr/>
          </p:nvSpPr>
          <p:spPr>
            <a:xfrm rot="5400000">
              <a:off x="8990025" y="4989508"/>
              <a:ext cx="42799" cy="36568"/>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35;p18"/>
            <p:cNvSpPr/>
            <p:nvPr/>
          </p:nvSpPr>
          <p:spPr>
            <a:xfrm rot="5400000">
              <a:off x="8795580" y="3438217"/>
              <a:ext cx="42775" cy="36568"/>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36;p18"/>
            <p:cNvSpPr/>
            <p:nvPr/>
          </p:nvSpPr>
          <p:spPr>
            <a:xfrm rot="5400000">
              <a:off x="8795569" y="3632057"/>
              <a:ext cx="42799" cy="36568"/>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37;p18"/>
            <p:cNvSpPr/>
            <p:nvPr/>
          </p:nvSpPr>
          <p:spPr>
            <a:xfrm rot="5400000">
              <a:off x="8795429" y="3826025"/>
              <a:ext cx="43101" cy="36592"/>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38;p18"/>
            <p:cNvSpPr/>
            <p:nvPr/>
          </p:nvSpPr>
          <p:spPr>
            <a:xfrm rot="5400000">
              <a:off x="8795592" y="4020016"/>
              <a:ext cx="42775" cy="36592"/>
            </a:xfrm>
            <a:custGeom>
              <a:avLst/>
              <a:gdLst/>
              <a:ahLst/>
              <a:cxnLst/>
              <a:rect l="l" t="t" r="r" b="b"/>
              <a:pathLst>
                <a:path w="1840" h="1574" extrusionOk="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39;p18"/>
            <p:cNvSpPr/>
            <p:nvPr/>
          </p:nvSpPr>
          <p:spPr>
            <a:xfrm rot="5400000">
              <a:off x="8795569" y="4213868"/>
              <a:ext cx="42799" cy="36568"/>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40;p18"/>
            <p:cNvSpPr/>
            <p:nvPr/>
          </p:nvSpPr>
          <p:spPr>
            <a:xfrm rot="5400000">
              <a:off x="8795569" y="4407697"/>
              <a:ext cx="42799" cy="36568"/>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41;p18"/>
            <p:cNvSpPr/>
            <p:nvPr/>
          </p:nvSpPr>
          <p:spPr>
            <a:xfrm rot="5400000">
              <a:off x="8795580" y="4601839"/>
              <a:ext cx="42775" cy="36568"/>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42;p18"/>
            <p:cNvSpPr/>
            <p:nvPr/>
          </p:nvSpPr>
          <p:spPr>
            <a:xfrm rot="5400000">
              <a:off x="8795569" y="4795679"/>
              <a:ext cx="42799" cy="36568"/>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43;p18"/>
            <p:cNvSpPr/>
            <p:nvPr/>
          </p:nvSpPr>
          <p:spPr>
            <a:xfrm rot="5400000">
              <a:off x="8795569" y="4989508"/>
              <a:ext cx="42799" cy="36568"/>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44;p18"/>
            <p:cNvSpPr/>
            <p:nvPr/>
          </p:nvSpPr>
          <p:spPr>
            <a:xfrm rot="5400000">
              <a:off x="8601356" y="3438124"/>
              <a:ext cx="42775" cy="36754"/>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45;p18"/>
            <p:cNvSpPr/>
            <p:nvPr/>
          </p:nvSpPr>
          <p:spPr>
            <a:xfrm rot="5400000">
              <a:off x="8601345" y="3631964"/>
              <a:ext cx="42799" cy="36754"/>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46;p18"/>
            <p:cNvSpPr/>
            <p:nvPr/>
          </p:nvSpPr>
          <p:spPr>
            <a:xfrm rot="5400000">
              <a:off x="8601124" y="3825874"/>
              <a:ext cx="43101" cy="36894"/>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47;p18"/>
            <p:cNvSpPr/>
            <p:nvPr/>
          </p:nvSpPr>
          <p:spPr>
            <a:xfrm rot="5400000">
              <a:off x="8601136" y="4019714"/>
              <a:ext cx="43078" cy="36894"/>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48;p18"/>
            <p:cNvSpPr/>
            <p:nvPr/>
          </p:nvSpPr>
          <p:spPr>
            <a:xfrm rot="5400000">
              <a:off x="8601345" y="4213775"/>
              <a:ext cx="42799" cy="36754"/>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49;p18"/>
            <p:cNvSpPr/>
            <p:nvPr/>
          </p:nvSpPr>
          <p:spPr>
            <a:xfrm rot="5400000">
              <a:off x="8601345" y="4407604"/>
              <a:ext cx="42799" cy="36754"/>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50;p18"/>
            <p:cNvSpPr/>
            <p:nvPr/>
          </p:nvSpPr>
          <p:spPr>
            <a:xfrm rot="5400000">
              <a:off x="8601356" y="4601746"/>
              <a:ext cx="42775" cy="36754"/>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51;p18"/>
            <p:cNvSpPr/>
            <p:nvPr/>
          </p:nvSpPr>
          <p:spPr>
            <a:xfrm rot="5400000">
              <a:off x="8601345" y="4795586"/>
              <a:ext cx="42799" cy="36754"/>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52;p18"/>
            <p:cNvSpPr/>
            <p:nvPr/>
          </p:nvSpPr>
          <p:spPr>
            <a:xfrm rot="5400000">
              <a:off x="8601345" y="4989415"/>
              <a:ext cx="42799" cy="36754"/>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53;p18"/>
            <p:cNvSpPr/>
            <p:nvPr/>
          </p:nvSpPr>
          <p:spPr>
            <a:xfrm rot="5400000">
              <a:off x="8406912" y="3438135"/>
              <a:ext cx="42775" cy="36731"/>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54;p18"/>
            <p:cNvSpPr/>
            <p:nvPr/>
          </p:nvSpPr>
          <p:spPr>
            <a:xfrm rot="5400000">
              <a:off x="8406900" y="3631975"/>
              <a:ext cx="42799" cy="36731"/>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55;p18"/>
            <p:cNvSpPr/>
            <p:nvPr/>
          </p:nvSpPr>
          <p:spPr>
            <a:xfrm rot="5400000">
              <a:off x="8406749" y="3825955"/>
              <a:ext cx="43101" cy="36731"/>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56;p18"/>
            <p:cNvSpPr/>
            <p:nvPr/>
          </p:nvSpPr>
          <p:spPr>
            <a:xfrm rot="5400000">
              <a:off x="8406761" y="4019795"/>
              <a:ext cx="43078" cy="36731"/>
            </a:xfrm>
            <a:custGeom>
              <a:avLst/>
              <a:gdLst/>
              <a:ahLst/>
              <a:cxnLst/>
              <a:rect l="l" t="t" r="r" b="b"/>
              <a:pathLst>
                <a:path w="1853" h="1580" extrusionOk="0">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57;p18"/>
            <p:cNvSpPr/>
            <p:nvPr/>
          </p:nvSpPr>
          <p:spPr>
            <a:xfrm rot="5400000">
              <a:off x="8406900" y="4213787"/>
              <a:ext cx="42799" cy="36731"/>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58;p18"/>
            <p:cNvSpPr/>
            <p:nvPr/>
          </p:nvSpPr>
          <p:spPr>
            <a:xfrm rot="5400000">
              <a:off x="8406900" y="4407615"/>
              <a:ext cx="42799" cy="36731"/>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59;p18"/>
            <p:cNvSpPr/>
            <p:nvPr/>
          </p:nvSpPr>
          <p:spPr>
            <a:xfrm rot="5400000">
              <a:off x="8406912" y="4601758"/>
              <a:ext cx="42775" cy="36731"/>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60;p18"/>
            <p:cNvSpPr/>
            <p:nvPr/>
          </p:nvSpPr>
          <p:spPr>
            <a:xfrm rot="5400000">
              <a:off x="8406900" y="4795598"/>
              <a:ext cx="42799" cy="36731"/>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61;p18"/>
            <p:cNvSpPr/>
            <p:nvPr/>
          </p:nvSpPr>
          <p:spPr>
            <a:xfrm rot="5400000">
              <a:off x="8406900" y="4989426"/>
              <a:ext cx="42799" cy="36731"/>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62;p18"/>
            <p:cNvSpPr/>
            <p:nvPr/>
          </p:nvSpPr>
          <p:spPr>
            <a:xfrm rot="5400000">
              <a:off x="8212537" y="3438217"/>
              <a:ext cx="42775" cy="36568"/>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3;p18"/>
            <p:cNvSpPr/>
            <p:nvPr/>
          </p:nvSpPr>
          <p:spPr>
            <a:xfrm rot="5400000">
              <a:off x="8212525" y="3632057"/>
              <a:ext cx="42799" cy="36568"/>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64;p18"/>
            <p:cNvSpPr/>
            <p:nvPr/>
          </p:nvSpPr>
          <p:spPr>
            <a:xfrm rot="5400000">
              <a:off x="8212328" y="3825990"/>
              <a:ext cx="43101" cy="36661"/>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65;p18"/>
            <p:cNvSpPr/>
            <p:nvPr/>
          </p:nvSpPr>
          <p:spPr>
            <a:xfrm rot="5400000">
              <a:off x="8212339" y="4019830"/>
              <a:ext cx="43078" cy="36661"/>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66;p18"/>
            <p:cNvSpPr/>
            <p:nvPr/>
          </p:nvSpPr>
          <p:spPr>
            <a:xfrm rot="5400000">
              <a:off x="8212525" y="4213868"/>
              <a:ext cx="42799" cy="36568"/>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67;p18"/>
            <p:cNvSpPr/>
            <p:nvPr/>
          </p:nvSpPr>
          <p:spPr>
            <a:xfrm rot="5400000">
              <a:off x="8212525" y="4407697"/>
              <a:ext cx="42799" cy="36568"/>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68;p18"/>
            <p:cNvSpPr/>
            <p:nvPr/>
          </p:nvSpPr>
          <p:spPr>
            <a:xfrm rot="5400000">
              <a:off x="8212537" y="4601839"/>
              <a:ext cx="42775" cy="36568"/>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69;p18"/>
            <p:cNvSpPr/>
            <p:nvPr/>
          </p:nvSpPr>
          <p:spPr>
            <a:xfrm rot="5400000">
              <a:off x="8212525" y="4795679"/>
              <a:ext cx="42799" cy="36568"/>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70;p18"/>
            <p:cNvSpPr/>
            <p:nvPr/>
          </p:nvSpPr>
          <p:spPr>
            <a:xfrm rot="5400000">
              <a:off x="8212525" y="4989508"/>
              <a:ext cx="42799" cy="36568"/>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025;p18"/>
          <p:cNvGrpSpPr/>
          <p:nvPr/>
        </p:nvGrpSpPr>
        <p:grpSpPr>
          <a:xfrm>
            <a:off x="11428957" y="4421954"/>
            <a:ext cx="1142852" cy="2237635"/>
            <a:chOff x="8215547" y="3435113"/>
            <a:chExt cx="814161" cy="1594078"/>
          </a:xfrm>
        </p:grpSpPr>
        <p:sp>
          <p:nvSpPr>
            <p:cNvPr id="115" name="Google Shape;1026;p18"/>
            <p:cNvSpPr/>
            <p:nvPr/>
          </p:nvSpPr>
          <p:spPr>
            <a:xfrm rot="5400000">
              <a:off x="8990036" y="3438217"/>
              <a:ext cx="42775" cy="36568"/>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27;p18"/>
            <p:cNvSpPr/>
            <p:nvPr/>
          </p:nvSpPr>
          <p:spPr>
            <a:xfrm rot="5400000">
              <a:off x="8990025" y="3632057"/>
              <a:ext cx="42799" cy="36568"/>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28;p18"/>
            <p:cNvSpPr/>
            <p:nvPr/>
          </p:nvSpPr>
          <p:spPr>
            <a:xfrm rot="5400000">
              <a:off x="8989874" y="3826036"/>
              <a:ext cx="43101" cy="36568"/>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029;p18"/>
            <p:cNvSpPr/>
            <p:nvPr/>
          </p:nvSpPr>
          <p:spPr>
            <a:xfrm rot="5400000">
              <a:off x="8989920" y="4019912"/>
              <a:ext cx="43008" cy="36568"/>
            </a:xfrm>
            <a:custGeom>
              <a:avLst/>
              <a:gdLst/>
              <a:ahLst/>
              <a:cxnLst/>
              <a:rect l="l" t="t" r="r" b="b"/>
              <a:pathLst>
                <a:path w="1850" h="1573" extrusionOk="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30;p18"/>
            <p:cNvSpPr/>
            <p:nvPr/>
          </p:nvSpPr>
          <p:spPr>
            <a:xfrm rot="5400000">
              <a:off x="8990025" y="4213868"/>
              <a:ext cx="42799" cy="36568"/>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31;p18"/>
            <p:cNvSpPr/>
            <p:nvPr/>
          </p:nvSpPr>
          <p:spPr>
            <a:xfrm rot="5400000">
              <a:off x="8990025" y="4407697"/>
              <a:ext cx="42799" cy="36568"/>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032;p18"/>
            <p:cNvSpPr/>
            <p:nvPr/>
          </p:nvSpPr>
          <p:spPr>
            <a:xfrm rot="5400000">
              <a:off x="8990036" y="4601839"/>
              <a:ext cx="42775" cy="36568"/>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033;p18"/>
            <p:cNvSpPr/>
            <p:nvPr/>
          </p:nvSpPr>
          <p:spPr>
            <a:xfrm rot="5400000">
              <a:off x="8990025" y="4795679"/>
              <a:ext cx="42799" cy="36568"/>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034;p18"/>
            <p:cNvSpPr/>
            <p:nvPr/>
          </p:nvSpPr>
          <p:spPr>
            <a:xfrm rot="5400000">
              <a:off x="8990025" y="4989508"/>
              <a:ext cx="42799" cy="36568"/>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035;p18"/>
            <p:cNvSpPr/>
            <p:nvPr/>
          </p:nvSpPr>
          <p:spPr>
            <a:xfrm rot="5400000">
              <a:off x="8795580" y="3438217"/>
              <a:ext cx="42775" cy="36568"/>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036;p18"/>
            <p:cNvSpPr/>
            <p:nvPr/>
          </p:nvSpPr>
          <p:spPr>
            <a:xfrm rot="5400000">
              <a:off x="8795569" y="3632057"/>
              <a:ext cx="42799" cy="36568"/>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037;p18"/>
            <p:cNvSpPr/>
            <p:nvPr/>
          </p:nvSpPr>
          <p:spPr>
            <a:xfrm rot="5400000">
              <a:off x="8795429" y="3826025"/>
              <a:ext cx="43101" cy="36592"/>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038;p18"/>
            <p:cNvSpPr/>
            <p:nvPr/>
          </p:nvSpPr>
          <p:spPr>
            <a:xfrm rot="5400000">
              <a:off x="8795592" y="4020016"/>
              <a:ext cx="42775" cy="36592"/>
            </a:xfrm>
            <a:custGeom>
              <a:avLst/>
              <a:gdLst/>
              <a:ahLst/>
              <a:cxnLst/>
              <a:rect l="l" t="t" r="r" b="b"/>
              <a:pathLst>
                <a:path w="1840" h="1574" extrusionOk="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039;p18"/>
            <p:cNvSpPr/>
            <p:nvPr/>
          </p:nvSpPr>
          <p:spPr>
            <a:xfrm rot="5400000">
              <a:off x="8795569" y="4213868"/>
              <a:ext cx="42799" cy="36568"/>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040;p18"/>
            <p:cNvSpPr/>
            <p:nvPr/>
          </p:nvSpPr>
          <p:spPr>
            <a:xfrm rot="5400000">
              <a:off x="8795569" y="4407697"/>
              <a:ext cx="42799" cy="36568"/>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41;p18"/>
            <p:cNvSpPr/>
            <p:nvPr/>
          </p:nvSpPr>
          <p:spPr>
            <a:xfrm rot="5400000">
              <a:off x="8795580" y="4601839"/>
              <a:ext cx="42775" cy="36568"/>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042;p18"/>
            <p:cNvSpPr/>
            <p:nvPr/>
          </p:nvSpPr>
          <p:spPr>
            <a:xfrm rot="5400000">
              <a:off x="8795569" y="4795679"/>
              <a:ext cx="42799" cy="36568"/>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043;p18"/>
            <p:cNvSpPr/>
            <p:nvPr/>
          </p:nvSpPr>
          <p:spPr>
            <a:xfrm rot="5400000">
              <a:off x="8795569" y="4989508"/>
              <a:ext cx="42799" cy="36568"/>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44;p18"/>
            <p:cNvSpPr/>
            <p:nvPr/>
          </p:nvSpPr>
          <p:spPr>
            <a:xfrm rot="5400000">
              <a:off x="8601356" y="3438124"/>
              <a:ext cx="42775" cy="36754"/>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45;p18"/>
            <p:cNvSpPr/>
            <p:nvPr/>
          </p:nvSpPr>
          <p:spPr>
            <a:xfrm rot="5400000">
              <a:off x="8601345" y="3631964"/>
              <a:ext cx="42799" cy="36754"/>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046;p18"/>
            <p:cNvSpPr/>
            <p:nvPr/>
          </p:nvSpPr>
          <p:spPr>
            <a:xfrm rot="5400000">
              <a:off x="8601124" y="3825874"/>
              <a:ext cx="43101" cy="36894"/>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047;p18"/>
            <p:cNvSpPr/>
            <p:nvPr/>
          </p:nvSpPr>
          <p:spPr>
            <a:xfrm rot="5400000">
              <a:off x="8601136" y="4019714"/>
              <a:ext cx="43078" cy="36894"/>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048;p18"/>
            <p:cNvSpPr/>
            <p:nvPr/>
          </p:nvSpPr>
          <p:spPr>
            <a:xfrm rot="5400000">
              <a:off x="8601345" y="4213775"/>
              <a:ext cx="42799" cy="36754"/>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049;p18"/>
            <p:cNvSpPr/>
            <p:nvPr/>
          </p:nvSpPr>
          <p:spPr>
            <a:xfrm rot="5400000">
              <a:off x="8601345" y="4407604"/>
              <a:ext cx="42799" cy="36754"/>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050;p18"/>
            <p:cNvSpPr/>
            <p:nvPr/>
          </p:nvSpPr>
          <p:spPr>
            <a:xfrm rot="5400000">
              <a:off x="8601356" y="4601746"/>
              <a:ext cx="42775" cy="36754"/>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051;p18"/>
            <p:cNvSpPr/>
            <p:nvPr/>
          </p:nvSpPr>
          <p:spPr>
            <a:xfrm rot="5400000">
              <a:off x="8601345" y="4795586"/>
              <a:ext cx="42799" cy="36754"/>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052;p18"/>
            <p:cNvSpPr/>
            <p:nvPr/>
          </p:nvSpPr>
          <p:spPr>
            <a:xfrm rot="5400000">
              <a:off x="8601345" y="4989415"/>
              <a:ext cx="42799" cy="36754"/>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053;p18"/>
            <p:cNvSpPr/>
            <p:nvPr/>
          </p:nvSpPr>
          <p:spPr>
            <a:xfrm rot="5400000">
              <a:off x="8406912" y="3438135"/>
              <a:ext cx="42775" cy="36731"/>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054;p18"/>
            <p:cNvSpPr/>
            <p:nvPr/>
          </p:nvSpPr>
          <p:spPr>
            <a:xfrm rot="5400000">
              <a:off x="8406900" y="3631975"/>
              <a:ext cx="42799" cy="36731"/>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055;p18"/>
            <p:cNvSpPr/>
            <p:nvPr/>
          </p:nvSpPr>
          <p:spPr>
            <a:xfrm rot="5400000">
              <a:off x="8406749" y="3825955"/>
              <a:ext cx="43101" cy="36731"/>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056;p18"/>
            <p:cNvSpPr/>
            <p:nvPr/>
          </p:nvSpPr>
          <p:spPr>
            <a:xfrm rot="5400000">
              <a:off x="8406761" y="4019795"/>
              <a:ext cx="43078" cy="36731"/>
            </a:xfrm>
            <a:custGeom>
              <a:avLst/>
              <a:gdLst/>
              <a:ahLst/>
              <a:cxnLst/>
              <a:rect l="l" t="t" r="r" b="b"/>
              <a:pathLst>
                <a:path w="1853" h="1580" extrusionOk="0">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057;p18"/>
            <p:cNvSpPr/>
            <p:nvPr/>
          </p:nvSpPr>
          <p:spPr>
            <a:xfrm rot="5400000">
              <a:off x="8406900" y="4213787"/>
              <a:ext cx="42799" cy="36731"/>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058;p18"/>
            <p:cNvSpPr/>
            <p:nvPr/>
          </p:nvSpPr>
          <p:spPr>
            <a:xfrm rot="5400000">
              <a:off x="8406900" y="4407615"/>
              <a:ext cx="42799" cy="36731"/>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59;p18"/>
            <p:cNvSpPr/>
            <p:nvPr/>
          </p:nvSpPr>
          <p:spPr>
            <a:xfrm rot="5400000">
              <a:off x="8406912" y="4601758"/>
              <a:ext cx="42775" cy="36731"/>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060;p18"/>
            <p:cNvSpPr/>
            <p:nvPr/>
          </p:nvSpPr>
          <p:spPr>
            <a:xfrm rot="5400000">
              <a:off x="8406900" y="4795598"/>
              <a:ext cx="42799" cy="36731"/>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061;p18"/>
            <p:cNvSpPr/>
            <p:nvPr/>
          </p:nvSpPr>
          <p:spPr>
            <a:xfrm rot="5400000">
              <a:off x="8406900" y="4989426"/>
              <a:ext cx="42799" cy="36731"/>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62;p18"/>
            <p:cNvSpPr/>
            <p:nvPr/>
          </p:nvSpPr>
          <p:spPr>
            <a:xfrm rot="5400000">
              <a:off x="8212537" y="3438217"/>
              <a:ext cx="42775" cy="36568"/>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63;p18"/>
            <p:cNvSpPr/>
            <p:nvPr/>
          </p:nvSpPr>
          <p:spPr>
            <a:xfrm rot="5400000">
              <a:off x="8212525" y="3632057"/>
              <a:ext cx="42799" cy="36568"/>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64;p18"/>
            <p:cNvSpPr/>
            <p:nvPr/>
          </p:nvSpPr>
          <p:spPr>
            <a:xfrm rot="5400000">
              <a:off x="8212328" y="3825990"/>
              <a:ext cx="43101" cy="36661"/>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065;p18"/>
            <p:cNvSpPr/>
            <p:nvPr/>
          </p:nvSpPr>
          <p:spPr>
            <a:xfrm rot="5400000">
              <a:off x="8212339" y="4019830"/>
              <a:ext cx="43078" cy="36661"/>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066;p18"/>
            <p:cNvSpPr/>
            <p:nvPr/>
          </p:nvSpPr>
          <p:spPr>
            <a:xfrm rot="5400000">
              <a:off x="8212525" y="4213868"/>
              <a:ext cx="42799" cy="36568"/>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067;p18"/>
            <p:cNvSpPr/>
            <p:nvPr/>
          </p:nvSpPr>
          <p:spPr>
            <a:xfrm rot="5400000">
              <a:off x="8212525" y="4407697"/>
              <a:ext cx="42799" cy="36568"/>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068;p18"/>
            <p:cNvSpPr/>
            <p:nvPr/>
          </p:nvSpPr>
          <p:spPr>
            <a:xfrm rot="5400000">
              <a:off x="8212537" y="4601839"/>
              <a:ext cx="42775" cy="36568"/>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069;p18"/>
            <p:cNvSpPr/>
            <p:nvPr/>
          </p:nvSpPr>
          <p:spPr>
            <a:xfrm rot="5400000">
              <a:off x="8212525" y="4795679"/>
              <a:ext cx="42799" cy="36568"/>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070;p18"/>
            <p:cNvSpPr/>
            <p:nvPr/>
          </p:nvSpPr>
          <p:spPr>
            <a:xfrm rot="5400000">
              <a:off x="8212525" y="4989508"/>
              <a:ext cx="42799" cy="36568"/>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9177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flipH="1">
            <a:off x="1937904" y="4468400"/>
            <a:ext cx="4945495" cy="770400"/>
          </a:xfrm>
        </p:spPr>
        <p:txBody>
          <a:bodyPr/>
          <a:lstStyle/>
          <a:p>
            <a:r>
              <a:rPr lang="en-US" sz="6000" dirty="0">
                <a:latin typeface="iCiel Gotham Medium" pitchFamily="50" charset="0"/>
                <a:cs typeface="iCiel Gotham Medium" pitchFamily="50" charset="0"/>
              </a:rPr>
              <a:t>THUỘC TÍNH</a:t>
            </a:r>
          </a:p>
        </p:txBody>
      </p:sp>
      <p:sp>
        <p:nvSpPr>
          <p:cNvPr id="6" name="Subtitle 5"/>
          <p:cNvSpPr>
            <a:spLocks noGrp="1"/>
          </p:cNvSpPr>
          <p:nvPr>
            <p:ph type="subTitle" idx="1"/>
          </p:nvPr>
        </p:nvSpPr>
        <p:spPr>
          <a:xfrm flipH="1">
            <a:off x="5378448" y="3807000"/>
            <a:ext cx="5022851" cy="1696000"/>
          </a:xfrm>
        </p:spPr>
        <p:txBody>
          <a:bodyPr/>
          <a:lstStyle/>
          <a:p>
            <a:r>
              <a:rPr lang="en-US" dirty="0" err="1">
                <a:latin typeface="iCiel Gotham Medium" pitchFamily="50" charset="0"/>
                <a:cs typeface="iCiel Gotham Medium" pitchFamily="50" charset="0"/>
              </a:rPr>
              <a:t>Màu</a:t>
            </a:r>
            <a:r>
              <a:rPr lang="en-US" dirty="0">
                <a:latin typeface="iCiel Gotham Medium" pitchFamily="50" charset="0"/>
                <a:cs typeface="iCiel Gotham Medium" pitchFamily="50" charset="0"/>
              </a:rPr>
              <a:t> </a:t>
            </a:r>
            <a:r>
              <a:rPr lang="en-US" dirty="0" err="1">
                <a:latin typeface="iCiel Gotham Medium" pitchFamily="50" charset="0"/>
                <a:cs typeface="iCiel Gotham Medium" pitchFamily="50" charset="0"/>
              </a:rPr>
              <a:t>sắc</a:t>
            </a:r>
            <a:r>
              <a:rPr lang="en-US" dirty="0">
                <a:latin typeface="iCiel Gotham Medium" pitchFamily="50" charset="0"/>
                <a:cs typeface="iCiel Gotham Medium" pitchFamily="50" charset="0"/>
              </a:rPr>
              <a:t> </a:t>
            </a:r>
            <a:r>
              <a:rPr lang="en-US" dirty="0" err="1">
                <a:latin typeface="iCiel Gotham Medium" pitchFamily="50" charset="0"/>
                <a:cs typeface="iCiel Gotham Medium" pitchFamily="50" charset="0"/>
              </a:rPr>
              <a:t>chủ</a:t>
            </a:r>
            <a:r>
              <a:rPr lang="en-US" dirty="0">
                <a:latin typeface="iCiel Gotham Medium" pitchFamily="50" charset="0"/>
                <a:cs typeface="iCiel Gotham Medium" pitchFamily="50" charset="0"/>
              </a:rPr>
              <a:t> </a:t>
            </a:r>
            <a:r>
              <a:rPr lang="en-US" dirty="0" err="1">
                <a:latin typeface="iCiel Gotham Medium" pitchFamily="50" charset="0"/>
                <a:cs typeface="iCiel Gotham Medium" pitchFamily="50" charset="0"/>
              </a:rPr>
              <a:t>đạo</a:t>
            </a:r>
            <a:r>
              <a:rPr lang="en-US" dirty="0">
                <a:latin typeface="iCiel Gotham Thin" pitchFamily="50" charset="0"/>
                <a:cs typeface="iCiel Gotham Thin" pitchFamily="50" charset="0"/>
              </a:rPr>
              <a:t> </a:t>
            </a:r>
            <a:r>
              <a:rPr lang="en-US" dirty="0" err="1">
                <a:latin typeface="iCiel Gotham Thin" pitchFamily="50" charset="0"/>
                <a:cs typeface="iCiel Gotham Thin" pitchFamily="50" charset="0"/>
              </a:rPr>
              <a:t>của</a:t>
            </a:r>
            <a:r>
              <a:rPr lang="en-US" dirty="0">
                <a:latin typeface="iCiel Gotham Thin" pitchFamily="50" charset="0"/>
                <a:cs typeface="iCiel Gotham Thin" pitchFamily="50" charset="0"/>
              </a:rPr>
              <a:t> </a:t>
            </a:r>
            <a:r>
              <a:rPr lang="en-US" dirty="0" err="1">
                <a:latin typeface="iCiel Gotham Thin" pitchFamily="50" charset="0"/>
                <a:cs typeface="iCiel Gotham Thin" pitchFamily="50" charset="0"/>
              </a:rPr>
              <a:t>sản</a:t>
            </a:r>
            <a:r>
              <a:rPr lang="en-US" dirty="0">
                <a:latin typeface="iCiel Gotham Thin" pitchFamily="50" charset="0"/>
                <a:cs typeface="iCiel Gotham Thin" pitchFamily="50" charset="0"/>
              </a:rPr>
              <a:t> </a:t>
            </a:r>
            <a:r>
              <a:rPr lang="en-US" dirty="0" err="1">
                <a:latin typeface="iCiel Gotham Thin" pitchFamily="50" charset="0"/>
                <a:cs typeface="iCiel Gotham Thin" pitchFamily="50" charset="0"/>
              </a:rPr>
              <a:t>phẩm</a:t>
            </a:r>
            <a:r>
              <a:rPr lang="en-US" dirty="0">
                <a:latin typeface="iCiel Gotham Thin" pitchFamily="50" charset="0"/>
                <a:cs typeface="iCiel Gotham Thin" pitchFamily="50" charset="0"/>
              </a:rPr>
              <a:t> </a:t>
            </a:r>
            <a:r>
              <a:rPr lang="en-US" dirty="0" err="1">
                <a:latin typeface="iCiel Gotham Thin" pitchFamily="50" charset="0"/>
                <a:cs typeface="iCiel Gotham Thin" pitchFamily="50" charset="0"/>
              </a:rPr>
              <a:t>là</a:t>
            </a:r>
            <a:r>
              <a:rPr lang="en-US" dirty="0">
                <a:latin typeface="iCiel Gotham Thin" pitchFamily="50" charset="0"/>
                <a:cs typeface="iCiel Gotham Thin" pitchFamily="50" charset="0"/>
              </a:rPr>
              <a:t> </a:t>
            </a:r>
            <a:r>
              <a:rPr lang="en-US" dirty="0" err="1">
                <a:latin typeface="iCiel Gotham Medium" pitchFamily="50" charset="0"/>
                <a:cs typeface="iCiel Gotham Medium" pitchFamily="50" charset="0"/>
              </a:rPr>
              <a:t>màu</a:t>
            </a:r>
            <a:r>
              <a:rPr lang="en-US" dirty="0">
                <a:latin typeface="iCiel Gotham Medium" pitchFamily="50" charset="0"/>
                <a:cs typeface="iCiel Gotham Medium" pitchFamily="50" charset="0"/>
              </a:rPr>
              <a:t> </a:t>
            </a:r>
            <a:r>
              <a:rPr lang="en-US" dirty="0" err="1">
                <a:latin typeface="iCiel Gotham Medium" pitchFamily="50" charset="0"/>
                <a:cs typeface="iCiel Gotham Medium" pitchFamily="50" charset="0"/>
              </a:rPr>
              <a:t>đỏ</a:t>
            </a:r>
            <a:endParaRPr lang="en-US" dirty="0">
              <a:latin typeface="iCiel Gotham Medium" pitchFamily="50" charset="0"/>
              <a:cs typeface="iCiel Gotham Medium" pitchFamily="50" charset="0"/>
            </a:endParaRPr>
          </a:p>
        </p:txBody>
      </p:sp>
      <p:sp>
        <p:nvSpPr>
          <p:cNvPr id="7" name="Title 6"/>
          <p:cNvSpPr>
            <a:spLocks noGrp="1"/>
          </p:cNvSpPr>
          <p:nvPr>
            <p:ph type="ctrTitle" idx="2"/>
          </p:nvPr>
        </p:nvSpPr>
        <p:spPr>
          <a:xfrm flipH="1">
            <a:off x="1937904" y="2056500"/>
            <a:ext cx="2002849" cy="770400"/>
          </a:xfrm>
        </p:spPr>
        <p:txBody>
          <a:bodyPr/>
          <a:lstStyle/>
          <a:p>
            <a:pPr algn="l"/>
            <a:r>
              <a:rPr lang="en-US" sz="6000" dirty="0">
                <a:latin typeface="iCiel Gotham Medium" pitchFamily="50" charset="0"/>
                <a:cs typeface="iCiel Gotham Medium" pitchFamily="50" charset="0"/>
              </a:rPr>
              <a:t>GIÁ</a:t>
            </a:r>
          </a:p>
        </p:txBody>
      </p:sp>
      <p:sp>
        <p:nvSpPr>
          <p:cNvPr id="8" name="Subtitle 7"/>
          <p:cNvSpPr>
            <a:spLocks noGrp="1"/>
          </p:cNvSpPr>
          <p:nvPr>
            <p:ph type="subTitle" idx="3"/>
          </p:nvPr>
        </p:nvSpPr>
        <p:spPr>
          <a:xfrm flipH="1">
            <a:off x="5378447" y="1593700"/>
            <a:ext cx="5436092" cy="1696000"/>
          </a:xfrm>
        </p:spPr>
        <p:txBody>
          <a:bodyPr/>
          <a:lstStyle/>
          <a:p>
            <a:pPr algn="l"/>
            <a:r>
              <a:rPr lang="vi-VN" dirty="0">
                <a:latin typeface="iCiel Gotham Thin" pitchFamily="50" charset="0"/>
                <a:cs typeface="iCiel Gotham Thin" pitchFamily="50" charset="0"/>
              </a:rPr>
              <a:t>Xúc xích heo tiệt trùng </a:t>
            </a:r>
            <a:r>
              <a:rPr lang="vi-VN" dirty="0">
                <a:latin typeface="iCiel Gotham Medium" pitchFamily="50" charset="0"/>
                <a:cs typeface="iCiel Gotham Medium" pitchFamily="50" charset="0"/>
              </a:rPr>
              <a:t>Vissan gói 90g</a:t>
            </a:r>
            <a:r>
              <a:rPr lang="vi-VN" dirty="0">
                <a:latin typeface="iCiel Gotham Thin" pitchFamily="50" charset="0"/>
                <a:cs typeface="iCiel Gotham Thin" pitchFamily="50" charset="0"/>
              </a:rPr>
              <a:t> có giá bán lẻ trên thị trường hiện nay là </a:t>
            </a:r>
            <a:r>
              <a:rPr lang="vi-VN" dirty="0">
                <a:latin typeface="iCiel Gotham Medium" pitchFamily="50" charset="0"/>
                <a:cs typeface="iCiel Gotham Medium" pitchFamily="50" charset="0"/>
              </a:rPr>
              <a:t>10.000đ/gói</a:t>
            </a:r>
            <a:endParaRPr lang="en-US" dirty="0">
              <a:latin typeface="iCiel Gotham Medium" pitchFamily="50" charset="0"/>
              <a:cs typeface="iCiel Gotham Medium" pitchFamily="50" charset="0"/>
            </a:endParaRPr>
          </a:p>
        </p:txBody>
      </p:sp>
      <p:grpSp>
        <p:nvGrpSpPr>
          <p:cNvPr id="9" name="Google Shape;1482;p30"/>
          <p:cNvGrpSpPr/>
          <p:nvPr/>
        </p:nvGrpSpPr>
        <p:grpSpPr>
          <a:xfrm rot="5400000">
            <a:off x="2743657" y="2169814"/>
            <a:ext cx="58051" cy="1358521"/>
            <a:chOff x="550455" y="1794369"/>
            <a:chExt cx="27314" cy="639214"/>
          </a:xfrm>
        </p:grpSpPr>
        <p:sp>
          <p:nvSpPr>
            <p:cNvPr id="10"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482;p30"/>
          <p:cNvGrpSpPr/>
          <p:nvPr/>
        </p:nvGrpSpPr>
        <p:grpSpPr>
          <a:xfrm rot="5400000">
            <a:off x="2768148" y="4623039"/>
            <a:ext cx="58051" cy="1358521"/>
            <a:chOff x="550455" y="1794369"/>
            <a:chExt cx="27314" cy="639214"/>
          </a:xfrm>
        </p:grpSpPr>
        <p:sp>
          <p:nvSpPr>
            <p:cNvPr id="17"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 name="Google Shape;1071;p18"/>
          <p:cNvCxnSpPr/>
          <p:nvPr/>
        </p:nvCxnSpPr>
        <p:spPr>
          <a:xfrm flipV="1">
            <a:off x="10553029" y="-596900"/>
            <a:ext cx="1143130" cy="8040487"/>
          </a:xfrm>
          <a:prstGeom prst="straightConnector1">
            <a:avLst/>
          </a:prstGeom>
          <a:noFill/>
          <a:ln w="9525" cap="flat" cmpd="sng">
            <a:solidFill>
              <a:srgbClr val="F5CDB2"/>
            </a:solidFill>
            <a:prstDash val="solid"/>
            <a:round/>
            <a:headEnd type="none" w="med" len="med"/>
            <a:tailEnd type="none" w="med" len="med"/>
          </a:ln>
        </p:spPr>
      </p:cxnSp>
      <p:cxnSp>
        <p:nvCxnSpPr>
          <p:cNvPr id="24" name="Google Shape;1072;p18"/>
          <p:cNvCxnSpPr/>
          <p:nvPr/>
        </p:nvCxnSpPr>
        <p:spPr>
          <a:xfrm flipH="1" flipV="1">
            <a:off x="10842474" y="-685800"/>
            <a:ext cx="1609800" cy="5599038"/>
          </a:xfrm>
          <a:prstGeom prst="straightConnector1">
            <a:avLst/>
          </a:prstGeom>
          <a:noFill/>
          <a:ln w="9525" cap="flat" cmpd="sng">
            <a:solidFill>
              <a:srgbClr val="F5CDB2"/>
            </a:solidFill>
            <a:prstDash val="solid"/>
            <a:round/>
            <a:headEnd type="none" w="med" len="med"/>
            <a:tailEnd type="none" w="med" len="med"/>
          </a:ln>
        </p:spPr>
      </p:cxnSp>
    </p:spTree>
    <p:extLst>
      <p:ext uri="{BB962C8B-B14F-4D97-AF65-F5344CB8AC3E}">
        <p14:creationId xmlns:p14="http://schemas.microsoft.com/office/powerpoint/2010/main" val="423344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744105" y="824450"/>
            <a:ext cx="7129896" cy="770400"/>
          </a:xfrm>
        </p:spPr>
        <p:txBody>
          <a:bodyPr/>
          <a:lstStyle/>
          <a:p>
            <a:r>
              <a:rPr lang="en-US" sz="4400" dirty="0">
                <a:latin typeface="iCiel Gotham Medium" pitchFamily="50" charset="0"/>
                <a:cs typeface="iCiel Gotham Medium" pitchFamily="50" charset="0"/>
              </a:rPr>
              <a:t>PHÂN PHỐI SẢN PHẨM</a:t>
            </a:r>
          </a:p>
        </p:txBody>
      </p:sp>
      <p:sp>
        <p:nvSpPr>
          <p:cNvPr id="3" name="Subtitle 2"/>
          <p:cNvSpPr>
            <a:spLocks noGrp="1"/>
          </p:cNvSpPr>
          <p:nvPr>
            <p:ph type="subTitle" idx="1"/>
          </p:nvPr>
        </p:nvSpPr>
        <p:spPr>
          <a:xfrm flipH="1">
            <a:off x="286353" y="3067100"/>
            <a:ext cx="4615295" cy="1696000"/>
          </a:xfrm>
        </p:spPr>
        <p:txBody>
          <a:bodyPr/>
          <a:lstStyle/>
          <a:p>
            <a:r>
              <a:rPr lang="vi-VN" dirty="0">
                <a:latin typeface="iCiel Gotham Medium" pitchFamily="50" charset="0"/>
                <a:cs typeface="iCiel Gotham Medium" pitchFamily="50" charset="0"/>
              </a:rPr>
              <a:t>Thị trường nội địa:</a:t>
            </a:r>
            <a:r>
              <a:rPr lang="vi-VN" dirty="0">
                <a:latin typeface="iCiel Gotham Thin" pitchFamily="50" charset="0"/>
                <a:cs typeface="iCiel Gotham Thin" pitchFamily="50" charset="0"/>
              </a:rPr>
              <a:t>  Đây là thị trường trọng điểm xúc xích của công ty Vissan</a:t>
            </a:r>
            <a:endParaRPr lang="en-US" dirty="0">
              <a:latin typeface="iCiel Gotham Thin" pitchFamily="50" charset="0"/>
              <a:cs typeface="iCiel Gotham Thin" pitchFamily="50" charset="0"/>
            </a:endParaRPr>
          </a:p>
        </p:txBody>
      </p:sp>
      <p:pic>
        <p:nvPicPr>
          <p:cNvPr id="6" name="Hình ảnh 3"/>
          <p:cNvPicPr/>
          <p:nvPr/>
        </p:nvPicPr>
        <p:blipFill rotWithShape="1">
          <a:blip r:embed="rId2">
            <a:extLst>
              <a:ext uri="{28A0092B-C50C-407E-A947-70E740481C1C}">
                <a14:useLocalDpi xmlns:a14="http://schemas.microsoft.com/office/drawing/2010/main" val="0"/>
              </a:ext>
            </a:extLst>
          </a:blip>
          <a:srcRect l="9519" t="12398" r="13619" b="2123"/>
          <a:stretch/>
        </p:blipFill>
        <p:spPr bwMode="auto">
          <a:xfrm>
            <a:off x="4901648" y="1828800"/>
            <a:ext cx="7049052" cy="4622800"/>
          </a:xfrm>
          <a:prstGeom prst="rect">
            <a:avLst/>
          </a:prstGeom>
          <a:noFill/>
          <a:ln>
            <a:noFill/>
          </a:ln>
        </p:spPr>
      </p:pic>
      <p:grpSp>
        <p:nvGrpSpPr>
          <p:cNvPr id="7" name="Google Shape;1482;p30"/>
          <p:cNvGrpSpPr/>
          <p:nvPr/>
        </p:nvGrpSpPr>
        <p:grpSpPr>
          <a:xfrm rot="5400000">
            <a:off x="10712154" y="-358880"/>
            <a:ext cx="86126" cy="2028634"/>
            <a:chOff x="550455" y="1794369"/>
            <a:chExt cx="27314" cy="639214"/>
          </a:xfrm>
        </p:grpSpPr>
        <p:sp>
          <p:nvSpPr>
            <p:cNvPr id="8"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5823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8925501" y="462588"/>
            <a:ext cx="4653395" cy="770400"/>
          </a:xfrm>
        </p:spPr>
        <p:txBody>
          <a:bodyPr/>
          <a:lstStyle/>
          <a:p>
            <a:r>
              <a:rPr lang="en-US" sz="3200" dirty="0">
                <a:latin typeface="iCiel Gotham Medium" pitchFamily="50" charset="0"/>
                <a:cs typeface="iCiel Gotham Medium" pitchFamily="50" charset="0"/>
              </a:rPr>
              <a:t>QUẢNG CÁO</a:t>
            </a:r>
          </a:p>
        </p:txBody>
      </p:sp>
      <p:sp>
        <p:nvSpPr>
          <p:cNvPr id="3" name="Subtitle 2"/>
          <p:cNvSpPr>
            <a:spLocks noGrp="1"/>
          </p:cNvSpPr>
          <p:nvPr>
            <p:ph type="subTitle" idx="1"/>
          </p:nvPr>
        </p:nvSpPr>
        <p:spPr>
          <a:xfrm flipH="1">
            <a:off x="5204402" y="1232988"/>
            <a:ext cx="6304395" cy="1696000"/>
          </a:xfrm>
        </p:spPr>
        <p:txBody>
          <a:bodyPr/>
          <a:lstStyle/>
          <a:p>
            <a:pPr algn="just"/>
            <a:r>
              <a:rPr lang="vi-VN" dirty="0">
                <a:latin typeface="iCiel Gotham Thin" pitchFamily="50" charset="0"/>
                <a:cs typeface="iCiel Gotham Thin" pitchFamily="50" charset="0"/>
              </a:rPr>
              <a:t>Chủ yếu quảng cáo vào các ngày hội lớn của các tỉnh thành, các chương trình truyền hình có VISSAN tham gia, hoặc khi công ty có chương trình khuyến mãi lớn</a:t>
            </a:r>
            <a:endParaRPr lang="en-US" dirty="0">
              <a:latin typeface="iCiel Gotham Thin" pitchFamily="50" charset="0"/>
              <a:cs typeface="iCiel Gotham Thin" pitchFamily="50" charset="0"/>
            </a:endParaRPr>
          </a:p>
        </p:txBody>
      </p:sp>
      <p:sp>
        <p:nvSpPr>
          <p:cNvPr id="6" name="Title 1"/>
          <p:cNvSpPr>
            <a:spLocks noGrp="1"/>
          </p:cNvSpPr>
          <p:nvPr>
            <p:ph type="ctrTitle"/>
          </p:nvPr>
        </p:nvSpPr>
        <p:spPr>
          <a:xfrm flipH="1">
            <a:off x="134504" y="2534702"/>
            <a:ext cx="6134099" cy="906683"/>
          </a:xfrm>
        </p:spPr>
        <p:txBody>
          <a:bodyPr/>
          <a:lstStyle/>
          <a:p>
            <a:r>
              <a:rPr lang="en-US" sz="3200" dirty="0">
                <a:latin typeface="iCiel Gotham Medium" pitchFamily="50" charset="0"/>
                <a:cs typeface="iCiel Gotham Medium" pitchFamily="50" charset="0"/>
              </a:rPr>
              <a:t>XÚC TIẾN BÁN HÀNG</a:t>
            </a:r>
          </a:p>
        </p:txBody>
      </p:sp>
      <p:sp>
        <p:nvSpPr>
          <p:cNvPr id="7" name="TextBox 6"/>
          <p:cNvSpPr txBox="1"/>
          <p:nvPr/>
        </p:nvSpPr>
        <p:spPr>
          <a:xfrm>
            <a:off x="347806" y="3640705"/>
            <a:ext cx="5125894" cy="2677656"/>
          </a:xfrm>
          <a:prstGeom prst="rect">
            <a:avLst/>
          </a:prstGeom>
          <a:noFill/>
        </p:spPr>
        <p:txBody>
          <a:bodyPr wrap="square" rtlCol="0">
            <a:spAutoFit/>
          </a:bodyPr>
          <a:lstStyle/>
          <a:p>
            <a:pPr marL="457200" indent="-317500" algn="just">
              <a:buClr>
                <a:schemeClr val="dk1"/>
              </a:buClr>
              <a:buSzPts val="1400"/>
            </a:pPr>
            <a:r>
              <a:rPr lang="en-US" sz="2400" dirty="0">
                <a:solidFill>
                  <a:schemeClr val="dk1"/>
                </a:solidFill>
                <a:latin typeface="iCiel Gotham Thin" pitchFamily="50" charset="0"/>
                <a:ea typeface="Overpass Light"/>
                <a:cs typeface="iCiel Gotham Thin" pitchFamily="50" charset="0"/>
                <a:sym typeface="Overpass Light"/>
              </a:rPr>
              <a:t>T</a:t>
            </a:r>
            <a:r>
              <a:rPr lang="vi-VN" sz="2400" dirty="0">
                <a:solidFill>
                  <a:schemeClr val="dk1"/>
                </a:solidFill>
                <a:latin typeface="iCiel Gotham Thin" pitchFamily="50" charset="0"/>
                <a:ea typeface="Overpass Light"/>
                <a:cs typeface="iCiel Gotham Thin" pitchFamily="50" charset="0"/>
                <a:sym typeface="Overpass Light"/>
              </a:rPr>
              <a:t>ham gia các chương trình hội chợ hàng Việt Nam chất lượng cao; tham gia các chương </a:t>
            </a:r>
            <a:r>
              <a:rPr lang="vi-VN" sz="2000" dirty="0">
                <a:solidFill>
                  <a:schemeClr val="dk1"/>
                </a:solidFill>
                <a:latin typeface="iCiel Gotham Thin" pitchFamily="50" charset="0"/>
                <a:ea typeface="Overpass Light"/>
                <a:cs typeface="iCiel Gotham Thin" pitchFamily="50" charset="0"/>
                <a:sym typeface="Overpass Light"/>
              </a:rPr>
              <a:t>trình</a:t>
            </a:r>
            <a:r>
              <a:rPr lang="vi-VN" sz="2400" dirty="0">
                <a:solidFill>
                  <a:schemeClr val="dk1"/>
                </a:solidFill>
                <a:latin typeface="iCiel Gotham Thin" pitchFamily="50" charset="0"/>
                <a:ea typeface="Overpass Light"/>
                <a:cs typeface="iCiel Gotham Thin" pitchFamily="50" charset="0"/>
                <a:sym typeface="Overpass Light"/>
              </a:rPr>
              <a:t> hội chợ quốc tế tại Phnôm Pênh (Campuchia), tại Viêng Chăn (Lào), Côn Minh (Trung Quốc), Matcơva (Nga)</a:t>
            </a:r>
            <a:endParaRPr lang="en-US" sz="2400" dirty="0">
              <a:solidFill>
                <a:schemeClr val="dk1"/>
              </a:solidFill>
              <a:latin typeface="iCiel Gotham Thin" pitchFamily="50" charset="0"/>
              <a:ea typeface="Overpass Light"/>
              <a:cs typeface="iCiel Gotham Thin" pitchFamily="50" charset="0"/>
              <a:sym typeface="Overpass Ligh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149" y="3699388"/>
            <a:ext cx="7286876" cy="4095225"/>
          </a:xfrm>
          <a:prstGeom prst="flowChartPunchedCard">
            <a:avLst/>
          </a:prstGeom>
        </p:spPr>
      </p:pic>
      <p:grpSp>
        <p:nvGrpSpPr>
          <p:cNvPr id="9" name="Google Shape;1025;p18"/>
          <p:cNvGrpSpPr/>
          <p:nvPr/>
        </p:nvGrpSpPr>
        <p:grpSpPr>
          <a:xfrm rot="5400000">
            <a:off x="698229" y="-547391"/>
            <a:ext cx="1142852" cy="2237635"/>
            <a:chOff x="8215547" y="3435113"/>
            <a:chExt cx="814161" cy="1594078"/>
          </a:xfrm>
        </p:grpSpPr>
        <p:sp>
          <p:nvSpPr>
            <p:cNvPr id="10" name="Google Shape;1026;p18"/>
            <p:cNvSpPr/>
            <p:nvPr/>
          </p:nvSpPr>
          <p:spPr>
            <a:xfrm rot="5400000">
              <a:off x="8990036" y="3438217"/>
              <a:ext cx="42775" cy="36568"/>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7;p18"/>
            <p:cNvSpPr/>
            <p:nvPr/>
          </p:nvSpPr>
          <p:spPr>
            <a:xfrm rot="5400000">
              <a:off x="8990025" y="3632057"/>
              <a:ext cx="42799" cy="36568"/>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8;p18"/>
            <p:cNvSpPr/>
            <p:nvPr/>
          </p:nvSpPr>
          <p:spPr>
            <a:xfrm rot="5400000">
              <a:off x="8989874" y="3826036"/>
              <a:ext cx="43101" cy="36568"/>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9;p18"/>
            <p:cNvSpPr/>
            <p:nvPr/>
          </p:nvSpPr>
          <p:spPr>
            <a:xfrm rot="5400000">
              <a:off x="8989920" y="4019912"/>
              <a:ext cx="43008" cy="36568"/>
            </a:xfrm>
            <a:custGeom>
              <a:avLst/>
              <a:gdLst/>
              <a:ahLst/>
              <a:cxnLst/>
              <a:rect l="l" t="t" r="r" b="b"/>
              <a:pathLst>
                <a:path w="1850" h="1573" extrusionOk="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0;p18"/>
            <p:cNvSpPr/>
            <p:nvPr/>
          </p:nvSpPr>
          <p:spPr>
            <a:xfrm rot="5400000">
              <a:off x="8990025" y="4213868"/>
              <a:ext cx="42799" cy="36568"/>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1;p18"/>
            <p:cNvSpPr/>
            <p:nvPr/>
          </p:nvSpPr>
          <p:spPr>
            <a:xfrm rot="5400000">
              <a:off x="8990025" y="4407697"/>
              <a:ext cx="42799" cy="36568"/>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2;p18"/>
            <p:cNvSpPr/>
            <p:nvPr/>
          </p:nvSpPr>
          <p:spPr>
            <a:xfrm rot="5400000">
              <a:off x="8990036" y="4601839"/>
              <a:ext cx="42775" cy="36568"/>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3;p18"/>
            <p:cNvSpPr/>
            <p:nvPr/>
          </p:nvSpPr>
          <p:spPr>
            <a:xfrm rot="5400000">
              <a:off x="8990025" y="4795679"/>
              <a:ext cx="42799" cy="36568"/>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4;p18"/>
            <p:cNvSpPr/>
            <p:nvPr/>
          </p:nvSpPr>
          <p:spPr>
            <a:xfrm rot="5400000">
              <a:off x="8990025" y="4989508"/>
              <a:ext cx="42799" cy="36568"/>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35;p18"/>
            <p:cNvSpPr/>
            <p:nvPr/>
          </p:nvSpPr>
          <p:spPr>
            <a:xfrm rot="5400000">
              <a:off x="8795580" y="3438217"/>
              <a:ext cx="42775" cy="36568"/>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36;p18"/>
            <p:cNvSpPr/>
            <p:nvPr/>
          </p:nvSpPr>
          <p:spPr>
            <a:xfrm rot="5400000">
              <a:off x="8795569" y="3632057"/>
              <a:ext cx="42799" cy="36568"/>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37;p18"/>
            <p:cNvSpPr/>
            <p:nvPr/>
          </p:nvSpPr>
          <p:spPr>
            <a:xfrm rot="5400000">
              <a:off x="8795429" y="3826025"/>
              <a:ext cx="43101" cy="36592"/>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38;p18"/>
            <p:cNvSpPr/>
            <p:nvPr/>
          </p:nvSpPr>
          <p:spPr>
            <a:xfrm rot="5400000">
              <a:off x="8795592" y="4020016"/>
              <a:ext cx="42775" cy="36592"/>
            </a:xfrm>
            <a:custGeom>
              <a:avLst/>
              <a:gdLst/>
              <a:ahLst/>
              <a:cxnLst/>
              <a:rect l="l" t="t" r="r" b="b"/>
              <a:pathLst>
                <a:path w="1840" h="1574" extrusionOk="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39;p18"/>
            <p:cNvSpPr/>
            <p:nvPr/>
          </p:nvSpPr>
          <p:spPr>
            <a:xfrm rot="5400000">
              <a:off x="8795569" y="4213868"/>
              <a:ext cx="42799" cy="36568"/>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40;p18"/>
            <p:cNvSpPr/>
            <p:nvPr/>
          </p:nvSpPr>
          <p:spPr>
            <a:xfrm rot="5400000">
              <a:off x="8795569" y="4407697"/>
              <a:ext cx="42799" cy="36568"/>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41;p18"/>
            <p:cNvSpPr/>
            <p:nvPr/>
          </p:nvSpPr>
          <p:spPr>
            <a:xfrm rot="5400000">
              <a:off x="8795580" y="4601839"/>
              <a:ext cx="42775" cy="36568"/>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42;p18"/>
            <p:cNvSpPr/>
            <p:nvPr/>
          </p:nvSpPr>
          <p:spPr>
            <a:xfrm rot="5400000">
              <a:off x="8795569" y="4795679"/>
              <a:ext cx="42799" cy="36568"/>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43;p18"/>
            <p:cNvSpPr/>
            <p:nvPr/>
          </p:nvSpPr>
          <p:spPr>
            <a:xfrm rot="5400000">
              <a:off x="8795569" y="4989508"/>
              <a:ext cx="42799" cy="36568"/>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44;p18"/>
            <p:cNvSpPr/>
            <p:nvPr/>
          </p:nvSpPr>
          <p:spPr>
            <a:xfrm rot="5400000">
              <a:off x="8601356" y="3438124"/>
              <a:ext cx="42775" cy="36754"/>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45;p18"/>
            <p:cNvSpPr/>
            <p:nvPr/>
          </p:nvSpPr>
          <p:spPr>
            <a:xfrm rot="5400000">
              <a:off x="8601345" y="3631964"/>
              <a:ext cx="42799" cy="36754"/>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46;p18"/>
            <p:cNvSpPr/>
            <p:nvPr/>
          </p:nvSpPr>
          <p:spPr>
            <a:xfrm rot="5400000">
              <a:off x="8601124" y="3825874"/>
              <a:ext cx="43101" cy="36894"/>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7;p18"/>
            <p:cNvSpPr/>
            <p:nvPr/>
          </p:nvSpPr>
          <p:spPr>
            <a:xfrm rot="5400000">
              <a:off x="8601136" y="4019714"/>
              <a:ext cx="43078" cy="36894"/>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48;p18"/>
            <p:cNvSpPr/>
            <p:nvPr/>
          </p:nvSpPr>
          <p:spPr>
            <a:xfrm rot="5400000">
              <a:off x="8601345" y="4213775"/>
              <a:ext cx="42799" cy="36754"/>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9;p18"/>
            <p:cNvSpPr/>
            <p:nvPr/>
          </p:nvSpPr>
          <p:spPr>
            <a:xfrm rot="5400000">
              <a:off x="8601345" y="4407604"/>
              <a:ext cx="42799" cy="36754"/>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50;p18"/>
            <p:cNvSpPr/>
            <p:nvPr/>
          </p:nvSpPr>
          <p:spPr>
            <a:xfrm rot="5400000">
              <a:off x="8601356" y="4601746"/>
              <a:ext cx="42775" cy="36754"/>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1;p18"/>
            <p:cNvSpPr/>
            <p:nvPr/>
          </p:nvSpPr>
          <p:spPr>
            <a:xfrm rot="5400000">
              <a:off x="8601345" y="4795586"/>
              <a:ext cx="42799" cy="36754"/>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2;p18"/>
            <p:cNvSpPr/>
            <p:nvPr/>
          </p:nvSpPr>
          <p:spPr>
            <a:xfrm rot="5400000">
              <a:off x="8601345" y="4989415"/>
              <a:ext cx="42799" cy="36754"/>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53;p18"/>
            <p:cNvSpPr/>
            <p:nvPr/>
          </p:nvSpPr>
          <p:spPr>
            <a:xfrm rot="5400000">
              <a:off x="8406912" y="3438135"/>
              <a:ext cx="42775" cy="36731"/>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4;p18"/>
            <p:cNvSpPr/>
            <p:nvPr/>
          </p:nvSpPr>
          <p:spPr>
            <a:xfrm rot="5400000">
              <a:off x="8406900" y="3631975"/>
              <a:ext cx="42799" cy="36731"/>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55;p18"/>
            <p:cNvSpPr/>
            <p:nvPr/>
          </p:nvSpPr>
          <p:spPr>
            <a:xfrm rot="5400000">
              <a:off x="8406749" y="3825955"/>
              <a:ext cx="43101" cy="36731"/>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56;p18"/>
            <p:cNvSpPr/>
            <p:nvPr/>
          </p:nvSpPr>
          <p:spPr>
            <a:xfrm rot="5400000">
              <a:off x="8406761" y="4019795"/>
              <a:ext cx="43078" cy="36731"/>
            </a:xfrm>
            <a:custGeom>
              <a:avLst/>
              <a:gdLst/>
              <a:ahLst/>
              <a:cxnLst/>
              <a:rect l="l" t="t" r="r" b="b"/>
              <a:pathLst>
                <a:path w="1853" h="1580" extrusionOk="0">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7;p18"/>
            <p:cNvSpPr/>
            <p:nvPr/>
          </p:nvSpPr>
          <p:spPr>
            <a:xfrm rot="5400000">
              <a:off x="8406900" y="4213787"/>
              <a:ext cx="42799" cy="36731"/>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8;p18"/>
            <p:cNvSpPr/>
            <p:nvPr/>
          </p:nvSpPr>
          <p:spPr>
            <a:xfrm rot="5400000">
              <a:off x="8406900" y="4407615"/>
              <a:ext cx="42799" cy="36731"/>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9;p18"/>
            <p:cNvSpPr/>
            <p:nvPr/>
          </p:nvSpPr>
          <p:spPr>
            <a:xfrm rot="5400000">
              <a:off x="8406912" y="4601758"/>
              <a:ext cx="42775" cy="36731"/>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60;p18"/>
            <p:cNvSpPr/>
            <p:nvPr/>
          </p:nvSpPr>
          <p:spPr>
            <a:xfrm rot="5400000">
              <a:off x="8406900" y="4795598"/>
              <a:ext cx="42799" cy="36731"/>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61;p18"/>
            <p:cNvSpPr/>
            <p:nvPr/>
          </p:nvSpPr>
          <p:spPr>
            <a:xfrm rot="5400000">
              <a:off x="8406900" y="4989426"/>
              <a:ext cx="42799" cy="36731"/>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62;p18"/>
            <p:cNvSpPr/>
            <p:nvPr/>
          </p:nvSpPr>
          <p:spPr>
            <a:xfrm rot="5400000">
              <a:off x="8212537" y="3438217"/>
              <a:ext cx="42775" cy="36568"/>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3;p18"/>
            <p:cNvSpPr/>
            <p:nvPr/>
          </p:nvSpPr>
          <p:spPr>
            <a:xfrm rot="5400000">
              <a:off x="8212525" y="3632057"/>
              <a:ext cx="42799" cy="36568"/>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4;p18"/>
            <p:cNvSpPr/>
            <p:nvPr/>
          </p:nvSpPr>
          <p:spPr>
            <a:xfrm rot="5400000">
              <a:off x="8212328" y="3825990"/>
              <a:ext cx="43101" cy="36661"/>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5;p18"/>
            <p:cNvSpPr/>
            <p:nvPr/>
          </p:nvSpPr>
          <p:spPr>
            <a:xfrm rot="5400000">
              <a:off x="8212339" y="4019830"/>
              <a:ext cx="43078" cy="36661"/>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66;p18"/>
            <p:cNvSpPr/>
            <p:nvPr/>
          </p:nvSpPr>
          <p:spPr>
            <a:xfrm rot="5400000">
              <a:off x="8212525" y="4213868"/>
              <a:ext cx="42799" cy="36568"/>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67;p18"/>
            <p:cNvSpPr/>
            <p:nvPr/>
          </p:nvSpPr>
          <p:spPr>
            <a:xfrm rot="5400000">
              <a:off x="8212525" y="4407697"/>
              <a:ext cx="42799" cy="36568"/>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68;p18"/>
            <p:cNvSpPr/>
            <p:nvPr/>
          </p:nvSpPr>
          <p:spPr>
            <a:xfrm rot="5400000">
              <a:off x="8212537" y="4601839"/>
              <a:ext cx="42775" cy="36568"/>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69;p18"/>
            <p:cNvSpPr/>
            <p:nvPr/>
          </p:nvSpPr>
          <p:spPr>
            <a:xfrm rot="5400000">
              <a:off x="8212525" y="4795679"/>
              <a:ext cx="42799" cy="36568"/>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70;p18"/>
            <p:cNvSpPr/>
            <p:nvPr/>
          </p:nvSpPr>
          <p:spPr>
            <a:xfrm rot="5400000">
              <a:off x="8212525" y="4989508"/>
              <a:ext cx="42799" cy="36568"/>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1025;p18"/>
          <p:cNvGrpSpPr/>
          <p:nvPr/>
        </p:nvGrpSpPr>
        <p:grpSpPr>
          <a:xfrm rot="5400000">
            <a:off x="3149331" y="-547391"/>
            <a:ext cx="1142852" cy="2237635"/>
            <a:chOff x="8215547" y="3435113"/>
            <a:chExt cx="814161" cy="1594078"/>
          </a:xfrm>
        </p:grpSpPr>
        <p:sp>
          <p:nvSpPr>
            <p:cNvPr id="56" name="Google Shape;1026;p18"/>
            <p:cNvSpPr/>
            <p:nvPr/>
          </p:nvSpPr>
          <p:spPr>
            <a:xfrm rot="5400000">
              <a:off x="8990036" y="3438217"/>
              <a:ext cx="42775" cy="36568"/>
            </a:xfrm>
            <a:custGeom>
              <a:avLst/>
              <a:gdLst/>
              <a:ahLst/>
              <a:cxnLst/>
              <a:rect l="l" t="t" r="r" b="b"/>
              <a:pathLst>
                <a:path w="1840" h="1573" extrusionOk="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27;p18"/>
            <p:cNvSpPr/>
            <p:nvPr/>
          </p:nvSpPr>
          <p:spPr>
            <a:xfrm rot="5400000">
              <a:off x="8990025" y="3632057"/>
              <a:ext cx="42799" cy="36568"/>
            </a:xfrm>
            <a:custGeom>
              <a:avLst/>
              <a:gdLst/>
              <a:ahLst/>
              <a:cxnLst/>
              <a:rect l="l" t="t" r="r" b="b"/>
              <a:pathLst>
                <a:path w="1841" h="1573" extrusionOk="0">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28;p18"/>
            <p:cNvSpPr/>
            <p:nvPr/>
          </p:nvSpPr>
          <p:spPr>
            <a:xfrm rot="5400000">
              <a:off x="8989874" y="3826036"/>
              <a:ext cx="43101" cy="36568"/>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29;p18"/>
            <p:cNvSpPr/>
            <p:nvPr/>
          </p:nvSpPr>
          <p:spPr>
            <a:xfrm rot="5400000">
              <a:off x="8989920" y="4019912"/>
              <a:ext cx="43008" cy="36568"/>
            </a:xfrm>
            <a:custGeom>
              <a:avLst/>
              <a:gdLst/>
              <a:ahLst/>
              <a:cxnLst/>
              <a:rect l="l" t="t" r="r" b="b"/>
              <a:pathLst>
                <a:path w="1850" h="1573" extrusionOk="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30;p18"/>
            <p:cNvSpPr/>
            <p:nvPr/>
          </p:nvSpPr>
          <p:spPr>
            <a:xfrm rot="5400000">
              <a:off x="8990025" y="4213868"/>
              <a:ext cx="42799" cy="36568"/>
            </a:xfrm>
            <a:custGeom>
              <a:avLst/>
              <a:gdLst/>
              <a:ahLst/>
              <a:cxnLst/>
              <a:rect l="l" t="t" r="r" b="b"/>
              <a:pathLst>
                <a:path w="1841" h="1573" extrusionOk="0">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31;p18"/>
            <p:cNvSpPr/>
            <p:nvPr/>
          </p:nvSpPr>
          <p:spPr>
            <a:xfrm rot="5400000">
              <a:off x="8990025" y="4407697"/>
              <a:ext cx="42799" cy="36568"/>
            </a:xfrm>
            <a:custGeom>
              <a:avLst/>
              <a:gdLst/>
              <a:ahLst/>
              <a:cxnLst/>
              <a:rect l="l" t="t" r="r" b="b"/>
              <a:pathLst>
                <a:path w="1841" h="1573" extrusionOk="0">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32;p18"/>
            <p:cNvSpPr/>
            <p:nvPr/>
          </p:nvSpPr>
          <p:spPr>
            <a:xfrm rot="5400000">
              <a:off x="8990036" y="4601839"/>
              <a:ext cx="42775" cy="36568"/>
            </a:xfrm>
            <a:custGeom>
              <a:avLst/>
              <a:gdLst/>
              <a:ahLst/>
              <a:cxnLst/>
              <a:rect l="l" t="t" r="r" b="b"/>
              <a:pathLst>
                <a:path w="1840" h="1573" extrusionOk="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33;p18"/>
            <p:cNvSpPr/>
            <p:nvPr/>
          </p:nvSpPr>
          <p:spPr>
            <a:xfrm rot="5400000">
              <a:off x="8990025" y="4795679"/>
              <a:ext cx="42799" cy="36568"/>
            </a:xfrm>
            <a:custGeom>
              <a:avLst/>
              <a:gdLst/>
              <a:ahLst/>
              <a:cxnLst/>
              <a:rect l="l" t="t" r="r" b="b"/>
              <a:pathLst>
                <a:path w="1841" h="1573" extrusionOk="0">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34;p18"/>
            <p:cNvSpPr/>
            <p:nvPr/>
          </p:nvSpPr>
          <p:spPr>
            <a:xfrm rot="5400000">
              <a:off x="8990025" y="4989508"/>
              <a:ext cx="42799" cy="36568"/>
            </a:xfrm>
            <a:custGeom>
              <a:avLst/>
              <a:gdLst/>
              <a:ahLst/>
              <a:cxnLst/>
              <a:rect l="l" t="t" r="r" b="b"/>
              <a:pathLst>
                <a:path w="1841" h="1573" extrusionOk="0">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35;p18"/>
            <p:cNvSpPr/>
            <p:nvPr/>
          </p:nvSpPr>
          <p:spPr>
            <a:xfrm rot="5400000">
              <a:off x="8795580" y="3438217"/>
              <a:ext cx="42775" cy="36568"/>
            </a:xfrm>
            <a:custGeom>
              <a:avLst/>
              <a:gdLst/>
              <a:ahLst/>
              <a:cxnLst/>
              <a:rect l="l" t="t" r="r" b="b"/>
              <a:pathLst>
                <a:path w="1840" h="1573" extrusionOk="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36;p18"/>
            <p:cNvSpPr/>
            <p:nvPr/>
          </p:nvSpPr>
          <p:spPr>
            <a:xfrm rot="5400000">
              <a:off x="8795569" y="3632057"/>
              <a:ext cx="42799" cy="36568"/>
            </a:xfrm>
            <a:custGeom>
              <a:avLst/>
              <a:gdLst/>
              <a:ahLst/>
              <a:cxnLst/>
              <a:rect l="l" t="t" r="r" b="b"/>
              <a:pathLst>
                <a:path w="1841" h="1573" extrusionOk="0">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37;p18"/>
            <p:cNvSpPr/>
            <p:nvPr/>
          </p:nvSpPr>
          <p:spPr>
            <a:xfrm rot="5400000">
              <a:off x="8795429" y="3826025"/>
              <a:ext cx="43101" cy="36592"/>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38;p18"/>
            <p:cNvSpPr/>
            <p:nvPr/>
          </p:nvSpPr>
          <p:spPr>
            <a:xfrm rot="5400000">
              <a:off x="8795592" y="4020016"/>
              <a:ext cx="42775" cy="36592"/>
            </a:xfrm>
            <a:custGeom>
              <a:avLst/>
              <a:gdLst/>
              <a:ahLst/>
              <a:cxnLst/>
              <a:rect l="l" t="t" r="r" b="b"/>
              <a:pathLst>
                <a:path w="1840" h="1574" extrusionOk="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39;p18"/>
            <p:cNvSpPr/>
            <p:nvPr/>
          </p:nvSpPr>
          <p:spPr>
            <a:xfrm rot="5400000">
              <a:off x="8795569" y="4213868"/>
              <a:ext cx="42799" cy="36568"/>
            </a:xfrm>
            <a:custGeom>
              <a:avLst/>
              <a:gdLst/>
              <a:ahLst/>
              <a:cxnLst/>
              <a:rect l="l" t="t" r="r" b="b"/>
              <a:pathLst>
                <a:path w="1841" h="1573" extrusionOk="0">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40;p18"/>
            <p:cNvSpPr/>
            <p:nvPr/>
          </p:nvSpPr>
          <p:spPr>
            <a:xfrm rot="5400000">
              <a:off x="8795569" y="4407697"/>
              <a:ext cx="42799" cy="36568"/>
            </a:xfrm>
            <a:custGeom>
              <a:avLst/>
              <a:gdLst/>
              <a:ahLst/>
              <a:cxnLst/>
              <a:rect l="l" t="t" r="r" b="b"/>
              <a:pathLst>
                <a:path w="1841" h="1573" extrusionOk="0">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41;p18"/>
            <p:cNvSpPr/>
            <p:nvPr/>
          </p:nvSpPr>
          <p:spPr>
            <a:xfrm rot="5400000">
              <a:off x="8795580" y="4601839"/>
              <a:ext cx="42775" cy="36568"/>
            </a:xfrm>
            <a:custGeom>
              <a:avLst/>
              <a:gdLst/>
              <a:ahLst/>
              <a:cxnLst/>
              <a:rect l="l" t="t" r="r" b="b"/>
              <a:pathLst>
                <a:path w="1840" h="1573" extrusionOk="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42;p18"/>
            <p:cNvSpPr/>
            <p:nvPr/>
          </p:nvSpPr>
          <p:spPr>
            <a:xfrm rot="5400000">
              <a:off x="8795569" y="4795679"/>
              <a:ext cx="42799" cy="36568"/>
            </a:xfrm>
            <a:custGeom>
              <a:avLst/>
              <a:gdLst/>
              <a:ahLst/>
              <a:cxnLst/>
              <a:rect l="l" t="t" r="r" b="b"/>
              <a:pathLst>
                <a:path w="1841" h="1573" extrusionOk="0">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43;p18"/>
            <p:cNvSpPr/>
            <p:nvPr/>
          </p:nvSpPr>
          <p:spPr>
            <a:xfrm rot="5400000">
              <a:off x="8795569" y="4989508"/>
              <a:ext cx="42799" cy="36568"/>
            </a:xfrm>
            <a:custGeom>
              <a:avLst/>
              <a:gdLst/>
              <a:ahLst/>
              <a:cxnLst/>
              <a:rect l="l" t="t" r="r" b="b"/>
              <a:pathLst>
                <a:path w="1841" h="1573" extrusionOk="0">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44;p18"/>
            <p:cNvSpPr/>
            <p:nvPr/>
          </p:nvSpPr>
          <p:spPr>
            <a:xfrm rot="5400000">
              <a:off x="8601356" y="3438124"/>
              <a:ext cx="42775" cy="36754"/>
            </a:xfrm>
            <a:custGeom>
              <a:avLst/>
              <a:gdLst/>
              <a:ahLst/>
              <a:cxnLst/>
              <a:rect l="l" t="t" r="r" b="b"/>
              <a:pathLst>
                <a:path w="1840" h="1581" extrusionOk="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45;p18"/>
            <p:cNvSpPr/>
            <p:nvPr/>
          </p:nvSpPr>
          <p:spPr>
            <a:xfrm rot="5400000">
              <a:off x="8601345" y="3631964"/>
              <a:ext cx="42799" cy="36754"/>
            </a:xfrm>
            <a:custGeom>
              <a:avLst/>
              <a:gdLst/>
              <a:ahLst/>
              <a:cxnLst/>
              <a:rect l="l" t="t" r="r" b="b"/>
              <a:pathLst>
                <a:path w="1841" h="1581" extrusionOk="0">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46;p18"/>
            <p:cNvSpPr/>
            <p:nvPr/>
          </p:nvSpPr>
          <p:spPr>
            <a:xfrm rot="5400000">
              <a:off x="8601124" y="3825874"/>
              <a:ext cx="43101" cy="36894"/>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47;p18"/>
            <p:cNvSpPr/>
            <p:nvPr/>
          </p:nvSpPr>
          <p:spPr>
            <a:xfrm rot="5400000">
              <a:off x="8601136" y="4019714"/>
              <a:ext cx="43078" cy="36894"/>
            </a:xfrm>
            <a:custGeom>
              <a:avLst/>
              <a:gdLst/>
              <a:ahLst/>
              <a:cxnLst/>
              <a:rect l="l" t="t" r="r" b="b"/>
              <a:pathLst>
                <a:path w="1853" h="1587" extrusionOk="0">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48;p18"/>
            <p:cNvSpPr/>
            <p:nvPr/>
          </p:nvSpPr>
          <p:spPr>
            <a:xfrm rot="5400000">
              <a:off x="8601345" y="4213775"/>
              <a:ext cx="42799" cy="36754"/>
            </a:xfrm>
            <a:custGeom>
              <a:avLst/>
              <a:gdLst/>
              <a:ahLst/>
              <a:cxnLst/>
              <a:rect l="l" t="t" r="r" b="b"/>
              <a:pathLst>
                <a:path w="1841" h="1581" extrusionOk="0">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49;p18"/>
            <p:cNvSpPr/>
            <p:nvPr/>
          </p:nvSpPr>
          <p:spPr>
            <a:xfrm rot="5400000">
              <a:off x="8601345" y="4407604"/>
              <a:ext cx="42799" cy="36754"/>
            </a:xfrm>
            <a:custGeom>
              <a:avLst/>
              <a:gdLst/>
              <a:ahLst/>
              <a:cxnLst/>
              <a:rect l="l" t="t" r="r" b="b"/>
              <a:pathLst>
                <a:path w="1841" h="1581" extrusionOk="0">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50;p18"/>
            <p:cNvSpPr/>
            <p:nvPr/>
          </p:nvSpPr>
          <p:spPr>
            <a:xfrm rot="5400000">
              <a:off x="8601356" y="4601746"/>
              <a:ext cx="42775" cy="36754"/>
            </a:xfrm>
            <a:custGeom>
              <a:avLst/>
              <a:gdLst/>
              <a:ahLst/>
              <a:cxnLst/>
              <a:rect l="l" t="t" r="r" b="b"/>
              <a:pathLst>
                <a:path w="1840" h="1581" extrusionOk="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51;p18"/>
            <p:cNvSpPr/>
            <p:nvPr/>
          </p:nvSpPr>
          <p:spPr>
            <a:xfrm rot="5400000">
              <a:off x="8601345" y="4795586"/>
              <a:ext cx="42799" cy="36754"/>
            </a:xfrm>
            <a:custGeom>
              <a:avLst/>
              <a:gdLst/>
              <a:ahLst/>
              <a:cxnLst/>
              <a:rect l="l" t="t" r="r" b="b"/>
              <a:pathLst>
                <a:path w="1841" h="1581" extrusionOk="0">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52;p18"/>
            <p:cNvSpPr/>
            <p:nvPr/>
          </p:nvSpPr>
          <p:spPr>
            <a:xfrm rot="5400000">
              <a:off x="8601345" y="4989415"/>
              <a:ext cx="42799" cy="36754"/>
            </a:xfrm>
            <a:custGeom>
              <a:avLst/>
              <a:gdLst/>
              <a:ahLst/>
              <a:cxnLst/>
              <a:rect l="l" t="t" r="r" b="b"/>
              <a:pathLst>
                <a:path w="1841" h="1581" extrusionOk="0">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53;p18"/>
            <p:cNvSpPr/>
            <p:nvPr/>
          </p:nvSpPr>
          <p:spPr>
            <a:xfrm rot="5400000">
              <a:off x="8406912" y="3438135"/>
              <a:ext cx="42775" cy="36731"/>
            </a:xfrm>
            <a:custGeom>
              <a:avLst/>
              <a:gdLst/>
              <a:ahLst/>
              <a:cxnLst/>
              <a:rect l="l" t="t" r="r" b="b"/>
              <a:pathLst>
                <a:path w="1840" h="1580" extrusionOk="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54;p18"/>
            <p:cNvSpPr/>
            <p:nvPr/>
          </p:nvSpPr>
          <p:spPr>
            <a:xfrm rot="5400000">
              <a:off x="8406900" y="3631975"/>
              <a:ext cx="42799" cy="36731"/>
            </a:xfrm>
            <a:custGeom>
              <a:avLst/>
              <a:gdLst/>
              <a:ahLst/>
              <a:cxnLst/>
              <a:rect l="l" t="t" r="r" b="b"/>
              <a:pathLst>
                <a:path w="1841" h="1580" extrusionOk="0">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55;p18"/>
            <p:cNvSpPr/>
            <p:nvPr/>
          </p:nvSpPr>
          <p:spPr>
            <a:xfrm rot="5400000">
              <a:off x="8406749" y="3825955"/>
              <a:ext cx="43101" cy="36731"/>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56;p18"/>
            <p:cNvSpPr/>
            <p:nvPr/>
          </p:nvSpPr>
          <p:spPr>
            <a:xfrm rot="5400000">
              <a:off x="8406761" y="4019795"/>
              <a:ext cx="43078" cy="36731"/>
            </a:xfrm>
            <a:custGeom>
              <a:avLst/>
              <a:gdLst/>
              <a:ahLst/>
              <a:cxnLst/>
              <a:rect l="l" t="t" r="r" b="b"/>
              <a:pathLst>
                <a:path w="1853" h="1580" extrusionOk="0">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57;p18"/>
            <p:cNvSpPr/>
            <p:nvPr/>
          </p:nvSpPr>
          <p:spPr>
            <a:xfrm rot="5400000">
              <a:off x="8406900" y="4213787"/>
              <a:ext cx="42799" cy="36731"/>
            </a:xfrm>
            <a:custGeom>
              <a:avLst/>
              <a:gdLst/>
              <a:ahLst/>
              <a:cxnLst/>
              <a:rect l="l" t="t" r="r" b="b"/>
              <a:pathLst>
                <a:path w="1841" h="1580" extrusionOk="0">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58;p18"/>
            <p:cNvSpPr/>
            <p:nvPr/>
          </p:nvSpPr>
          <p:spPr>
            <a:xfrm rot="5400000">
              <a:off x="8406900" y="4407615"/>
              <a:ext cx="42799" cy="36731"/>
            </a:xfrm>
            <a:custGeom>
              <a:avLst/>
              <a:gdLst/>
              <a:ahLst/>
              <a:cxnLst/>
              <a:rect l="l" t="t" r="r" b="b"/>
              <a:pathLst>
                <a:path w="1841" h="1580" extrusionOk="0">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59;p18"/>
            <p:cNvSpPr/>
            <p:nvPr/>
          </p:nvSpPr>
          <p:spPr>
            <a:xfrm rot="5400000">
              <a:off x="8406912" y="4601758"/>
              <a:ext cx="42775" cy="36731"/>
            </a:xfrm>
            <a:custGeom>
              <a:avLst/>
              <a:gdLst/>
              <a:ahLst/>
              <a:cxnLst/>
              <a:rect l="l" t="t" r="r" b="b"/>
              <a:pathLst>
                <a:path w="1840" h="1580" extrusionOk="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60;p18"/>
            <p:cNvSpPr/>
            <p:nvPr/>
          </p:nvSpPr>
          <p:spPr>
            <a:xfrm rot="5400000">
              <a:off x="8406900" y="4795598"/>
              <a:ext cx="42799" cy="36731"/>
            </a:xfrm>
            <a:custGeom>
              <a:avLst/>
              <a:gdLst/>
              <a:ahLst/>
              <a:cxnLst/>
              <a:rect l="l" t="t" r="r" b="b"/>
              <a:pathLst>
                <a:path w="1841" h="1580" extrusionOk="0">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61;p18"/>
            <p:cNvSpPr/>
            <p:nvPr/>
          </p:nvSpPr>
          <p:spPr>
            <a:xfrm rot="5400000">
              <a:off x="8406900" y="4989426"/>
              <a:ext cx="42799" cy="36731"/>
            </a:xfrm>
            <a:custGeom>
              <a:avLst/>
              <a:gdLst/>
              <a:ahLst/>
              <a:cxnLst/>
              <a:rect l="l" t="t" r="r" b="b"/>
              <a:pathLst>
                <a:path w="1841" h="1580" extrusionOk="0">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62;p18"/>
            <p:cNvSpPr/>
            <p:nvPr/>
          </p:nvSpPr>
          <p:spPr>
            <a:xfrm rot="5400000">
              <a:off x="8212537" y="3438217"/>
              <a:ext cx="42775" cy="36568"/>
            </a:xfrm>
            <a:custGeom>
              <a:avLst/>
              <a:gdLst/>
              <a:ahLst/>
              <a:cxnLst/>
              <a:rect l="l" t="t" r="r" b="b"/>
              <a:pathLst>
                <a:path w="1840" h="1573" extrusionOk="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63;p18"/>
            <p:cNvSpPr/>
            <p:nvPr/>
          </p:nvSpPr>
          <p:spPr>
            <a:xfrm rot="5400000">
              <a:off x="8212525" y="3632057"/>
              <a:ext cx="42799" cy="36568"/>
            </a:xfrm>
            <a:custGeom>
              <a:avLst/>
              <a:gdLst/>
              <a:ahLst/>
              <a:cxnLst/>
              <a:rect l="l" t="t" r="r" b="b"/>
              <a:pathLst>
                <a:path w="1841" h="1573" extrusionOk="0">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64;p18"/>
            <p:cNvSpPr/>
            <p:nvPr/>
          </p:nvSpPr>
          <p:spPr>
            <a:xfrm rot="5400000">
              <a:off x="8212328" y="3825990"/>
              <a:ext cx="43101" cy="36661"/>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65;p18"/>
            <p:cNvSpPr/>
            <p:nvPr/>
          </p:nvSpPr>
          <p:spPr>
            <a:xfrm rot="5400000">
              <a:off x="8212339" y="4019830"/>
              <a:ext cx="43078" cy="36661"/>
            </a:xfrm>
            <a:custGeom>
              <a:avLst/>
              <a:gdLst/>
              <a:ahLst/>
              <a:cxnLst/>
              <a:rect l="l" t="t" r="r" b="b"/>
              <a:pathLst>
                <a:path w="1853" h="1577" extrusionOk="0">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66;p18"/>
            <p:cNvSpPr/>
            <p:nvPr/>
          </p:nvSpPr>
          <p:spPr>
            <a:xfrm rot="5400000">
              <a:off x="8212525" y="4213868"/>
              <a:ext cx="42799" cy="36568"/>
            </a:xfrm>
            <a:custGeom>
              <a:avLst/>
              <a:gdLst/>
              <a:ahLst/>
              <a:cxnLst/>
              <a:rect l="l" t="t" r="r" b="b"/>
              <a:pathLst>
                <a:path w="1841" h="1573" extrusionOk="0">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67;p18"/>
            <p:cNvSpPr/>
            <p:nvPr/>
          </p:nvSpPr>
          <p:spPr>
            <a:xfrm rot="5400000">
              <a:off x="8212525" y="4407697"/>
              <a:ext cx="42799" cy="36568"/>
            </a:xfrm>
            <a:custGeom>
              <a:avLst/>
              <a:gdLst/>
              <a:ahLst/>
              <a:cxnLst/>
              <a:rect l="l" t="t" r="r" b="b"/>
              <a:pathLst>
                <a:path w="1841" h="1573" extrusionOk="0">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68;p18"/>
            <p:cNvSpPr/>
            <p:nvPr/>
          </p:nvSpPr>
          <p:spPr>
            <a:xfrm rot="5400000">
              <a:off x="8212537" y="4601839"/>
              <a:ext cx="42775" cy="36568"/>
            </a:xfrm>
            <a:custGeom>
              <a:avLst/>
              <a:gdLst/>
              <a:ahLst/>
              <a:cxnLst/>
              <a:rect l="l" t="t" r="r" b="b"/>
              <a:pathLst>
                <a:path w="1840" h="1573" extrusionOk="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69;p18"/>
            <p:cNvSpPr/>
            <p:nvPr/>
          </p:nvSpPr>
          <p:spPr>
            <a:xfrm rot="5400000">
              <a:off x="8212525" y="4795679"/>
              <a:ext cx="42799" cy="36568"/>
            </a:xfrm>
            <a:custGeom>
              <a:avLst/>
              <a:gdLst/>
              <a:ahLst/>
              <a:cxnLst/>
              <a:rect l="l" t="t" r="r" b="b"/>
              <a:pathLst>
                <a:path w="1841" h="1573" extrusionOk="0">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70;p18"/>
            <p:cNvSpPr/>
            <p:nvPr/>
          </p:nvSpPr>
          <p:spPr>
            <a:xfrm rot="5400000">
              <a:off x="8212525" y="4989508"/>
              <a:ext cx="42799" cy="36568"/>
            </a:xfrm>
            <a:custGeom>
              <a:avLst/>
              <a:gdLst/>
              <a:ahLst/>
              <a:cxnLst/>
              <a:rect l="l" t="t" r="r" b="b"/>
              <a:pathLst>
                <a:path w="1841" h="1573" extrusionOk="0">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293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2141104" y="1659800"/>
            <a:ext cx="3891395" cy="770400"/>
          </a:xfrm>
        </p:spPr>
        <p:txBody>
          <a:bodyPr/>
          <a:lstStyle/>
          <a:p>
            <a:r>
              <a:rPr lang="en-US" dirty="0">
                <a:latin typeface="iCiel Gotham Medium" pitchFamily="50" charset="0"/>
                <a:cs typeface="iCiel Gotham Medium" pitchFamily="50" charset="0"/>
              </a:rPr>
              <a:t>CHÍNH SÁCH THANH TOÁN</a:t>
            </a:r>
          </a:p>
        </p:txBody>
      </p:sp>
      <p:sp>
        <p:nvSpPr>
          <p:cNvPr id="3" name="Subtitle 2"/>
          <p:cNvSpPr>
            <a:spLocks noGrp="1"/>
          </p:cNvSpPr>
          <p:nvPr>
            <p:ph type="subTitle" idx="1"/>
          </p:nvPr>
        </p:nvSpPr>
        <p:spPr>
          <a:xfrm flipH="1">
            <a:off x="5727699" y="1437000"/>
            <a:ext cx="4818495" cy="993200"/>
          </a:xfrm>
        </p:spPr>
        <p:txBody>
          <a:bodyPr/>
          <a:lstStyle/>
          <a:p>
            <a:r>
              <a:rPr lang="en-US" dirty="0">
                <a:latin typeface="iCiel Gotham Thin" pitchFamily="50" charset="0"/>
                <a:cs typeface="iCiel Gotham Thin" pitchFamily="50" charset="0"/>
              </a:rPr>
              <a:t>T</a:t>
            </a:r>
            <a:r>
              <a:rPr lang="vi-VN" dirty="0">
                <a:latin typeface="iCiel Gotham Thin" pitchFamily="50" charset="0"/>
                <a:cs typeface="iCiel Gotham Thin" pitchFamily="50" charset="0"/>
              </a:rPr>
              <a:t>hời hạn thanh toán công nợ từ 30 – 45 ngày</a:t>
            </a:r>
            <a:endParaRPr lang="en-US" dirty="0">
              <a:latin typeface="iCiel Gotham Thin" pitchFamily="50" charset="0"/>
              <a:cs typeface="iCiel Gotham Thin" pitchFamily="50" charset="0"/>
            </a:endParaRPr>
          </a:p>
        </p:txBody>
      </p:sp>
      <p:sp>
        <p:nvSpPr>
          <p:cNvPr id="4" name="Title 3"/>
          <p:cNvSpPr>
            <a:spLocks noGrp="1"/>
          </p:cNvSpPr>
          <p:nvPr>
            <p:ph type="ctrTitle" idx="2"/>
          </p:nvPr>
        </p:nvSpPr>
        <p:spPr>
          <a:xfrm flipH="1">
            <a:off x="2141104" y="3384600"/>
            <a:ext cx="3365501" cy="770400"/>
          </a:xfrm>
        </p:spPr>
        <p:txBody>
          <a:bodyPr/>
          <a:lstStyle/>
          <a:p>
            <a:pPr algn="l"/>
            <a:r>
              <a:rPr lang="en-US" dirty="0">
                <a:latin typeface="iCiel Gotham Medium" pitchFamily="50" charset="0"/>
                <a:cs typeface="iCiel Gotham Medium" pitchFamily="50" charset="0"/>
              </a:rPr>
              <a:t>CHIẾU KHẤU TRỰC TIẾP TRÊN HÓA ĐƠN</a:t>
            </a:r>
          </a:p>
        </p:txBody>
      </p:sp>
      <p:sp>
        <p:nvSpPr>
          <p:cNvPr id="5" name="Subtitle 4"/>
          <p:cNvSpPr>
            <a:spLocks noGrp="1"/>
          </p:cNvSpPr>
          <p:nvPr>
            <p:ph type="subTitle" idx="3"/>
          </p:nvPr>
        </p:nvSpPr>
        <p:spPr>
          <a:xfrm flipH="1">
            <a:off x="5727699" y="3104500"/>
            <a:ext cx="2634109" cy="665300"/>
          </a:xfrm>
        </p:spPr>
        <p:txBody>
          <a:bodyPr/>
          <a:lstStyle/>
          <a:p>
            <a:pPr algn="l"/>
            <a:r>
              <a:rPr lang="en-US" dirty="0">
                <a:latin typeface="iCiel Gotham Thin" pitchFamily="50" charset="0"/>
                <a:cs typeface="iCiel Gotham Thin" pitchFamily="50" charset="0"/>
              </a:rPr>
              <a:t>T</a:t>
            </a:r>
            <a:r>
              <a:rPr lang="vi-VN" dirty="0">
                <a:latin typeface="iCiel Gotham Thin" pitchFamily="50" charset="0"/>
                <a:cs typeface="iCiel Gotham Thin" pitchFamily="50" charset="0"/>
              </a:rPr>
              <a:t>ừ 2% đến 5%</a:t>
            </a:r>
            <a:endParaRPr lang="en-US" dirty="0">
              <a:latin typeface="iCiel Gotham Thin" pitchFamily="50" charset="0"/>
              <a:cs typeface="iCiel Gotham Thin" pitchFamily="50" charset="0"/>
            </a:endParaRPr>
          </a:p>
        </p:txBody>
      </p:sp>
      <p:sp>
        <p:nvSpPr>
          <p:cNvPr id="6" name="Title 1"/>
          <p:cNvSpPr txBox="1">
            <a:spLocks/>
          </p:cNvSpPr>
          <p:nvPr/>
        </p:nvSpPr>
        <p:spPr>
          <a:xfrm flipH="1">
            <a:off x="2141104" y="4377300"/>
            <a:ext cx="3365501" cy="77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2400"/>
              <a:buFont typeface="Poiret One"/>
              <a:buNone/>
              <a:defRPr sz="3000" b="0" i="0" u="none" strike="noStrike" cap="none">
                <a:solidFill>
                  <a:schemeClr val="accent3"/>
                </a:solidFill>
                <a:latin typeface="Poiret One"/>
                <a:ea typeface="Poiret One"/>
                <a:cs typeface="Poiret One"/>
                <a:sym typeface="Poiret One"/>
              </a:defRPr>
            </a:lvl1pPr>
            <a:lvl2pPr marR="0" lvl="1" algn="ctr" rtl="0" eaLnBrk="1" hangingPunct="1">
              <a:lnSpc>
                <a:spcPct val="100000"/>
              </a:lnSpc>
              <a:spcBef>
                <a:spcPts val="0"/>
              </a:spcBef>
              <a:spcAft>
                <a:spcPts val="0"/>
              </a:spcAft>
              <a:buClr>
                <a:schemeClr val="dk2"/>
              </a:buClr>
              <a:buSzPts val="1800"/>
              <a:buFont typeface="Poiret One"/>
              <a:buNone/>
              <a:defRPr sz="2400" b="1" i="0" u="none" strike="noStrike" cap="none">
                <a:solidFill>
                  <a:schemeClr val="dk2"/>
                </a:solidFill>
                <a:latin typeface="Poiret One"/>
                <a:ea typeface="Poiret One"/>
                <a:cs typeface="Poiret One"/>
                <a:sym typeface="Poiret One"/>
              </a:defRPr>
            </a:lvl2pPr>
            <a:lvl3pPr marR="0" lvl="2" algn="ctr" rtl="0" eaLnBrk="1" hangingPunct="1">
              <a:lnSpc>
                <a:spcPct val="100000"/>
              </a:lnSpc>
              <a:spcBef>
                <a:spcPts val="0"/>
              </a:spcBef>
              <a:spcAft>
                <a:spcPts val="0"/>
              </a:spcAft>
              <a:buClr>
                <a:schemeClr val="dk2"/>
              </a:buClr>
              <a:buSzPts val="1800"/>
              <a:buFont typeface="Poiret One"/>
              <a:buNone/>
              <a:defRPr sz="2400" b="1" i="0" u="none" strike="noStrike" cap="none">
                <a:solidFill>
                  <a:schemeClr val="dk2"/>
                </a:solidFill>
                <a:latin typeface="Poiret One"/>
                <a:ea typeface="Poiret One"/>
                <a:cs typeface="Poiret One"/>
                <a:sym typeface="Poiret One"/>
              </a:defRPr>
            </a:lvl3pPr>
            <a:lvl4pPr marR="0" lvl="3" algn="ctr" rtl="0" eaLnBrk="1" hangingPunct="1">
              <a:lnSpc>
                <a:spcPct val="100000"/>
              </a:lnSpc>
              <a:spcBef>
                <a:spcPts val="0"/>
              </a:spcBef>
              <a:spcAft>
                <a:spcPts val="0"/>
              </a:spcAft>
              <a:buClr>
                <a:schemeClr val="dk2"/>
              </a:buClr>
              <a:buSzPts val="1800"/>
              <a:buFont typeface="Poiret One"/>
              <a:buNone/>
              <a:defRPr sz="2400" b="1" i="0" u="none" strike="noStrike" cap="none">
                <a:solidFill>
                  <a:schemeClr val="dk2"/>
                </a:solidFill>
                <a:latin typeface="Poiret One"/>
                <a:ea typeface="Poiret One"/>
                <a:cs typeface="Poiret One"/>
                <a:sym typeface="Poiret One"/>
              </a:defRPr>
            </a:lvl4pPr>
            <a:lvl5pPr marR="0" lvl="4" algn="ctr" rtl="0" eaLnBrk="1" hangingPunct="1">
              <a:lnSpc>
                <a:spcPct val="100000"/>
              </a:lnSpc>
              <a:spcBef>
                <a:spcPts val="0"/>
              </a:spcBef>
              <a:spcAft>
                <a:spcPts val="0"/>
              </a:spcAft>
              <a:buClr>
                <a:schemeClr val="dk2"/>
              </a:buClr>
              <a:buSzPts val="1800"/>
              <a:buFont typeface="Poiret One"/>
              <a:buNone/>
              <a:defRPr sz="2400" b="1" i="0" u="none" strike="noStrike" cap="none">
                <a:solidFill>
                  <a:schemeClr val="dk2"/>
                </a:solidFill>
                <a:latin typeface="Poiret One"/>
                <a:ea typeface="Poiret One"/>
                <a:cs typeface="Poiret One"/>
                <a:sym typeface="Poiret One"/>
              </a:defRPr>
            </a:lvl5pPr>
            <a:lvl6pPr marR="0" lvl="5" algn="ctr" rtl="0" eaLnBrk="1" hangingPunct="1">
              <a:lnSpc>
                <a:spcPct val="100000"/>
              </a:lnSpc>
              <a:spcBef>
                <a:spcPts val="0"/>
              </a:spcBef>
              <a:spcAft>
                <a:spcPts val="0"/>
              </a:spcAft>
              <a:buClr>
                <a:schemeClr val="dk2"/>
              </a:buClr>
              <a:buSzPts val="1800"/>
              <a:buFont typeface="Poiret One"/>
              <a:buNone/>
              <a:defRPr sz="2400" b="1" i="0" u="none" strike="noStrike" cap="none">
                <a:solidFill>
                  <a:schemeClr val="dk2"/>
                </a:solidFill>
                <a:latin typeface="Poiret One"/>
                <a:ea typeface="Poiret One"/>
                <a:cs typeface="Poiret One"/>
                <a:sym typeface="Poiret One"/>
              </a:defRPr>
            </a:lvl6pPr>
            <a:lvl7pPr marR="0" lvl="6" algn="ctr" rtl="0" eaLnBrk="1" hangingPunct="1">
              <a:lnSpc>
                <a:spcPct val="100000"/>
              </a:lnSpc>
              <a:spcBef>
                <a:spcPts val="0"/>
              </a:spcBef>
              <a:spcAft>
                <a:spcPts val="0"/>
              </a:spcAft>
              <a:buClr>
                <a:schemeClr val="dk2"/>
              </a:buClr>
              <a:buSzPts val="1800"/>
              <a:buFont typeface="Poiret One"/>
              <a:buNone/>
              <a:defRPr sz="2400" b="1" i="0" u="none" strike="noStrike" cap="none">
                <a:solidFill>
                  <a:schemeClr val="dk2"/>
                </a:solidFill>
                <a:latin typeface="Poiret One"/>
                <a:ea typeface="Poiret One"/>
                <a:cs typeface="Poiret One"/>
                <a:sym typeface="Poiret One"/>
              </a:defRPr>
            </a:lvl7pPr>
            <a:lvl8pPr marR="0" lvl="7" algn="ctr" rtl="0" eaLnBrk="1" hangingPunct="1">
              <a:lnSpc>
                <a:spcPct val="100000"/>
              </a:lnSpc>
              <a:spcBef>
                <a:spcPts val="0"/>
              </a:spcBef>
              <a:spcAft>
                <a:spcPts val="0"/>
              </a:spcAft>
              <a:buClr>
                <a:schemeClr val="dk2"/>
              </a:buClr>
              <a:buSzPts val="1800"/>
              <a:buFont typeface="Poiret One"/>
              <a:buNone/>
              <a:defRPr sz="2400" b="1" i="0" u="none" strike="noStrike" cap="none">
                <a:solidFill>
                  <a:schemeClr val="dk2"/>
                </a:solidFill>
                <a:latin typeface="Poiret One"/>
                <a:ea typeface="Poiret One"/>
                <a:cs typeface="Poiret One"/>
                <a:sym typeface="Poiret One"/>
              </a:defRPr>
            </a:lvl8pPr>
            <a:lvl9pPr marR="0" lvl="8" algn="ctr" rtl="0" eaLnBrk="1" hangingPunct="1">
              <a:lnSpc>
                <a:spcPct val="100000"/>
              </a:lnSpc>
              <a:spcBef>
                <a:spcPts val="0"/>
              </a:spcBef>
              <a:spcAft>
                <a:spcPts val="0"/>
              </a:spcAft>
              <a:buClr>
                <a:schemeClr val="dk2"/>
              </a:buClr>
              <a:buSzPts val="1800"/>
              <a:buFont typeface="Poiret One"/>
              <a:buNone/>
              <a:defRPr sz="2400" b="1" i="0" u="none" strike="noStrike" cap="none">
                <a:solidFill>
                  <a:schemeClr val="dk2"/>
                </a:solidFill>
                <a:latin typeface="Poiret One"/>
                <a:ea typeface="Poiret One"/>
                <a:cs typeface="Poiret One"/>
                <a:sym typeface="Poiret One"/>
              </a:defRPr>
            </a:lvl9pPr>
          </a:lstStyle>
          <a:p>
            <a:r>
              <a:rPr lang="en-US" dirty="0">
                <a:latin typeface="iCiel Gotham Medium" pitchFamily="50" charset="0"/>
                <a:cs typeface="iCiel Gotham Medium" pitchFamily="50" charset="0"/>
              </a:rPr>
              <a:t>HỖ TRỢ KHÁC</a:t>
            </a:r>
          </a:p>
        </p:txBody>
      </p:sp>
      <p:sp>
        <p:nvSpPr>
          <p:cNvPr id="7" name="Subtitle 2"/>
          <p:cNvSpPr txBox="1">
            <a:spLocks/>
          </p:cNvSpPr>
          <p:nvPr/>
        </p:nvSpPr>
        <p:spPr>
          <a:xfrm flipH="1">
            <a:off x="5727699" y="4155000"/>
            <a:ext cx="4818495" cy="169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1"/>
              </a:buClr>
              <a:buSzPts val="1400"/>
              <a:buFont typeface="Overpass Light"/>
              <a:buNone/>
              <a:defRPr sz="2400" b="0" i="0" u="none" strike="noStrike" cap="none">
                <a:solidFill>
                  <a:schemeClr val="dk1"/>
                </a:solidFill>
                <a:latin typeface="Overpass Light"/>
                <a:ea typeface="Overpass Light"/>
                <a:cs typeface="Overpass Light"/>
                <a:sym typeface="Overpass Light"/>
              </a:defRPr>
            </a:lvl1pPr>
            <a:lvl2pPr marL="914400" marR="0" lvl="1"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2pPr>
            <a:lvl3pPr marL="1371600" marR="0" lvl="2"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3pPr>
            <a:lvl4pPr marL="1828800" marR="0" lvl="3"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4pPr>
            <a:lvl5pPr marL="2286000" marR="0" lvl="4"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5pPr>
            <a:lvl6pPr marL="2743200" marR="0" lvl="5"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6pPr>
            <a:lvl7pPr marL="3200400" marR="0" lvl="6"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7pPr>
            <a:lvl8pPr marL="3657600" marR="0" lvl="7"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8pPr>
            <a:lvl9pPr marL="4114800" marR="0" lvl="8" indent="-317500" algn="ctr" rtl="0" eaLnBrk="1" hangingPunct="1">
              <a:lnSpc>
                <a:spcPct val="100000"/>
              </a:lnSpc>
              <a:spcBef>
                <a:spcPts val="0"/>
              </a:spcBef>
              <a:spcAft>
                <a:spcPts val="0"/>
              </a:spcAft>
              <a:buClr>
                <a:schemeClr val="dk1"/>
              </a:buClr>
              <a:buSzPts val="1400"/>
              <a:buFont typeface="Overpass Light"/>
              <a:buNone/>
              <a:defRPr sz="1867" b="0" i="0" u="none" strike="noStrike" cap="none">
                <a:solidFill>
                  <a:schemeClr val="dk1"/>
                </a:solidFill>
                <a:latin typeface="Overpass Light"/>
                <a:ea typeface="Overpass Light"/>
                <a:cs typeface="Overpass Light"/>
                <a:sym typeface="Overpass Light"/>
              </a:defRPr>
            </a:lvl9pPr>
          </a:lstStyle>
          <a:p>
            <a:pPr lvl="0" fontAlgn="base"/>
            <a:r>
              <a:rPr lang="vi-VN" dirty="0">
                <a:latin typeface="iCiel Gotham Thin" pitchFamily="50" charset="0"/>
                <a:cs typeface="iCiel Gotham Thin" pitchFamily="50" charset="0"/>
              </a:rPr>
              <a:t>(thưởng doanh số, hỗ trợ trưng bày – quảng cáo – sinh nhật –</a:t>
            </a:r>
            <a:r>
              <a:rPr lang="en-US" dirty="0">
                <a:latin typeface="iCiel Gotham Thin" pitchFamily="50" charset="0"/>
                <a:cs typeface="iCiel Gotham Thin" pitchFamily="50" charset="0"/>
              </a:rPr>
              <a:t> </a:t>
            </a:r>
            <a:r>
              <a:rPr lang="vi-VN" dirty="0">
                <a:latin typeface="iCiel Gotham Thin" pitchFamily="50" charset="0"/>
                <a:cs typeface="iCiel Gotham Thin" pitchFamily="50" charset="0"/>
              </a:rPr>
              <a:t>marketing...): từ 0,5% đến 7,5%</a:t>
            </a:r>
            <a:endParaRPr lang="en-US" dirty="0">
              <a:latin typeface="iCiel Gotham Thin" pitchFamily="50" charset="0"/>
              <a:cs typeface="iCiel Gotham Thin" pitchFamily="50" charset="0"/>
            </a:endParaRPr>
          </a:p>
        </p:txBody>
      </p:sp>
      <p:cxnSp>
        <p:nvCxnSpPr>
          <p:cNvPr id="8" name="Google Shape;1071;p18"/>
          <p:cNvCxnSpPr/>
          <p:nvPr/>
        </p:nvCxnSpPr>
        <p:spPr>
          <a:xfrm flipV="1">
            <a:off x="10553029" y="-596900"/>
            <a:ext cx="1143130" cy="8040487"/>
          </a:xfrm>
          <a:prstGeom prst="straightConnector1">
            <a:avLst/>
          </a:prstGeom>
          <a:noFill/>
          <a:ln w="9525" cap="flat" cmpd="sng">
            <a:solidFill>
              <a:srgbClr val="F5CDB2"/>
            </a:solidFill>
            <a:prstDash val="solid"/>
            <a:round/>
            <a:headEnd type="none" w="med" len="med"/>
            <a:tailEnd type="none" w="med" len="med"/>
          </a:ln>
        </p:spPr>
      </p:cxnSp>
      <p:cxnSp>
        <p:nvCxnSpPr>
          <p:cNvPr id="9" name="Google Shape;1072;p18"/>
          <p:cNvCxnSpPr/>
          <p:nvPr/>
        </p:nvCxnSpPr>
        <p:spPr>
          <a:xfrm flipH="1" flipV="1">
            <a:off x="10842474" y="-685800"/>
            <a:ext cx="1609800" cy="5599038"/>
          </a:xfrm>
          <a:prstGeom prst="straightConnector1">
            <a:avLst/>
          </a:prstGeom>
          <a:noFill/>
          <a:ln w="9525" cap="flat" cmpd="sng">
            <a:solidFill>
              <a:srgbClr val="F5CDB2"/>
            </a:solidFill>
            <a:prstDash val="solid"/>
            <a:round/>
            <a:headEnd type="none" w="med" len="med"/>
            <a:tailEnd type="none" w="med" len="med"/>
          </a:ln>
        </p:spPr>
      </p:cxnSp>
      <p:grpSp>
        <p:nvGrpSpPr>
          <p:cNvPr id="10" name="Google Shape;1482;p30"/>
          <p:cNvGrpSpPr/>
          <p:nvPr/>
        </p:nvGrpSpPr>
        <p:grpSpPr>
          <a:xfrm rot="5400000">
            <a:off x="1364954" y="-587480"/>
            <a:ext cx="86126" cy="2028634"/>
            <a:chOff x="550455" y="1794369"/>
            <a:chExt cx="27314" cy="639214"/>
          </a:xfrm>
        </p:grpSpPr>
        <p:sp>
          <p:nvSpPr>
            <p:cNvPr id="11" name="Google Shape;1483;p30"/>
            <p:cNvSpPr/>
            <p:nvPr/>
          </p:nvSpPr>
          <p:spPr>
            <a:xfrm>
              <a:off x="550455" y="1794369"/>
              <a:ext cx="27314" cy="23174"/>
            </a:xfrm>
            <a:custGeom>
              <a:avLst/>
              <a:gdLst/>
              <a:ahLst/>
              <a:cxnLst/>
              <a:rect l="l" t="t" r="r" b="b"/>
              <a:pathLst>
                <a:path w="1854" h="1573" extrusionOk="0">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4;p30"/>
            <p:cNvSpPr/>
            <p:nvPr/>
          </p:nvSpPr>
          <p:spPr>
            <a:xfrm>
              <a:off x="550455" y="1917592"/>
              <a:ext cx="27314" cy="23189"/>
            </a:xfrm>
            <a:custGeom>
              <a:avLst/>
              <a:gdLst/>
              <a:ahLst/>
              <a:cxnLst/>
              <a:rect l="l" t="t" r="r" b="b"/>
              <a:pathLst>
                <a:path w="1854" h="1574" extrusionOk="0">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85;p30"/>
            <p:cNvSpPr/>
            <p:nvPr/>
          </p:nvSpPr>
          <p:spPr>
            <a:xfrm>
              <a:off x="550455" y="2040638"/>
              <a:ext cx="27314" cy="23380"/>
            </a:xfrm>
            <a:custGeom>
              <a:avLst/>
              <a:gdLst/>
              <a:ahLst/>
              <a:cxnLst/>
              <a:rect l="l" t="t" r="r" b="b"/>
              <a:pathLst>
                <a:path w="1854" h="1587" extrusionOk="0">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6;p30"/>
            <p:cNvSpPr/>
            <p:nvPr/>
          </p:nvSpPr>
          <p:spPr>
            <a:xfrm>
              <a:off x="550455" y="2163875"/>
              <a:ext cx="27314" cy="23277"/>
            </a:xfrm>
            <a:custGeom>
              <a:avLst/>
              <a:gdLst/>
              <a:ahLst/>
              <a:cxnLst/>
              <a:rect l="l" t="t" r="r" b="b"/>
              <a:pathLst>
                <a:path w="1854" h="1580" extrusionOk="0">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87;p30"/>
            <p:cNvSpPr/>
            <p:nvPr/>
          </p:nvSpPr>
          <p:spPr>
            <a:xfrm>
              <a:off x="550455" y="2287112"/>
              <a:ext cx="27314" cy="23233"/>
            </a:xfrm>
            <a:custGeom>
              <a:avLst/>
              <a:gdLst/>
              <a:ahLst/>
              <a:cxnLst/>
              <a:rect l="l" t="t" r="r" b="b"/>
              <a:pathLst>
                <a:path w="1854" h="1577" extrusionOk="0">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88;p30"/>
            <p:cNvSpPr/>
            <p:nvPr/>
          </p:nvSpPr>
          <p:spPr>
            <a:xfrm>
              <a:off x="550455" y="2410335"/>
              <a:ext cx="27314" cy="23248"/>
            </a:xfrm>
            <a:custGeom>
              <a:avLst/>
              <a:gdLst/>
              <a:ahLst/>
              <a:cxnLst/>
              <a:rect l="l" t="t" r="r" b="b"/>
              <a:pathLst>
                <a:path w="1854" h="1578" extrusionOk="0">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8596127"/>
      </p:ext>
    </p:extLst>
  </p:cSld>
  <p:clrMapOvr>
    <a:masterClrMapping/>
  </p:clrMapOvr>
</p:sld>
</file>

<file path=ppt/theme/theme1.xml><?xml version="1.0" encoding="utf-8"?>
<a:theme xmlns:a="http://schemas.openxmlformats.org/drawingml/2006/main" name="Asian Food Workshop by Slidesgo">
  <a:themeElements>
    <a:clrScheme name="Simple Light">
      <a:dk1>
        <a:srgbClr val="FFFFFF"/>
      </a:dk1>
      <a:lt1>
        <a:srgbClr val="1B1B1B"/>
      </a:lt1>
      <a:dk2>
        <a:srgbClr val="F5CDB2"/>
      </a:dk2>
      <a:lt2>
        <a:srgbClr val="EEEEEE"/>
      </a:lt2>
      <a:accent1>
        <a:srgbClr val="FFE6D5"/>
      </a:accent1>
      <a:accent2>
        <a:srgbClr val="FFCFAF"/>
      </a:accent2>
      <a:accent3>
        <a:srgbClr val="F8C7A5"/>
      </a:accent3>
      <a:accent4>
        <a:srgbClr val="A78F7E"/>
      </a:accent4>
      <a:accent5>
        <a:srgbClr val="EE9458"/>
      </a:accent5>
      <a:accent6>
        <a:srgbClr val="FFE6D5"/>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Asian Food Workshop by Slidesgo</Template>
  <TotalTime>111</TotalTime>
  <Words>636</Words>
  <Application>Microsoft Office PowerPoint</Application>
  <PresentationFormat>Màn hình rộng</PresentationFormat>
  <Paragraphs>104</Paragraphs>
  <Slides>18</Slides>
  <Notes>0</Notes>
  <HiddenSlides>0</HiddenSlides>
  <MMClips>0</MMClips>
  <ScaleCrop>false</ScaleCrop>
  <HeadingPairs>
    <vt:vector size="6" baseType="variant">
      <vt:variant>
        <vt:lpstr>Phông được Dùng</vt:lpstr>
      </vt:variant>
      <vt:variant>
        <vt:i4>16</vt:i4>
      </vt:variant>
      <vt:variant>
        <vt:lpstr>Chủ đề</vt:lpstr>
      </vt:variant>
      <vt:variant>
        <vt:i4>2</vt:i4>
      </vt:variant>
      <vt:variant>
        <vt:lpstr>Tiêu đề Bản chiếu</vt:lpstr>
      </vt:variant>
      <vt:variant>
        <vt:i4>18</vt:i4>
      </vt:variant>
    </vt:vector>
  </HeadingPairs>
  <TitlesOfParts>
    <vt:vector size="36" baseType="lpstr">
      <vt:lpstr>Arial</vt:lpstr>
      <vt:lpstr>Chivo</vt:lpstr>
      <vt:lpstr>Chivo Light</vt:lpstr>
      <vt:lpstr>Fira Sans Condensed Medium</vt:lpstr>
      <vt:lpstr>Fira Sans Extra Condensed Medium</vt:lpstr>
      <vt:lpstr>iCiel Gotham Medium</vt:lpstr>
      <vt:lpstr>iCiel Gotham Thin</vt:lpstr>
      <vt:lpstr>Livvic Light</vt:lpstr>
      <vt:lpstr>Nunito Light</vt:lpstr>
      <vt:lpstr>Overpass Light</vt:lpstr>
      <vt:lpstr>Overpass SemiBold</vt:lpstr>
      <vt:lpstr>Poiret One</vt:lpstr>
      <vt:lpstr>Proxima Nova</vt:lpstr>
      <vt:lpstr>Proxima Nova Semibold</vt:lpstr>
      <vt:lpstr>Roboto Condensed Light</vt:lpstr>
      <vt:lpstr>SFU Futura</vt:lpstr>
      <vt:lpstr>Asian Food Workshop by Slidesgo</vt:lpstr>
      <vt:lpstr>Slidesgo Final Pages</vt:lpstr>
      <vt:lpstr>PHÂN HỆ BÁN HÀNG VÀ SẢN XUẤT</vt:lpstr>
      <vt:lpstr>GIỚI THIỆU CHUNG</vt:lpstr>
      <vt:lpstr>Bản trình bày PowerPoint</vt:lpstr>
      <vt:lpstr>PHÂN HỆ BÁN HÀNG</vt:lpstr>
      <vt:lpstr> </vt:lpstr>
      <vt:lpstr>THUỘC TÍNH</vt:lpstr>
      <vt:lpstr>PHÂN PHỐI SẢN PHẨM</vt:lpstr>
      <vt:lpstr>QUẢNG CÁO</vt:lpstr>
      <vt:lpstr>CHÍNH SÁCH THANH TOÁN</vt:lpstr>
      <vt:lpstr>CHÍNH SÁCH KHUYẾN MÃI</vt:lpstr>
      <vt:lpstr>QUY TRÌNH BÁN HÀNG</vt:lpstr>
      <vt:lpstr>PHÂN HỆ BÁN HÀNG</vt:lpstr>
      <vt:lpstr>QUY TRÌNH SẢN XUẤT</vt:lpstr>
      <vt:lpstr>BẢNG ĐỊNH MỨC BOM</vt:lpstr>
      <vt:lpstr>Bản trình bày PowerPoint</vt:lpstr>
      <vt:lpstr>Bản trình bày PowerPoint</vt:lpstr>
      <vt:lpstr>Bản trình bày PowerPoint</vt:lpstr>
      <vt:lpstr>CẢM ƠN MỌI NGƯỜI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HỆ BÁN HÀNG VÀ SẢN XUẤT</dc:title>
  <dc:creator>ADMIN</dc:creator>
  <cp:lastModifiedBy>Thai Thi Thanh Thuy</cp:lastModifiedBy>
  <cp:revision>17</cp:revision>
  <dcterms:created xsi:type="dcterms:W3CDTF">2021-04-11T11:42:50Z</dcterms:created>
  <dcterms:modified xsi:type="dcterms:W3CDTF">2021-04-18T06:16:32Z</dcterms:modified>
</cp:coreProperties>
</file>