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F0108-986E-4300-96DF-90933C679E5E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C954D-DAB4-4318-92A0-99C32D5838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C954D-DAB4-4318-92A0-99C32D58384E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569-DD4D-4A30-848E-B6CBD996EDA6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F71B-38BE-480B-93E3-14D3475FF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569-DD4D-4A30-848E-B6CBD996EDA6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F71B-38BE-480B-93E3-14D3475FF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569-DD4D-4A30-848E-B6CBD996EDA6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F71B-38BE-480B-93E3-14D3475FF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569-DD4D-4A30-848E-B6CBD996EDA6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F71B-38BE-480B-93E3-14D3475FF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569-DD4D-4A30-848E-B6CBD996EDA6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F71B-38BE-480B-93E3-14D3475FF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569-DD4D-4A30-848E-B6CBD996EDA6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F71B-38BE-480B-93E3-14D3475FF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569-DD4D-4A30-848E-B6CBD996EDA6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F71B-38BE-480B-93E3-14D3475FF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569-DD4D-4A30-848E-B6CBD996EDA6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F71B-38BE-480B-93E3-14D3475FF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569-DD4D-4A30-848E-B6CBD996EDA6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F71B-38BE-480B-93E3-14D3475FF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569-DD4D-4A30-848E-B6CBD996EDA6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F71B-38BE-480B-93E3-14D3475FF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569-DD4D-4A30-848E-B6CBD996EDA6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F71B-38BE-480B-93E3-14D3475FF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95569-DD4D-4A30-848E-B6CBD996EDA6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F71B-38BE-480B-93E3-14D3475FFD3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17999">
              <a:srgbClr val="FEE7F2"/>
            </a:gs>
            <a:gs pos="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339752" y="-27384"/>
            <a:ext cx="438843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6000" b="1" i="1" dirty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白</a:t>
            </a:r>
            <a:r>
              <a:rPr lang="ja-JP" altLang="en-US" sz="6000" b="1" i="1" dirty="0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の</a:t>
            </a:r>
            <a:r>
              <a:rPr lang="ja-JP" altLang="en-US" sz="6000" b="1" i="1" dirty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軍団</a:t>
            </a:r>
            <a:endParaRPr lang="ja-JP" altLang="en-US" sz="6000" b="1" i="1" cap="none" spc="0" dirty="0">
              <a:ln w="1270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43608" y="836712"/>
            <a:ext cx="68407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b="1" i="1" dirty="0" smtClean="0">
                <a:ln w="190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itchFamily="82" charset="0"/>
              </a:rPr>
              <a:t>～</a:t>
            </a:r>
            <a:r>
              <a:rPr lang="en-US" altLang="ja-JP" sz="4000" b="1" i="1" dirty="0" smtClean="0">
                <a:ln w="190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itchFamily="82" charset="0"/>
              </a:rPr>
              <a:t>the </a:t>
            </a:r>
            <a:r>
              <a:rPr lang="en-US" altLang="ja-JP" sz="4000" b="1" i="1" cap="none" spc="0" dirty="0" smtClean="0">
                <a:ln w="190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itchFamily="82" charset="0"/>
              </a:rPr>
              <a:t>heven’S WAY</a:t>
            </a:r>
            <a:r>
              <a:rPr lang="ja-JP" altLang="en-US" sz="4000" b="1" i="1" cap="none" spc="0" dirty="0" smtClean="0">
                <a:ln w="190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itchFamily="82" charset="0"/>
              </a:rPr>
              <a:t>～</a:t>
            </a:r>
            <a:endParaRPr lang="ja-JP" altLang="en-US" sz="4000" b="1" i="1" cap="none" spc="0" dirty="0">
              <a:ln w="19050" cmpd="sng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843808" y="2420888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敵</a:t>
            </a:r>
            <a:r>
              <a:rPr kumimoji="1" lang="ja-JP" altLang="en-US" sz="2000" dirty="0" smtClean="0"/>
              <a:t>を倒すに</a:t>
            </a:r>
            <a:r>
              <a:rPr kumimoji="1" lang="ja-JP" altLang="en-US" sz="2000" dirty="0" smtClean="0"/>
              <a:t>は</a:t>
            </a:r>
            <a:r>
              <a:rPr lang="ja-JP" altLang="en-US" sz="2400" b="1" dirty="0" smtClean="0">
                <a:ln w="31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白の</a:t>
            </a:r>
            <a:r>
              <a:rPr lang="ja-JP" altLang="en-US" sz="2400" b="1" dirty="0" smtClean="0">
                <a:ln w="31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軍団</a:t>
            </a:r>
            <a:r>
              <a:rPr kumimoji="1" lang="ja-JP" altLang="en-US" sz="2000" dirty="0" smtClean="0"/>
              <a:t>を</a:t>
            </a:r>
            <a:endParaRPr kumimoji="1" lang="en-US" altLang="ja-JP" sz="2000" dirty="0" smtClean="0"/>
          </a:p>
          <a:p>
            <a:r>
              <a:rPr lang="ja-JP" altLang="en-US" sz="2800" b="1" i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犠牲</a:t>
            </a:r>
            <a:r>
              <a:rPr kumimoji="1" lang="ja-JP" altLang="en-US" sz="2000" dirty="0" smtClean="0"/>
              <a:t>に</a:t>
            </a:r>
            <a:r>
              <a:rPr kumimoji="1" lang="ja-JP" altLang="en-US" sz="2000" dirty="0" smtClean="0"/>
              <a:t>してければならない</a:t>
            </a:r>
            <a:endParaRPr kumimoji="1" lang="en-US" altLang="ja-JP" sz="2000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987824" y="4149080"/>
            <a:ext cx="2977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敵の攻撃</a:t>
            </a:r>
            <a:r>
              <a:rPr kumimoji="1" lang="ja-JP" altLang="en-US" sz="2000" dirty="0" smtClean="0"/>
              <a:t>を食らうと</a:t>
            </a:r>
            <a:endParaRPr kumimoji="1" lang="en-US" altLang="ja-JP" sz="2000" dirty="0" smtClean="0"/>
          </a:p>
          <a:p>
            <a:r>
              <a:rPr lang="ja-JP" altLang="en-US" sz="2400" i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仲間が減って</a:t>
            </a:r>
            <a:r>
              <a:rPr lang="ja-JP" altLang="en-US" sz="2400" i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しまう</a:t>
            </a:r>
            <a:r>
              <a:rPr lang="ja-JP" altLang="en-US" sz="2400" i="1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！</a:t>
            </a:r>
            <a:endParaRPr lang="en-US" altLang="ja-JP" sz="2400" i="1" dirty="0" smtClean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9" name="円形吹き出し 78"/>
          <p:cNvSpPr/>
          <p:nvPr/>
        </p:nvSpPr>
        <p:spPr>
          <a:xfrm rot="1742037" flipH="1">
            <a:off x="4112860" y="1672537"/>
            <a:ext cx="238074" cy="223388"/>
          </a:xfrm>
          <a:prstGeom prst="wedgeEllipseCallout">
            <a:avLst>
              <a:gd name="adj1" fmla="val -102943"/>
              <a:gd name="adj2" fmla="val 19458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左矢印吹き出し 80"/>
          <p:cNvSpPr/>
          <p:nvPr/>
        </p:nvSpPr>
        <p:spPr>
          <a:xfrm>
            <a:off x="4427986" y="1647185"/>
            <a:ext cx="1800198" cy="64972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82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83" name="左矢印吹き出し 82"/>
          <p:cNvSpPr/>
          <p:nvPr/>
        </p:nvSpPr>
        <p:spPr>
          <a:xfrm>
            <a:off x="7380314" y="1628800"/>
            <a:ext cx="1368150" cy="70169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82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敵</a:t>
            </a:r>
            <a:endParaRPr kumimoji="1" lang="ja-JP" altLang="en-US" dirty="0"/>
          </a:p>
        </p:txBody>
      </p:sp>
      <p:sp>
        <p:nvSpPr>
          <p:cNvPr id="84" name="フローチャート : 分類 83"/>
          <p:cNvSpPr/>
          <p:nvPr/>
        </p:nvSpPr>
        <p:spPr>
          <a:xfrm>
            <a:off x="6706318" y="1700809"/>
            <a:ext cx="601986" cy="584748"/>
          </a:xfrm>
          <a:prstGeom prst="flowChartSor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6" name="グループ化 165"/>
          <p:cNvGrpSpPr/>
          <p:nvPr/>
        </p:nvGrpSpPr>
        <p:grpSpPr>
          <a:xfrm>
            <a:off x="755576" y="2636912"/>
            <a:ext cx="1944216" cy="1224136"/>
            <a:chOff x="467544" y="2708920"/>
            <a:chExt cx="1944216" cy="1224136"/>
          </a:xfrm>
        </p:grpSpPr>
        <p:sp>
          <p:nvSpPr>
            <p:cNvPr id="58" name="正方形/長方形 57"/>
            <p:cNvSpPr/>
            <p:nvPr/>
          </p:nvSpPr>
          <p:spPr>
            <a:xfrm>
              <a:off x="467544" y="2708920"/>
              <a:ext cx="1944216" cy="12241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涙形 59"/>
            <p:cNvSpPr/>
            <p:nvPr/>
          </p:nvSpPr>
          <p:spPr>
            <a:xfrm rot="7916710">
              <a:off x="816497" y="3360038"/>
              <a:ext cx="524630" cy="583264"/>
            </a:xfrm>
            <a:prstGeom prst="teardrop">
              <a:avLst>
                <a:gd name="adj" fmla="val 20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825690" y="3418260"/>
              <a:ext cx="430717" cy="452276"/>
              <a:chOff x="1413529" y="5498822"/>
              <a:chExt cx="797622" cy="931157"/>
            </a:xfrm>
            <a:solidFill>
              <a:schemeClr val="bg1"/>
            </a:solidFill>
          </p:grpSpPr>
          <p:sp>
            <p:nvSpPr>
              <p:cNvPr id="47" name="円形吹き出し 46"/>
              <p:cNvSpPr/>
              <p:nvPr/>
            </p:nvSpPr>
            <p:spPr>
              <a:xfrm rot="1372177">
                <a:off x="1413529" y="5789061"/>
                <a:ext cx="134298" cy="114805"/>
              </a:xfrm>
              <a:prstGeom prst="wedgeEllipseCallout">
                <a:avLst>
                  <a:gd name="adj1" fmla="val 132201"/>
                  <a:gd name="adj2" fmla="val 257863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円形吹き出し 47"/>
              <p:cNvSpPr/>
              <p:nvPr/>
            </p:nvSpPr>
            <p:spPr>
              <a:xfrm rot="1372177">
                <a:off x="1754160" y="5498822"/>
                <a:ext cx="143870" cy="118744"/>
              </a:xfrm>
              <a:prstGeom prst="wedgeEllipseCallout">
                <a:avLst>
                  <a:gd name="adj1" fmla="val 44287"/>
                  <a:gd name="adj2" fmla="val 285548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円形吹き出し 48"/>
              <p:cNvSpPr/>
              <p:nvPr/>
            </p:nvSpPr>
            <p:spPr>
              <a:xfrm rot="1372177">
                <a:off x="1559579" y="5788364"/>
                <a:ext cx="134298" cy="114805"/>
              </a:xfrm>
              <a:prstGeom prst="wedgeEllipseCallout">
                <a:avLst>
                  <a:gd name="adj1" fmla="val 122432"/>
                  <a:gd name="adj2" fmla="val 189487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円形吹き出し 49"/>
              <p:cNvSpPr/>
              <p:nvPr/>
            </p:nvSpPr>
            <p:spPr>
              <a:xfrm rot="1372177">
                <a:off x="1896297" y="5681189"/>
                <a:ext cx="134298" cy="114805"/>
              </a:xfrm>
              <a:prstGeom prst="wedgeEllipseCallout">
                <a:avLst>
                  <a:gd name="adj1" fmla="val -14321"/>
                  <a:gd name="adj2" fmla="val 238327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円形吹き出し 50"/>
              <p:cNvSpPr/>
              <p:nvPr/>
            </p:nvSpPr>
            <p:spPr>
              <a:xfrm rot="1372177">
                <a:off x="1616395" y="5999227"/>
                <a:ext cx="134298" cy="114805"/>
              </a:xfrm>
              <a:prstGeom prst="wedgeEllipseCallout">
                <a:avLst>
                  <a:gd name="adj1" fmla="val 83360"/>
                  <a:gd name="adj2" fmla="val 248095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円形吹き出し 51"/>
              <p:cNvSpPr/>
              <p:nvPr/>
            </p:nvSpPr>
            <p:spPr>
              <a:xfrm rot="1372177">
                <a:off x="1886186" y="6050723"/>
                <a:ext cx="134298" cy="114805"/>
              </a:xfrm>
              <a:prstGeom prst="wedgeEllipseCallout">
                <a:avLst>
                  <a:gd name="adj1" fmla="val -14321"/>
                  <a:gd name="adj2" fmla="val 238327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円形吹き出し 52"/>
              <p:cNvSpPr/>
              <p:nvPr/>
            </p:nvSpPr>
            <p:spPr>
              <a:xfrm rot="1372177">
                <a:off x="2076853" y="5944246"/>
                <a:ext cx="134298" cy="114805"/>
              </a:xfrm>
              <a:prstGeom prst="wedgeEllipseCallout">
                <a:avLst>
                  <a:gd name="adj1" fmla="val 24751"/>
                  <a:gd name="adj2" fmla="val 248095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円形吹き出し 53"/>
              <p:cNvSpPr/>
              <p:nvPr/>
            </p:nvSpPr>
            <p:spPr>
              <a:xfrm rot="1372177">
                <a:off x="1774643" y="6315174"/>
                <a:ext cx="134298" cy="114805"/>
              </a:xfrm>
              <a:prstGeom prst="wedgeEllipseCallout">
                <a:avLst>
                  <a:gd name="adj1" fmla="val 44287"/>
                  <a:gd name="adj2" fmla="val 150414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形吹き出し 54"/>
              <p:cNvSpPr/>
              <p:nvPr/>
            </p:nvSpPr>
            <p:spPr>
              <a:xfrm rot="1372177">
                <a:off x="1996740" y="6313780"/>
                <a:ext cx="134298" cy="114805"/>
              </a:xfrm>
              <a:prstGeom prst="wedgeEllipseCallout">
                <a:avLst>
                  <a:gd name="adj1" fmla="val 63824"/>
                  <a:gd name="adj2" fmla="val 228559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円形吹き出し 55"/>
              <p:cNvSpPr/>
              <p:nvPr/>
            </p:nvSpPr>
            <p:spPr>
              <a:xfrm rot="1372177">
                <a:off x="1789809" y="5760873"/>
                <a:ext cx="134298" cy="114805"/>
              </a:xfrm>
              <a:prstGeom prst="wedgeEllipseCallout">
                <a:avLst>
                  <a:gd name="adj1" fmla="val 34520"/>
                  <a:gd name="adj2" fmla="val 248095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円形吹き出し 56"/>
              <p:cNvSpPr/>
              <p:nvPr/>
            </p:nvSpPr>
            <p:spPr>
              <a:xfrm rot="1372177" flipH="1">
                <a:off x="2064655" y="5627602"/>
                <a:ext cx="134298" cy="114805"/>
              </a:xfrm>
              <a:prstGeom prst="wedgeEllipseCallout">
                <a:avLst>
                  <a:gd name="adj1" fmla="val -14321"/>
                  <a:gd name="adj2" fmla="val 238327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6" name="フローチャート : 分類 85"/>
            <p:cNvSpPr/>
            <p:nvPr/>
          </p:nvSpPr>
          <p:spPr>
            <a:xfrm>
              <a:off x="1081509" y="2708920"/>
              <a:ext cx="562800" cy="472894"/>
            </a:xfrm>
            <a:prstGeom prst="flowChartSor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乗算記号 58"/>
            <p:cNvSpPr/>
            <p:nvPr/>
          </p:nvSpPr>
          <p:spPr>
            <a:xfrm rot="2754912">
              <a:off x="1486002" y="3021002"/>
              <a:ext cx="207105" cy="220332"/>
            </a:xfrm>
            <a:prstGeom prst="mathMultiply">
              <a:avLst>
                <a:gd name="adj1" fmla="val 11023"/>
              </a:avLst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5" name="グループ化 164"/>
          <p:cNvGrpSpPr/>
          <p:nvPr/>
        </p:nvGrpSpPr>
        <p:grpSpPr>
          <a:xfrm>
            <a:off x="755576" y="4221088"/>
            <a:ext cx="1944216" cy="1224136"/>
            <a:chOff x="467544" y="4437112"/>
            <a:chExt cx="1944216" cy="1224136"/>
          </a:xfrm>
        </p:grpSpPr>
        <p:sp>
          <p:nvSpPr>
            <p:cNvPr id="8" name="正方形/長方形 7"/>
            <p:cNvSpPr/>
            <p:nvPr/>
          </p:nvSpPr>
          <p:spPr>
            <a:xfrm>
              <a:off x="467544" y="4437112"/>
              <a:ext cx="1944216" cy="12241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涙形 109"/>
            <p:cNvSpPr/>
            <p:nvPr/>
          </p:nvSpPr>
          <p:spPr>
            <a:xfrm rot="7916710">
              <a:off x="821930" y="4989403"/>
              <a:ext cx="543224" cy="651884"/>
            </a:xfrm>
            <a:prstGeom prst="teardrop">
              <a:avLst>
                <a:gd name="adj" fmla="val 20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2" name="グループ化 111"/>
            <p:cNvGrpSpPr/>
            <p:nvPr/>
          </p:nvGrpSpPr>
          <p:grpSpPr>
            <a:xfrm>
              <a:off x="810641" y="5073663"/>
              <a:ext cx="481389" cy="468306"/>
              <a:chOff x="1413529" y="5498822"/>
              <a:chExt cx="797622" cy="931157"/>
            </a:xfrm>
            <a:solidFill>
              <a:schemeClr val="bg1"/>
            </a:solidFill>
          </p:grpSpPr>
          <p:sp>
            <p:nvSpPr>
              <p:cNvPr id="113" name="円形吹き出し 112"/>
              <p:cNvSpPr/>
              <p:nvPr/>
            </p:nvSpPr>
            <p:spPr>
              <a:xfrm rot="1372177">
                <a:off x="1413529" y="5789061"/>
                <a:ext cx="134298" cy="114805"/>
              </a:xfrm>
              <a:prstGeom prst="wedgeEllipseCallout">
                <a:avLst>
                  <a:gd name="adj1" fmla="val 132201"/>
                  <a:gd name="adj2" fmla="val 257863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円形吹き出し 113"/>
              <p:cNvSpPr/>
              <p:nvPr/>
            </p:nvSpPr>
            <p:spPr>
              <a:xfrm rot="1372177">
                <a:off x="1754160" y="5498822"/>
                <a:ext cx="143870" cy="118744"/>
              </a:xfrm>
              <a:prstGeom prst="wedgeEllipseCallout">
                <a:avLst>
                  <a:gd name="adj1" fmla="val 44287"/>
                  <a:gd name="adj2" fmla="val 285548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円形吹き出し 114"/>
              <p:cNvSpPr/>
              <p:nvPr/>
            </p:nvSpPr>
            <p:spPr>
              <a:xfrm rot="1372177">
                <a:off x="1559579" y="5788364"/>
                <a:ext cx="134298" cy="114805"/>
              </a:xfrm>
              <a:prstGeom prst="wedgeEllipseCallout">
                <a:avLst>
                  <a:gd name="adj1" fmla="val 122432"/>
                  <a:gd name="adj2" fmla="val 189487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円形吹き出し 115"/>
              <p:cNvSpPr/>
              <p:nvPr/>
            </p:nvSpPr>
            <p:spPr>
              <a:xfrm rot="1372177">
                <a:off x="1896297" y="5681189"/>
                <a:ext cx="134298" cy="114805"/>
              </a:xfrm>
              <a:prstGeom prst="wedgeEllipseCallout">
                <a:avLst>
                  <a:gd name="adj1" fmla="val -14321"/>
                  <a:gd name="adj2" fmla="val 238327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円形吹き出し 116"/>
              <p:cNvSpPr/>
              <p:nvPr/>
            </p:nvSpPr>
            <p:spPr>
              <a:xfrm rot="1372177">
                <a:off x="1616395" y="5999227"/>
                <a:ext cx="134298" cy="114805"/>
              </a:xfrm>
              <a:prstGeom prst="wedgeEllipseCallout">
                <a:avLst>
                  <a:gd name="adj1" fmla="val 83360"/>
                  <a:gd name="adj2" fmla="val 248095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円形吹き出し 117"/>
              <p:cNvSpPr/>
              <p:nvPr/>
            </p:nvSpPr>
            <p:spPr>
              <a:xfrm rot="1372177">
                <a:off x="1886186" y="6050723"/>
                <a:ext cx="134298" cy="114805"/>
              </a:xfrm>
              <a:prstGeom prst="wedgeEllipseCallout">
                <a:avLst>
                  <a:gd name="adj1" fmla="val -14321"/>
                  <a:gd name="adj2" fmla="val 238327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円形吹き出し 118"/>
              <p:cNvSpPr/>
              <p:nvPr/>
            </p:nvSpPr>
            <p:spPr>
              <a:xfrm rot="1372177">
                <a:off x="2076853" y="5944246"/>
                <a:ext cx="134298" cy="114805"/>
              </a:xfrm>
              <a:prstGeom prst="wedgeEllipseCallout">
                <a:avLst>
                  <a:gd name="adj1" fmla="val 24751"/>
                  <a:gd name="adj2" fmla="val 248095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円形吹き出し 119"/>
              <p:cNvSpPr/>
              <p:nvPr/>
            </p:nvSpPr>
            <p:spPr>
              <a:xfrm rot="1372177">
                <a:off x="1774643" y="6315174"/>
                <a:ext cx="134298" cy="114805"/>
              </a:xfrm>
              <a:prstGeom prst="wedgeEllipseCallout">
                <a:avLst>
                  <a:gd name="adj1" fmla="val 44287"/>
                  <a:gd name="adj2" fmla="val 150414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円形吹き出し 120"/>
              <p:cNvSpPr/>
              <p:nvPr/>
            </p:nvSpPr>
            <p:spPr>
              <a:xfrm rot="1372177">
                <a:off x="1996740" y="6313780"/>
                <a:ext cx="134298" cy="114805"/>
              </a:xfrm>
              <a:prstGeom prst="wedgeEllipseCallout">
                <a:avLst>
                  <a:gd name="adj1" fmla="val 63824"/>
                  <a:gd name="adj2" fmla="val 228559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円形吹き出し 121"/>
              <p:cNvSpPr/>
              <p:nvPr/>
            </p:nvSpPr>
            <p:spPr>
              <a:xfrm rot="1372177">
                <a:off x="1789809" y="5760873"/>
                <a:ext cx="134298" cy="114805"/>
              </a:xfrm>
              <a:prstGeom prst="wedgeEllipseCallout">
                <a:avLst>
                  <a:gd name="adj1" fmla="val 34520"/>
                  <a:gd name="adj2" fmla="val 248095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円形吹き出し 122"/>
              <p:cNvSpPr/>
              <p:nvPr/>
            </p:nvSpPr>
            <p:spPr>
              <a:xfrm rot="1372177" flipH="1">
                <a:off x="2064655" y="5627602"/>
                <a:ext cx="134298" cy="114805"/>
              </a:xfrm>
              <a:prstGeom prst="wedgeEllipseCallout">
                <a:avLst>
                  <a:gd name="adj1" fmla="val -14321"/>
                  <a:gd name="adj2" fmla="val 238327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8" name="星 12 137"/>
            <p:cNvSpPr/>
            <p:nvPr/>
          </p:nvSpPr>
          <p:spPr>
            <a:xfrm>
              <a:off x="982189" y="5073663"/>
              <a:ext cx="571828" cy="489654"/>
            </a:xfrm>
            <a:prstGeom prst="star12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フローチャート : 分類 135"/>
            <p:cNvSpPr/>
            <p:nvPr/>
          </p:nvSpPr>
          <p:spPr>
            <a:xfrm>
              <a:off x="1153738" y="4926766"/>
              <a:ext cx="629011" cy="489654"/>
            </a:xfrm>
            <a:prstGeom prst="flowChartSor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6300192" y="2636912"/>
            <a:ext cx="2088232" cy="1296144"/>
            <a:chOff x="6012160" y="2708920"/>
            <a:chExt cx="2088232" cy="1296144"/>
          </a:xfrm>
        </p:grpSpPr>
        <p:sp>
          <p:nvSpPr>
            <p:cNvPr id="135" name="正方形/長方形 134"/>
            <p:cNvSpPr/>
            <p:nvPr/>
          </p:nvSpPr>
          <p:spPr>
            <a:xfrm>
              <a:off x="6012160" y="2708920"/>
              <a:ext cx="2088232" cy="1296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上カーブ矢印 136"/>
            <p:cNvSpPr/>
            <p:nvPr/>
          </p:nvSpPr>
          <p:spPr>
            <a:xfrm rot="18865858">
              <a:off x="6978922" y="3611198"/>
              <a:ext cx="566616" cy="221115"/>
            </a:xfrm>
            <a:prstGeom prst="curved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円形吹き出し 156"/>
            <p:cNvSpPr/>
            <p:nvPr/>
          </p:nvSpPr>
          <p:spPr>
            <a:xfrm rot="1372177" flipH="1">
              <a:off x="7251146" y="3193889"/>
              <a:ext cx="101887" cy="111421"/>
            </a:xfrm>
            <a:prstGeom prst="wedgeEllipseCallout">
              <a:avLst>
                <a:gd name="adj1" fmla="val -154850"/>
                <a:gd name="adj2" fmla="val 161301"/>
              </a:avLst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涙形 88"/>
            <p:cNvSpPr/>
            <p:nvPr/>
          </p:nvSpPr>
          <p:spPr>
            <a:xfrm rot="7916710">
              <a:off x="6390962" y="3393892"/>
              <a:ext cx="555491" cy="626469"/>
            </a:xfrm>
            <a:prstGeom prst="teardrop">
              <a:avLst>
                <a:gd name="adj" fmla="val 20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6" name="グループ化 63"/>
            <p:cNvGrpSpPr/>
            <p:nvPr/>
          </p:nvGrpSpPr>
          <p:grpSpPr>
            <a:xfrm>
              <a:off x="6396835" y="3459986"/>
              <a:ext cx="462622" cy="478880"/>
              <a:chOff x="1413529" y="5498822"/>
              <a:chExt cx="797622" cy="931157"/>
            </a:xfrm>
            <a:solidFill>
              <a:schemeClr val="bg1"/>
            </a:solidFill>
          </p:grpSpPr>
          <p:sp>
            <p:nvSpPr>
              <p:cNvPr id="124" name="円形吹き出し 123"/>
              <p:cNvSpPr/>
              <p:nvPr/>
            </p:nvSpPr>
            <p:spPr>
              <a:xfrm rot="1372177">
                <a:off x="1413529" y="5789061"/>
                <a:ext cx="134298" cy="114805"/>
              </a:xfrm>
              <a:prstGeom prst="wedgeEllipseCallout">
                <a:avLst>
                  <a:gd name="adj1" fmla="val 132201"/>
                  <a:gd name="adj2" fmla="val 257863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円形吹き出し 124"/>
              <p:cNvSpPr/>
              <p:nvPr/>
            </p:nvSpPr>
            <p:spPr>
              <a:xfrm rot="1372177">
                <a:off x="1754160" y="5498822"/>
                <a:ext cx="143870" cy="118744"/>
              </a:xfrm>
              <a:prstGeom prst="wedgeEllipseCallout">
                <a:avLst>
                  <a:gd name="adj1" fmla="val 44287"/>
                  <a:gd name="adj2" fmla="val 285548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円形吹き出し 125"/>
              <p:cNvSpPr/>
              <p:nvPr/>
            </p:nvSpPr>
            <p:spPr>
              <a:xfrm rot="1372177">
                <a:off x="1559579" y="5788364"/>
                <a:ext cx="134298" cy="114805"/>
              </a:xfrm>
              <a:prstGeom prst="wedgeEllipseCallout">
                <a:avLst>
                  <a:gd name="adj1" fmla="val 122432"/>
                  <a:gd name="adj2" fmla="val 189487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円形吹き出し 126"/>
              <p:cNvSpPr/>
              <p:nvPr/>
            </p:nvSpPr>
            <p:spPr>
              <a:xfrm rot="1372177">
                <a:off x="1896297" y="5681189"/>
                <a:ext cx="134298" cy="114805"/>
              </a:xfrm>
              <a:prstGeom prst="wedgeEllipseCallout">
                <a:avLst>
                  <a:gd name="adj1" fmla="val -14321"/>
                  <a:gd name="adj2" fmla="val 238327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円形吹き出し 128"/>
              <p:cNvSpPr/>
              <p:nvPr/>
            </p:nvSpPr>
            <p:spPr>
              <a:xfrm rot="1372177">
                <a:off x="1886186" y="6050723"/>
                <a:ext cx="134298" cy="114805"/>
              </a:xfrm>
              <a:prstGeom prst="wedgeEllipseCallout">
                <a:avLst>
                  <a:gd name="adj1" fmla="val -14321"/>
                  <a:gd name="adj2" fmla="val 238327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円形吹き出し 129"/>
              <p:cNvSpPr/>
              <p:nvPr/>
            </p:nvSpPr>
            <p:spPr>
              <a:xfrm rot="1372177">
                <a:off x="2076853" y="5944246"/>
                <a:ext cx="134298" cy="114805"/>
              </a:xfrm>
              <a:prstGeom prst="wedgeEllipseCallout">
                <a:avLst>
                  <a:gd name="adj1" fmla="val 24751"/>
                  <a:gd name="adj2" fmla="val 248095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円形吹き出し 130"/>
              <p:cNvSpPr/>
              <p:nvPr/>
            </p:nvSpPr>
            <p:spPr>
              <a:xfrm rot="1372177">
                <a:off x="1774643" y="6315174"/>
                <a:ext cx="134298" cy="114805"/>
              </a:xfrm>
              <a:prstGeom prst="wedgeEllipseCallout">
                <a:avLst>
                  <a:gd name="adj1" fmla="val 44287"/>
                  <a:gd name="adj2" fmla="val 150414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8" name="乗算記号 107"/>
            <p:cNvSpPr/>
            <p:nvPr/>
          </p:nvSpPr>
          <p:spPr>
            <a:xfrm rot="2754912">
              <a:off x="7107639" y="3037679"/>
              <a:ext cx="219288" cy="236653"/>
            </a:xfrm>
            <a:prstGeom prst="mathMultiply">
              <a:avLst>
                <a:gd name="adj1" fmla="val 11023"/>
              </a:avLst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星 12 108"/>
            <p:cNvSpPr/>
            <p:nvPr/>
          </p:nvSpPr>
          <p:spPr>
            <a:xfrm>
              <a:off x="6891418" y="2959275"/>
              <a:ext cx="439629" cy="250355"/>
            </a:xfrm>
            <a:prstGeom prst="star12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フローチャート : 分類 110"/>
            <p:cNvSpPr/>
            <p:nvPr/>
          </p:nvSpPr>
          <p:spPr>
            <a:xfrm>
              <a:off x="6671604" y="2708920"/>
              <a:ext cx="604489" cy="500712"/>
            </a:xfrm>
            <a:prstGeom prst="flowChartSor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3" name="右矢印 162"/>
          <p:cNvSpPr/>
          <p:nvPr/>
        </p:nvSpPr>
        <p:spPr>
          <a:xfrm>
            <a:off x="2987824" y="4869160"/>
            <a:ext cx="3240360" cy="576064"/>
          </a:xfrm>
          <a:prstGeom prst="rightArrow">
            <a:avLst>
              <a:gd name="adj1" fmla="val 3346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8" name="グループ化 167"/>
          <p:cNvGrpSpPr/>
          <p:nvPr/>
        </p:nvGrpSpPr>
        <p:grpSpPr>
          <a:xfrm>
            <a:off x="6300192" y="4221088"/>
            <a:ext cx="2088232" cy="1296144"/>
            <a:chOff x="6012160" y="4293096"/>
            <a:chExt cx="2088232" cy="1296144"/>
          </a:xfrm>
        </p:grpSpPr>
        <p:sp>
          <p:nvSpPr>
            <p:cNvPr id="140" name="正方形/長方形 139"/>
            <p:cNvSpPr/>
            <p:nvPr/>
          </p:nvSpPr>
          <p:spPr>
            <a:xfrm>
              <a:off x="6012160" y="4293096"/>
              <a:ext cx="2088232" cy="1296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涙形 140"/>
            <p:cNvSpPr/>
            <p:nvPr/>
          </p:nvSpPr>
          <p:spPr>
            <a:xfrm rot="7916710">
              <a:off x="6975159" y="4887299"/>
              <a:ext cx="359449" cy="392627"/>
            </a:xfrm>
            <a:prstGeom prst="teardrop">
              <a:avLst>
                <a:gd name="adj" fmla="val 20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2" name="グループ化 141"/>
            <p:cNvGrpSpPr/>
            <p:nvPr/>
          </p:nvGrpSpPr>
          <p:grpSpPr>
            <a:xfrm>
              <a:off x="7039123" y="4938775"/>
              <a:ext cx="231028" cy="216596"/>
              <a:chOff x="1774643" y="6063910"/>
              <a:chExt cx="356395" cy="366069"/>
            </a:xfrm>
            <a:solidFill>
              <a:schemeClr val="bg1"/>
            </a:solidFill>
          </p:grpSpPr>
          <p:sp>
            <p:nvSpPr>
              <p:cNvPr id="149" name="円形吹き出し 148"/>
              <p:cNvSpPr/>
              <p:nvPr/>
            </p:nvSpPr>
            <p:spPr>
              <a:xfrm rot="1372177">
                <a:off x="1980569" y="6063910"/>
                <a:ext cx="134297" cy="114805"/>
              </a:xfrm>
              <a:prstGeom prst="wedgeEllipseCallout">
                <a:avLst>
                  <a:gd name="adj1" fmla="val 24751"/>
                  <a:gd name="adj2" fmla="val 248095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円形吹き出し 149"/>
              <p:cNvSpPr/>
              <p:nvPr/>
            </p:nvSpPr>
            <p:spPr>
              <a:xfrm rot="1372177">
                <a:off x="1774643" y="6315174"/>
                <a:ext cx="134298" cy="114805"/>
              </a:xfrm>
              <a:prstGeom prst="wedgeEllipseCallout">
                <a:avLst>
                  <a:gd name="adj1" fmla="val 44287"/>
                  <a:gd name="adj2" fmla="val 150414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円形吹き出し 150"/>
              <p:cNvSpPr/>
              <p:nvPr/>
            </p:nvSpPr>
            <p:spPr>
              <a:xfrm rot="1372177">
                <a:off x="1996740" y="6313780"/>
                <a:ext cx="134298" cy="114805"/>
              </a:xfrm>
              <a:prstGeom prst="wedgeEllipseCallout">
                <a:avLst>
                  <a:gd name="adj1" fmla="val 63824"/>
                  <a:gd name="adj2" fmla="val 228559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0" name="角丸四角形 169"/>
          <p:cNvSpPr/>
          <p:nvPr/>
        </p:nvSpPr>
        <p:spPr>
          <a:xfrm>
            <a:off x="179512" y="1628800"/>
            <a:ext cx="360040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ジャンル：３</a:t>
            </a:r>
            <a:r>
              <a:rPr lang="en-US" altLang="ja-JP" dirty="0" smtClean="0"/>
              <a:t>D</a:t>
            </a:r>
            <a:r>
              <a:rPr lang="ja-JP" altLang="en-US" dirty="0" smtClean="0"/>
              <a:t>奥行きシューティング</a:t>
            </a:r>
            <a:endParaRPr lang="en-US" altLang="ja-JP" dirty="0" smtClean="0"/>
          </a:p>
          <a:p>
            <a:r>
              <a:rPr lang="ja-JP" altLang="en-US" dirty="0" smtClean="0"/>
              <a:t>プレイ人数：</a:t>
            </a:r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ja-JP" altLang="en-US" dirty="0" smtClean="0"/>
          </a:p>
        </p:txBody>
      </p:sp>
      <p:sp>
        <p:nvSpPr>
          <p:cNvPr id="171" name="正方形/長方形 170"/>
          <p:cNvSpPr/>
          <p:nvPr/>
        </p:nvSpPr>
        <p:spPr>
          <a:xfrm>
            <a:off x="403717" y="5877272"/>
            <a:ext cx="85010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ja-JP" altLang="en-US" sz="4000" b="1" dirty="0" smtClean="0">
                <a:ln w="31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白の軍団</a:t>
            </a:r>
            <a:r>
              <a:rPr lang="ja-JP" alt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をうまく使って</a:t>
            </a:r>
            <a:r>
              <a:rPr lang="ja-JP" altLang="en-US" sz="4800" b="1" cap="none" spc="0" dirty="0" smtClean="0">
                <a:ln w="1143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楽園を目指せ</a:t>
            </a:r>
            <a:endParaRPr lang="ja-JP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5220072" y="5589240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>
                <a:ln w="31550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itchFamily="82" charset="0"/>
              </a:rPr>
              <a:t>heven</a:t>
            </a:r>
            <a:endParaRPr kumimoji="1" lang="ja-JP" altLang="en-US" sz="2400" dirty="0">
              <a:ln w="31550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3" name="右矢印 172"/>
          <p:cNvSpPr/>
          <p:nvPr/>
        </p:nvSpPr>
        <p:spPr>
          <a:xfrm>
            <a:off x="2987824" y="3356992"/>
            <a:ext cx="3240360" cy="576064"/>
          </a:xfrm>
          <a:prstGeom prst="rightArrow">
            <a:avLst>
              <a:gd name="adj1" fmla="val 33465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57</Words>
  <Application>Microsoft Office PowerPoint</Application>
  <PresentationFormat>画面に合わせる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hio</dc:creator>
  <cp:lastModifiedBy>hio</cp:lastModifiedBy>
  <cp:revision>21</cp:revision>
  <dcterms:created xsi:type="dcterms:W3CDTF">2013-12-09T06:48:08Z</dcterms:created>
  <dcterms:modified xsi:type="dcterms:W3CDTF">2013-12-09T22:55:06Z</dcterms:modified>
</cp:coreProperties>
</file>