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351" r:id="rId10"/>
    <p:sldId id="352" r:id="rId11"/>
    <p:sldId id="264" r:id="rId12"/>
    <p:sldId id="35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7778C-AE0C-4881-B6ED-1C766063C2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37891A-8570-4834-AD3C-1164AB88B3DB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Systemctl list-unit-files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E0170-9BA3-4C8F-801D-A9A3F16EB604}" type="parTrans" cxnId="{CFD3BDEC-2DF8-4814-9A3B-1AA9243BD074}">
      <dgm:prSet/>
      <dgm:spPr/>
      <dgm:t>
        <a:bodyPr/>
        <a:lstStyle/>
        <a:p>
          <a:endParaRPr lang="en-US"/>
        </a:p>
      </dgm:t>
    </dgm:pt>
    <dgm:pt modelId="{F1E4413A-3391-4A16-B3A8-2691ACB9B53C}" type="sibTrans" cxnId="{CFD3BDEC-2DF8-4814-9A3B-1AA9243BD074}">
      <dgm:prSet/>
      <dgm:spPr/>
      <dgm:t>
        <a:bodyPr/>
        <a:lstStyle/>
        <a:p>
          <a:endParaRPr lang="en-US"/>
        </a:p>
      </dgm:t>
    </dgm:pt>
    <dgm:pt modelId="{9C709BB7-17C7-4242-A96A-5B9EEFAED47D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/lib/</a:t>
          </a:r>
          <a:r>
            <a:rPr lang="en-US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systemd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/system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E18CF5-4B33-4866-9EB3-62233A80272C}" type="parTrans" cxnId="{D07DDCEF-C64E-41A6-9E88-E4BB1AF4C09D}">
      <dgm:prSet/>
      <dgm:spPr/>
      <dgm:t>
        <a:bodyPr/>
        <a:lstStyle/>
        <a:p>
          <a:endParaRPr lang="en-US"/>
        </a:p>
      </dgm:t>
    </dgm:pt>
    <dgm:pt modelId="{2CD51676-51F3-4B22-915B-3A470D8ABD1A}" type="sibTrans" cxnId="{D07DDCEF-C64E-41A6-9E88-E4BB1AF4C09D}">
      <dgm:prSet/>
      <dgm:spPr/>
      <dgm:t>
        <a:bodyPr/>
        <a:lstStyle/>
        <a:p>
          <a:endParaRPr lang="en-US"/>
        </a:p>
      </dgm:t>
    </dgm:pt>
    <dgm:pt modelId="{F9085D58-6C8D-4E25-AFEF-18735DEE94F1}">
      <dgm:prSet custT="1"/>
      <dgm:spPr/>
      <dgm:t>
        <a:bodyPr/>
        <a:lstStyle/>
        <a:p>
          <a:r>
            <a:rPr lang="en-US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get-default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CF56D0-FB70-4150-AE12-167F916450A3}" type="parTrans" cxnId="{9D1836A5-DE35-4124-9BC2-4ABB824BB3D0}">
      <dgm:prSet/>
      <dgm:spPr/>
      <dgm:t>
        <a:bodyPr/>
        <a:lstStyle/>
        <a:p>
          <a:endParaRPr lang="en-US"/>
        </a:p>
      </dgm:t>
    </dgm:pt>
    <dgm:pt modelId="{DC8701B3-4692-4E89-A71F-454594021131}" type="sibTrans" cxnId="{9D1836A5-DE35-4124-9BC2-4ABB824BB3D0}">
      <dgm:prSet/>
      <dgm:spPr/>
      <dgm:t>
        <a:bodyPr/>
        <a:lstStyle/>
        <a:p>
          <a:endParaRPr lang="en-US"/>
        </a:p>
      </dgm:t>
    </dgm:pt>
    <dgm:pt modelId="{17E1FE73-839D-4D99-B95F-F05916C3591C}">
      <dgm:prSet custT="1"/>
      <dgm:spPr/>
      <dgm:t>
        <a:bodyPr/>
        <a:lstStyle/>
        <a:p>
          <a:r>
            <a:rPr lang="en-US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set-default multi-</a:t>
          </a:r>
          <a:r>
            <a:rPr lang="en-US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user.target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60109-43AF-40BA-9189-24277A14E612}" type="parTrans" cxnId="{9CFA0A72-51F8-4176-B977-F7C49F609C11}">
      <dgm:prSet/>
      <dgm:spPr/>
      <dgm:t>
        <a:bodyPr/>
        <a:lstStyle/>
        <a:p>
          <a:endParaRPr lang="en-US"/>
        </a:p>
      </dgm:t>
    </dgm:pt>
    <dgm:pt modelId="{CCD9414D-708D-449F-86D8-DBF420DF4FB0}" type="sibTrans" cxnId="{9CFA0A72-51F8-4176-B977-F7C49F609C11}">
      <dgm:prSet/>
      <dgm:spPr/>
      <dgm:t>
        <a:bodyPr/>
        <a:lstStyle/>
        <a:p>
          <a:endParaRPr lang="en-US"/>
        </a:p>
      </dgm:t>
    </dgm:pt>
    <dgm:pt modelId="{CEE1DBDC-3ED3-4FE3-AF5E-2DE1A3107880}">
      <dgm:prSet custT="1"/>
      <dgm:spPr/>
      <dgm:t>
        <a:bodyPr/>
        <a:lstStyle/>
        <a:p>
          <a:r>
            <a:rPr lang="en-US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set-default graphical.target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5E399C-F660-4615-BF14-8E93CD00797D}" type="parTrans" cxnId="{6237267F-8BA2-4201-A229-D1A6663FFFD7}">
      <dgm:prSet/>
      <dgm:spPr/>
      <dgm:t>
        <a:bodyPr/>
        <a:lstStyle/>
        <a:p>
          <a:endParaRPr lang="en-US"/>
        </a:p>
      </dgm:t>
    </dgm:pt>
    <dgm:pt modelId="{30BAF18B-34B2-49D3-B000-B1C086A074FD}" type="sibTrans" cxnId="{6237267F-8BA2-4201-A229-D1A6663FFFD7}">
      <dgm:prSet/>
      <dgm:spPr/>
      <dgm:t>
        <a:bodyPr/>
        <a:lstStyle/>
        <a:p>
          <a:endParaRPr lang="en-US"/>
        </a:p>
      </dgm:t>
    </dgm:pt>
    <dgm:pt modelId="{6F86F4E1-F8C5-4131-9855-01A4852CCE99}" type="pres">
      <dgm:prSet presAssocID="{32B7778C-AE0C-4881-B6ED-1C766063C25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A83D3-D8D6-44A7-9E7D-6F51E6AD7BFF}" type="pres">
      <dgm:prSet presAssocID="{0637891A-8570-4834-AD3C-1164AB88B3DB}" presName="compNode" presStyleCnt="0"/>
      <dgm:spPr/>
    </dgm:pt>
    <dgm:pt modelId="{9BBBFFC2-B829-4C81-AD0E-E9C8E8836393}" type="pres">
      <dgm:prSet presAssocID="{0637891A-8570-4834-AD3C-1164AB88B3DB}" presName="bgRect" presStyleLbl="bgShp" presStyleIdx="0" presStyleCnt="5"/>
      <dgm:spPr/>
    </dgm:pt>
    <dgm:pt modelId="{BC5AA4CB-D969-4DBC-BEF8-2D4327D44440}" type="pres">
      <dgm:prSet presAssocID="{0637891A-8570-4834-AD3C-1164AB88B3DB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3A304A0-7F8C-4572-B846-C45466A36D83}" type="pres">
      <dgm:prSet presAssocID="{0637891A-8570-4834-AD3C-1164AB88B3DB}" presName="spaceRect" presStyleCnt="0"/>
      <dgm:spPr/>
    </dgm:pt>
    <dgm:pt modelId="{77F2322F-D56F-465A-8608-64D33112B533}" type="pres">
      <dgm:prSet presAssocID="{0637891A-8570-4834-AD3C-1164AB88B3DB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753609-AA9D-4A55-9C68-A46AB3ABB257}" type="pres">
      <dgm:prSet presAssocID="{F1E4413A-3391-4A16-B3A8-2691ACB9B53C}" presName="sibTrans" presStyleCnt="0"/>
      <dgm:spPr/>
    </dgm:pt>
    <dgm:pt modelId="{37BDC257-02FD-4628-9E75-CB2563F5483F}" type="pres">
      <dgm:prSet presAssocID="{9C709BB7-17C7-4242-A96A-5B9EEFAED47D}" presName="compNode" presStyleCnt="0"/>
      <dgm:spPr/>
    </dgm:pt>
    <dgm:pt modelId="{8110EBAA-AF37-42B5-94D9-DAAF82604970}" type="pres">
      <dgm:prSet presAssocID="{9C709BB7-17C7-4242-A96A-5B9EEFAED47D}" presName="bgRect" presStyleLbl="bgShp" presStyleIdx="1" presStyleCnt="5"/>
      <dgm:spPr/>
    </dgm:pt>
    <dgm:pt modelId="{68E032D8-3C61-469B-AEB6-32E282E19D06}" type="pres">
      <dgm:prSet presAssocID="{9C709BB7-17C7-4242-A96A-5B9EEFAED47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8C8B4F2-69C4-4F12-8273-ADE1F122A72B}" type="pres">
      <dgm:prSet presAssocID="{9C709BB7-17C7-4242-A96A-5B9EEFAED47D}" presName="spaceRect" presStyleCnt="0"/>
      <dgm:spPr/>
    </dgm:pt>
    <dgm:pt modelId="{8CDF7280-57E5-4943-BEC5-7C023D0EA046}" type="pres">
      <dgm:prSet presAssocID="{9C709BB7-17C7-4242-A96A-5B9EEFAED47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3E438A2-A17E-40CC-AB91-E6B407579AC2}" type="pres">
      <dgm:prSet presAssocID="{2CD51676-51F3-4B22-915B-3A470D8ABD1A}" presName="sibTrans" presStyleCnt="0"/>
      <dgm:spPr/>
    </dgm:pt>
    <dgm:pt modelId="{92D1899F-4A44-4C51-B84A-822C9BC7D2A1}" type="pres">
      <dgm:prSet presAssocID="{F9085D58-6C8D-4E25-AFEF-18735DEE94F1}" presName="compNode" presStyleCnt="0"/>
      <dgm:spPr/>
    </dgm:pt>
    <dgm:pt modelId="{C8F20E61-8909-4256-817C-5F8DE495ED61}" type="pres">
      <dgm:prSet presAssocID="{F9085D58-6C8D-4E25-AFEF-18735DEE94F1}" presName="bgRect" presStyleLbl="bgShp" presStyleIdx="2" presStyleCnt="5"/>
      <dgm:spPr/>
    </dgm:pt>
    <dgm:pt modelId="{75B8BAD6-8075-4E78-8E48-784481B0D219}" type="pres">
      <dgm:prSet presAssocID="{F9085D58-6C8D-4E25-AFEF-18735DEE94F1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342DE2-B243-4218-93A6-157DB78C8F99}" type="pres">
      <dgm:prSet presAssocID="{F9085D58-6C8D-4E25-AFEF-18735DEE94F1}" presName="spaceRect" presStyleCnt="0"/>
      <dgm:spPr/>
    </dgm:pt>
    <dgm:pt modelId="{AD6B3BD4-A40E-4D65-9D60-C0CD7BC5D476}" type="pres">
      <dgm:prSet presAssocID="{F9085D58-6C8D-4E25-AFEF-18735DEE94F1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6CFB146-EAE6-4DCF-9CD0-4CC8FB25627C}" type="pres">
      <dgm:prSet presAssocID="{DC8701B3-4692-4E89-A71F-454594021131}" presName="sibTrans" presStyleCnt="0"/>
      <dgm:spPr/>
    </dgm:pt>
    <dgm:pt modelId="{67A65FFE-E623-47DA-85F9-88655C8C2418}" type="pres">
      <dgm:prSet presAssocID="{17E1FE73-839D-4D99-B95F-F05916C3591C}" presName="compNode" presStyleCnt="0"/>
      <dgm:spPr/>
    </dgm:pt>
    <dgm:pt modelId="{F991CACD-CE48-4C4C-AE90-ADF9D2C65D5D}" type="pres">
      <dgm:prSet presAssocID="{17E1FE73-839D-4D99-B95F-F05916C3591C}" presName="bgRect" presStyleLbl="bgShp" presStyleIdx="3" presStyleCnt="5"/>
      <dgm:spPr/>
    </dgm:pt>
    <dgm:pt modelId="{4276C5EA-C792-4E24-900B-BF4BC2C71E81}" type="pres">
      <dgm:prSet presAssocID="{17E1FE73-839D-4D99-B95F-F05916C3591C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2C027F2-088F-4012-8B2B-352D402E7F9B}" type="pres">
      <dgm:prSet presAssocID="{17E1FE73-839D-4D99-B95F-F05916C3591C}" presName="spaceRect" presStyleCnt="0"/>
      <dgm:spPr/>
    </dgm:pt>
    <dgm:pt modelId="{38A97026-AB7F-4EC0-AB64-9EC211C4C440}" type="pres">
      <dgm:prSet presAssocID="{17E1FE73-839D-4D99-B95F-F05916C3591C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558F0F-7A80-47ED-BD68-40941C595C8D}" type="pres">
      <dgm:prSet presAssocID="{CCD9414D-708D-449F-86D8-DBF420DF4FB0}" presName="sibTrans" presStyleCnt="0"/>
      <dgm:spPr/>
    </dgm:pt>
    <dgm:pt modelId="{8F7BF149-7B48-40CE-83EA-C8E930003827}" type="pres">
      <dgm:prSet presAssocID="{CEE1DBDC-3ED3-4FE3-AF5E-2DE1A3107880}" presName="compNode" presStyleCnt="0"/>
      <dgm:spPr/>
    </dgm:pt>
    <dgm:pt modelId="{0FFD9192-4018-44F1-A6ED-8E82ECE7A0C1}" type="pres">
      <dgm:prSet presAssocID="{CEE1DBDC-3ED3-4FE3-AF5E-2DE1A3107880}" presName="bgRect" presStyleLbl="bgShp" presStyleIdx="4" presStyleCnt="5"/>
      <dgm:spPr/>
    </dgm:pt>
    <dgm:pt modelId="{CDFEF438-FA5C-4D9F-8C7D-34D40EBAAC78}" type="pres">
      <dgm:prSet presAssocID="{CEE1DBDC-3ED3-4FE3-AF5E-2DE1A310788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A6454A-16CC-4BBE-9F46-1F43AF3E025A}" type="pres">
      <dgm:prSet presAssocID="{CEE1DBDC-3ED3-4FE3-AF5E-2DE1A3107880}" presName="spaceRect" presStyleCnt="0"/>
      <dgm:spPr/>
    </dgm:pt>
    <dgm:pt modelId="{93D816CA-87BE-4977-AA2B-A027F89005B8}" type="pres">
      <dgm:prSet presAssocID="{CEE1DBDC-3ED3-4FE3-AF5E-2DE1A3107880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237267F-8BA2-4201-A229-D1A6663FFFD7}" srcId="{32B7778C-AE0C-4881-B6ED-1C766063C25A}" destId="{CEE1DBDC-3ED3-4FE3-AF5E-2DE1A3107880}" srcOrd="4" destOrd="0" parTransId="{315E399C-F660-4615-BF14-8E93CD00797D}" sibTransId="{30BAF18B-34B2-49D3-B000-B1C086A074FD}"/>
    <dgm:cxn modelId="{76D5C4BE-B6FF-4CE1-8C07-1A99154B6B79}" type="presOf" srcId="{F9085D58-6C8D-4E25-AFEF-18735DEE94F1}" destId="{AD6B3BD4-A40E-4D65-9D60-C0CD7BC5D476}" srcOrd="0" destOrd="0" presId="urn:microsoft.com/office/officeart/2018/2/layout/IconVerticalSolidList"/>
    <dgm:cxn modelId="{8BEA4FD5-29B0-488A-BBAC-18242B61580B}" type="presOf" srcId="{9C709BB7-17C7-4242-A96A-5B9EEFAED47D}" destId="{8CDF7280-57E5-4943-BEC5-7C023D0EA046}" srcOrd="0" destOrd="0" presId="urn:microsoft.com/office/officeart/2018/2/layout/IconVerticalSolidList"/>
    <dgm:cxn modelId="{73DC39FA-F2FA-4C0C-A948-0574D70C9CF8}" type="presOf" srcId="{32B7778C-AE0C-4881-B6ED-1C766063C25A}" destId="{6F86F4E1-F8C5-4131-9855-01A4852CCE99}" srcOrd="0" destOrd="0" presId="urn:microsoft.com/office/officeart/2018/2/layout/IconVerticalSolidList"/>
    <dgm:cxn modelId="{D07DDCEF-C64E-41A6-9E88-E4BB1AF4C09D}" srcId="{32B7778C-AE0C-4881-B6ED-1C766063C25A}" destId="{9C709BB7-17C7-4242-A96A-5B9EEFAED47D}" srcOrd="1" destOrd="0" parTransId="{D4E18CF5-4B33-4866-9EB3-62233A80272C}" sibTransId="{2CD51676-51F3-4B22-915B-3A470D8ABD1A}"/>
    <dgm:cxn modelId="{9D1836A5-DE35-4124-9BC2-4ABB824BB3D0}" srcId="{32B7778C-AE0C-4881-B6ED-1C766063C25A}" destId="{F9085D58-6C8D-4E25-AFEF-18735DEE94F1}" srcOrd="2" destOrd="0" parTransId="{DBCF56D0-FB70-4150-AE12-167F916450A3}" sibTransId="{DC8701B3-4692-4E89-A71F-454594021131}"/>
    <dgm:cxn modelId="{9CFA0A72-51F8-4176-B977-F7C49F609C11}" srcId="{32B7778C-AE0C-4881-B6ED-1C766063C25A}" destId="{17E1FE73-839D-4D99-B95F-F05916C3591C}" srcOrd="3" destOrd="0" parTransId="{AD160109-43AF-40BA-9189-24277A14E612}" sibTransId="{CCD9414D-708D-449F-86D8-DBF420DF4FB0}"/>
    <dgm:cxn modelId="{03BF90AB-0528-4BF3-AEFE-80BD39927967}" type="presOf" srcId="{17E1FE73-839D-4D99-B95F-F05916C3591C}" destId="{38A97026-AB7F-4EC0-AB64-9EC211C4C440}" srcOrd="0" destOrd="0" presId="urn:microsoft.com/office/officeart/2018/2/layout/IconVerticalSolidList"/>
    <dgm:cxn modelId="{2C20E921-6AC2-4EDD-99E9-BE8313208B3C}" type="presOf" srcId="{0637891A-8570-4834-AD3C-1164AB88B3DB}" destId="{77F2322F-D56F-465A-8608-64D33112B533}" srcOrd="0" destOrd="0" presId="urn:microsoft.com/office/officeart/2018/2/layout/IconVerticalSolidList"/>
    <dgm:cxn modelId="{2DA9A32A-57C1-44FF-9220-FC1864BAE175}" type="presOf" srcId="{CEE1DBDC-3ED3-4FE3-AF5E-2DE1A3107880}" destId="{93D816CA-87BE-4977-AA2B-A027F89005B8}" srcOrd="0" destOrd="0" presId="urn:microsoft.com/office/officeart/2018/2/layout/IconVerticalSolidList"/>
    <dgm:cxn modelId="{CFD3BDEC-2DF8-4814-9A3B-1AA9243BD074}" srcId="{32B7778C-AE0C-4881-B6ED-1C766063C25A}" destId="{0637891A-8570-4834-AD3C-1164AB88B3DB}" srcOrd="0" destOrd="0" parTransId="{566E0170-9BA3-4C8F-801D-A9A3F16EB604}" sibTransId="{F1E4413A-3391-4A16-B3A8-2691ACB9B53C}"/>
    <dgm:cxn modelId="{4C7D1AC4-C9EA-415E-8586-EA07C1D874EB}" type="presParOf" srcId="{6F86F4E1-F8C5-4131-9855-01A4852CCE99}" destId="{A44A83D3-D8D6-44A7-9E7D-6F51E6AD7BFF}" srcOrd="0" destOrd="0" presId="urn:microsoft.com/office/officeart/2018/2/layout/IconVerticalSolidList"/>
    <dgm:cxn modelId="{9EA9ECF9-0A64-42D9-ABD1-4B30C448DDF7}" type="presParOf" srcId="{A44A83D3-D8D6-44A7-9E7D-6F51E6AD7BFF}" destId="{9BBBFFC2-B829-4C81-AD0E-E9C8E8836393}" srcOrd="0" destOrd="0" presId="urn:microsoft.com/office/officeart/2018/2/layout/IconVerticalSolidList"/>
    <dgm:cxn modelId="{47EB3F30-ED12-4675-939C-83D697B02E2D}" type="presParOf" srcId="{A44A83D3-D8D6-44A7-9E7D-6F51E6AD7BFF}" destId="{BC5AA4CB-D969-4DBC-BEF8-2D4327D44440}" srcOrd="1" destOrd="0" presId="urn:microsoft.com/office/officeart/2018/2/layout/IconVerticalSolidList"/>
    <dgm:cxn modelId="{2A5FC3CA-7065-4C8A-B597-F39D46A80751}" type="presParOf" srcId="{A44A83D3-D8D6-44A7-9E7D-6F51E6AD7BFF}" destId="{53A304A0-7F8C-4572-B846-C45466A36D83}" srcOrd="2" destOrd="0" presId="urn:microsoft.com/office/officeart/2018/2/layout/IconVerticalSolidList"/>
    <dgm:cxn modelId="{0BAB44CA-A039-47D9-8491-982050FF12DE}" type="presParOf" srcId="{A44A83D3-D8D6-44A7-9E7D-6F51E6AD7BFF}" destId="{77F2322F-D56F-465A-8608-64D33112B533}" srcOrd="3" destOrd="0" presId="urn:microsoft.com/office/officeart/2018/2/layout/IconVerticalSolidList"/>
    <dgm:cxn modelId="{002E43F7-295F-4713-A915-B0B289F179AB}" type="presParOf" srcId="{6F86F4E1-F8C5-4131-9855-01A4852CCE99}" destId="{E4753609-AA9D-4A55-9C68-A46AB3ABB257}" srcOrd="1" destOrd="0" presId="urn:microsoft.com/office/officeart/2018/2/layout/IconVerticalSolidList"/>
    <dgm:cxn modelId="{1CDD3F67-02FE-461B-BAE5-DC77E28E47A4}" type="presParOf" srcId="{6F86F4E1-F8C5-4131-9855-01A4852CCE99}" destId="{37BDC257-02FD-4628-9E75-CB2563F5483F}" srcOrd="2" destOrd="0" presId="urn:microsoft.com/office/officeart/2018/2/layout/IconVerticalSolidList"/>
    <dgm:cxn modelId="{E50285A1-9F9D-4BED-90B8-A8CF1401AE85}" type="presParOf" srcId="{37BDC257-02FD-4628-9E75-CB2563F5483F}" destId="{8110EBAA-AF37-42B5-94D9-DAAF82604970}" srcOrd="0" destOrd="0" presId="urn:microsoft.com/office/officeart/2018/2/layout/IconVerticalSolidList"/>
    <dgm:cxn modelId="{8C9F2B23-8440-4508-A12D-F15622EAAD2C}" type="presParOf" srcId="{37BDC257-02FD-4628-9E75-CB2563F5483F}" destId="{68E032D8-3C61-469B-AEB6-32E282E19D06}" srcOrd="1" destOrd="0" presId="urn:microsoft.com/office/officeart/2018/2/layout/IconVerticalSolidList"/>
    <dgm:cxn modelId="{9C080C31-7F77-4BA4-9FA5-B7D561C28B78}" type="presParOf" srcId="{37BDC257-02FD-4628-9E75-CB2563F5483F}" destId="{68C8B4F2-69C4-4F12-8273-ADE1F122A72B}" srcOrd="2" destOrd="0" presId="urn:microsoft.com/office/officeart/2018/2/layout/IconVerticalSolidList"/>
    <dgm:cxn modelId="{0DD9C07D-BAB2-4874-8E75-C27A9BB2CC3F}" type="presParOf" srcId="{37BDC257-02FD-4628-9E75-CB2563F5483F}" destId="{8CDF7280-57E5-4943-BEC5-7C023D0EA046}" srcOrd="3" destOrd="0" presId="urn:microsoft.com/office/officeart/2018/2/layout/IconVerticalSolidList"/>
    <dgm:cxn modelId="{AE175EB2-42CE-403C-B36E-A3A0834C2692}" type="presParOf" srcId="{6F86F4E1-F8C5-4131-9855-01A4852CCE99}" destId="{B3E438A2-A17E-40CC-AB91-E6B407579AC2}" srcOrd="3" destOrd="0" presId="urn:microsoft.com/office/officeart/2018/2/layout/IconVerticalSolidList"/>
    <dgm:cxn modelId="{55617BBF-8250-4685-8A68-73EE8650BFBF}" type="presParOf" srcId="{6F86F4E1-F8C5-4131-9855-01A4852CCE99}" destId="{92D1899F-4A44-4C51-B84A-822C9BC7D2A1}" srcOrd="4" destOrd="0" presId="urn:microsoft.com/office/officeart/2018/2/layout/IconVerticalSolidList"/>
    <dgm:cxn modelId="{02FD0D52-04AF-483A-B133-E25C03E3B850}" type="presParOf" srcId="{92D1899F-4A44-4C51-B84A-822C9BC7D2A1}" destId="{C8F20E61-8909-4256-817C-5F8DE495ED61}" srcOrd="0" destOrd="0" presId="urn:microsoft.com/office/officeart/2018/2/layout/IconVerticalSolidList"/>
    <dgm:cxn modelId="{AA3E4BBD-5971-44A4-B8F6-5CEB2605622A}" type="presParOf" srcId="{92D1899F-4A44-4C51-B84A-822C9BC7D2A1}" destId="{75B8BAD6-8075-4E78-8E48-784481B0D219}" srcOrd="1" destOrd="0" presId="urn:microsoft.com/office/officeart/2018/2/layout/IconVerticalSolidList"/>
    <dgm:cxn modelId="{D09974C3-72C9-4B49-964A-F89F7965DE58}" type="presParOf" srcId="{92D1899F-4A44-4C51-B84A-822C9BC7D2A1}" destId="{AA342DE2-B243-4218-93A6-157DB78C8F99}" srcOrd="2" destOrd="0" presId="urn:microsoft.com/office/officeart/2018/2/layout/IconVerticalSolidList"/>
    <dgm:cxn modelId="{8D05D038-C4EF-4FD6-BE8A-7BEDFA0612AB}" type="presParOf" srcId="{92D1899F-4A44-4C51-B84A-822C9BC7D2A1}" destId="{AD6B3BD4-A40E-4D65-9D60-C0CD7BC5D476}" srcOrd="3" destOrd="0" presId="urn:microsoft.com/office/officeart/2018/2/layout/IconVerticalSolidList"/>
    <dgm:cxn modelId="{A26F5A4D-5B47-43DB-A60C-50874ACDAAC0}" type="presParOf" srcId="{6F86F4E1-F8C5-4131-9855-01A4852CCE99}" destId="{D6CFB146-EAE6-4DCF-9CD0-4CC8FB25627C}" srcOrd="5" destOrd="0" presId="urn:microsoft.com/office/officeart/2018/2/layout/IconVerticalSolidList"/>
    <dgm:cxn modelId="{00223D3E-3141-44F6-AAF1-AE2356A25971}" type="presParOf" srcId="{6F86F4E1-F8C5-4131-9855-01A4852CCE99}" destId="{67A65FFE-E623-47DA-85F9-88655C8C2418}" srcOrd="6" destOrd="0" presId="urn:microsoft.com/office/officeart/2018/2/layout/IconVerticalSolidList"/>
    <dgm:cxn modelId="{277A8211-BCCE-444D-BF1A-35D5A52C1922}" type="presParOf" srcId="{67A65FFE-E623-47DA-85F9-88655C8C2418}" destId="{F991CACD-CE48-4C4C-AE90-ADF9D2C65D5D}" srcOrd="0" destOrd="0" presId="urn:microsoft.com/office/officeart/2018/2/layout/IconVerticalSolidList"/>
    <dgm:cxn modelId="{4AB6FF4F-B269-4F5F-9AF0-CC79E084C8D1}" type="presParOf" srcId="{67A65FFE-E623-47DA-85F9-88655C8C2418}" destId="{4276C5EA-C792-4E24-900B-BF4BC2C71E81}" srcOrd="1" destOrd="0" presId="urn:microsoft.com/office/officeart/2018/2/layout/IconVerticalSolidList"/>
    <dgm:cxn modelId="{26F2D973-4F6A-42AA-8E1C-5FF04DDD1DF1}" type="presParOf" srcId="{67A65FFE-E623-47DA-85F9-88655C8C2418}" destId="{42C027F2-088F-4012-8B2B-352D402E7F9B}" srcOrd="2" destOrd="0" presId="urn:microsoft.com/office/officeart/2018/2/layout/IconVerticalSolidList"/>
    <dgm:cxn modelId="{193AAF18-969B-4B73-88E0-8A3DDB504DF3}" type="presParOf" srcId="{67A65FFE-E623-47DA-85F9-88655C8C2418}" destId="{38A97026-AB7F-4EC0-AB64-9EC211C4C440}" srcOrd="3" destOrd="0" presId="urn:microsoft.com/office/officeart/2018/2/layout/IconVerticalSolidList"/>
    <dgm:cxn modelId="{28D0D142-B2FD-4DCD-93D3-0A96B19DCD9C}" type="presParOf" srcId="{6F86F4E1-F8C5-4131-9855-01A4852CCE99}" destId="{B6558F0F-7A80-47ED-BD68-40941C595C8D}" srcOrd="7" destOrd="0" presId="urn:microsoft.com/office/officeart/2018/2/layout/IconVerticalSolidList"/>
    <dgm:cxn modelId="{926F4053-9AE5-43B5-9D5A-AA86E7979F12}" type="presParOf" srcId="{6F86F4E1-F8C5-4131-9855-01A4852CCE99}" destId="{8F7BF149-7B48-40CE-83EA-C8E930003827}" srcOrd="8" destOrd="0" presId="urn:microsoft.com/office/officeart/2018/2/layout/IconVerticalSolidList"/>
    <dgm:cxn modelId="{AE46874C-8321-46B9-BE75-4A0366F99989}" type="presParOf" srcId="{8F7BF149-7B48-40CE-83EA-C8E930003827}" destId="{0FFD9192-4018-44F1-A6ED-8E82ECE7A0C1}" srcOrd="0" destOrd="0" presId="urn:microsoft.com/office/officeart/2018/2/layout/IconVerticalSolidList"/>
    <dgm:cxn modelId="{BE650D40-5F96-49EF-B687-B663E5645BA6}" type="presParOf" srcId="{8F7BF149-7B48-40CE-83EA-C8E930003827}" destId="{CDFEF438-FA5C-4D9F-8C7D-34D40EBAAC78}" srcOrd="1" destOrd="0" presId="urn:microsoft.com/office/officeart/2018/2/layout/IconVerticalSolidList"/>
    <dgm:cxn modelId="{7B95FF87-D46D-4F43-9843-9FD8A62C2D4D}" type="presParOf" srcId="{8F7BF149-7B48-40CE-83EA-C8E930003827}" destId="{DEA6454A-16CC-4BBE-9F46-1F43AF3E025A}" srcOrd="2" destOrd="0" presId="urn:microsoft.com/office/officeart/2018/2/layout/IconVerticalSolidList"/>
    <dgm:cxn modelId="{39AFE38E-6B2B-406E-920B-08E8FBD86D49}" type="presParOf" srcId="{8F7BF149-7B48-40CE-83EA-C8E930003827}" destId="{93D816CA-87BE-4977-AA2B-A027F8900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4FEAA-6A37-40BE-8B93-AD887A4A2D7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69AD3A-2CAD-4005-9ACF-973657B0695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0 = Shutdown</a:t>
          </a:r>
        </a:p>
      </dgm:t>
    </dgm:pt>
    <dgm:pt modelId="{2D877715-182E-44D0-8DDF-665F73B4E399}" type="parTrans" cxnId="{1BFC1564-9F3E-4291-B2C9-D26DC8B29360}">
      <dgm:prSet/>
      <dgm:spPr/>
      <dgm:t>
        <a:bodyPr/>
        <a:lstStyle/>
        <a:p>
          <a:endParaRPr lang="en-US"/>
        </a:p>
      </dgm:t>
    </dgm:pt>
    <dgm:pt modelId="{8667943F-154D-4FBC-BFE8-B68B87F9AF4A}" type="sibTrans" cxnId="{1BFC1564-9F3E-4291-B2C9-D26DC8B29360}">
      <dgm:prSet/>
      <dgm:spPr/>
      <dgm:t>
        <a:bodyPr/>
        <a:lstStyle/>
        <a:p>
          <a:endParaRPr lang="en-US"/>
        </a:p>
      </dgm:t>
    </dgm:pt>
    <dgm:pt modelId="{B9D2D6A9-2F5B-49C4-B9E3-CD3BC1FAE0E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1 = Single user mode</a:t>
          </a:r>
        </a:p>
      </dgm:t>
    </dgm:pt>
    <dgm:pt modelId="{4D18E8A1-1A1D-48DC-A203-F1C82E4794A8}" type="parTrans" cxnId="{911EB4A9-DB89-4BBD-94D5-24503C95FA54}">
      <dgm:prSet/>
      <dgm:spPr/>
      <dgm:t>
        <a:bodyPr/>
        <a:lstStyle/>
        <a:p>
          <a:endParaRPr lang="en-US"/>
        </a:p>
      </dgm:t>
    </dgm:pt>
    <dgm:pt modelId="{F9C38E1E-AFA6-4299-862E-208D9F3DDA30}" type="sibTrans" cxnId="{911EB4A9-DB89-4BBD-94D5-24503C95FA54}">
      <dgm:prSet/>
      <dgm:spPr/>
      <dgm:t>
        <a:bodyPr/>
        <a:lstStyle/>
        <a:p>
          <a:endParaRPr lang="en-US"/>
        </a:p>
      </dgm:t>
    </dgm:pt>
    <dgm:pt modelId="{0655F049-750E-4E4B-A61E-1F929B243CD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2 = Multi user mode (CLI)</a:t>
          </a:r>
        </a:p>
      </dgm:t>
    </dgm:pt>
    <dgm:pt modelId="{333829B2-3D25-4F6A-9A01-1A68ADDBDA5F}" type="parTrans" cxnId="{A7F47474-E7E6-48F9-AB02-616A3BFD2555}">
      <dgm:prSet/>
      <dgm:spPr/>
      <dgm:t>
        <a:bodyPr/>
        <a:lstStyle/>
        <a:p>
          <a:endParaRPr lang="en-US"/>
        </a:p>
      </dgm:t>
    </dgm:pt>
    <dgm:pt modelId="{672BBEE7-99CB-4C2E-85D4-B3706E2E98BF}" type="sibTrans" cxnId="{A7F47474-E7E6-48F9-AB02-616A3BFD2555}">
      <dgm:prSet/>
      <dgm:spPr/>
      <dgm:t>
        <a:bodyPr/>
        <a:lstStyle/>
        <a:p>
          <a:endParaRPr lang="en-US"/>
        </a:p>
      </dgm:t>
    </dgm:pt>
    <dgm:pt modelId="{03FFEACA-D1A0-4F40-98F2-17CB7505022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3 = Multi user mode (CLI)</a:t>
          </a:r>
        </a:p>
      </dgm:t>
    </dgm:pt>
    <dgm:pt modelId="{B8AF03B8-8898-4743-BDC1-6C907E9AF377}" type="parTrans" cxnId="{D9C45BC8-BB0F-4AD9-B27C-5F314354F0B4}">
      <dgm:prSet/>
      <dgm:spPr/>
      <dgm:t>
        <a:bodyPr/>
        <a:lstStyle/>
        <a:p>
          <a:endParaRPr lang="en-US"/>
        </a:p>
      </dgm:t>
    </dgm:pt>
    <dgm:pt modelId="{3ACC2A9A-673C-4DD9-92E0-986DB56A4DC0}" type="sibTrans" cxnId="{D9C45BC8-BB0F-4AD9-B27C-5F314354F0B4}">
      <dgm:prSet/>
      <dgm:spPr/>
      <dgm:t>
        <a:bodyPr/>
        <a:lstStyle/>
        <a:p>
          <a:endParaRPr lang="en-US"/>
        </a:p>
      </dgm:t>
    </dgm:pt>
    <dgm:pt modelId="{D3DF70A9-FFED-4A17-ACD7-DA71C1A62FD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4 = Multi user mode (CLI)</a:t>
          </a:r>
        </a:p>
      </dgm:t>
    </dgm:pt>
    <dgm:pt modelId="{BC838E9B-6752-449D-B345-ACA7485DCF41}" type="parTrans" cxnId="{4D58ADD0-249E-4284-83BD-87A1CB165925}">
      <dgm:prSet/>
      <dgm:spPr/>
      <dgm:t>
        <a:bodyPr/>
        <a:lstStyle/>
        <a:p>
          <a:endParaRPr lang="en-US"/>
        </a:p>
      </dgm:t>
    </dgm:pt>
    <dgm:pt modelId="{A23773CF-C08A-498B-AD00-0DF9800A7BA4}" type="sibTrans" cxnId="{4D58ADD0-249E-4284-83BD-87A1CB165925}">
      <dgm:prSet/>
      <dgm:spPr/>
      <dgm:t>
        <a:bodyPr/>
        <a:lstStyle/>
        <a:p>
          <a:endParaRPr lang="en-US"/>
        </a:p>
      </dgm:t>
    </dgm:pt>
    <dgm:pt modelId="{497CD292-E208-48CF-975F-61C9B982D88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5 = GUI mode X mode (start x)</a:t>
          </a:r>
        </a:p>
      </dgm:t>
    </dgm:pt>
    <dgm:pt modelId="{EDB61108-DD53-4639-B820-7DF7E51DC911}" type="parTrans" cxnId="{075DB446-720F-48D8-9EE4-CA054F5B6053}">
      <dgm:prSet/>
      <dgm:spPr/>
      <dgm:t>
        <a:bodyPr/>
        <a:lstStyle/>
        <a:p>
          <a:endParaRPr lang="en-US"/>
        </a:p>
      </dgm:t>
    </dgm:pt>
    <dgm:pt modelId="{624BF744-DC89-420A-99EB-9B5F1D11568B}" type="sibTrans" cxnId="{075DB446-720F-48D8-9EE4-CA054F5B6053}">
      <dgm:prSet/>
      <dgm:spPr/>
      <dgm:t>
        <a:bodyPr/>
        <a:lstStyle/>
        <a:p>
          <a:endParaRPr lang="en-US"/>
        </a:p>
      </dgm:t>
    </dgm:pt>
    <dgm:pt modelId="{6A2AF50A-4694-4EB8-9914-55BEC1AFEFE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 6 = Reboot</a:t>
          </a:r>
        </a:p>
      </dgm:t>
    </dgm:pt>
    <dgm:pt modelId="{046804FC-B2B6-477F-9DAD-62260CAB3F12}" type="parTrans" cxnId="{848AA22A-55F6-4244-B337-9CBBEDE4B27F}">
      <dgm:prSet/>
      <dgm:spPr/>
      <dgm:t>
        <a:bodyPr/>
        <a:lstStyle/>
        <a:p>
          <a:endParaRPr lang="en-US"/>
        </a:p>
      </dgm:t>
    </dgm:pt>
    <dgm:pt modelId="{FB7780B3-EC4B-4582-9A9A-E8BF80077A39}" type="sibTrans" cxnId="{848AA22A-55F6-4244-B337-9CBBEDE4B27F}">
      <dgm:prSet/>
      <dgm:spPr/>
      <dgm:t>
        <a:bodyPr/>
        <a:lstStyle/>
        <a:p>
          <a:endParaRPr lang="en-US"/>
        </a:p>
      </dgm:t>
    </dgm:pt>
    <dgm:pt modelId="{FF76ED03-68F1-4C75-97DC-4D0676D7BFEF}" type="pres">
      <dgm:prSet presAssocID="{15F4FEAA-6A37-40BE-8B93-AD887A4A2D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BEF023-EAE4-4CF4-BBA2-9469FC5DA342}" type="pres">
      <dgm:prSet presAssocID="{EA69AD3A-2CAD-4005-9ACF-973657B0695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22640-4552-4EBD-8E7E-494828C9F423}" type="pres">
      <dgm:prSet presAssocID="{8667943F-154D-4FBC-BFE8-B68B87F9AF4A}" presName="spacer" presStyleCnt="0"/>
      <dgm:spPr/>
    </dgm:pt>
    <dgm:pt modelId="{2C2C285C-B16D-40DD-ACEF-7754621A7E14}" type="pres">
      <dgm:prSet presAssocID="{B9D2D6A9-2F5B-49C4-B9E3-CD3BC1FAE0E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4E12B-1037-4BD1-B963-E83BE7F4676A}" type="pres">
      <dgm:prSet presAssocID="{F9C38E1E-AFA6-4299-862E-208D9F3DDA30}" presName="spacer" presStyleCnt="0"/>
      <dgm:spPr/>
    </dgm:pt>
    <dgm:pt modelId="{4766314A-E49E-4B1D-BC31-D34171B326C5}" type="pres">
      <dgm:prSet presAssocID="{0655F049-750E-4E4B-A61E-1F929B243CD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DE038-A315-47DA-B84B-5C61864F8654}" type="pres">
      <dgm:prSet presAssocID="{672BBEE7-99CB-4C2E-85D4-B3706E2E98BF}" presName="spacer" presStyleCnt="0"/>
      <dgm:spPr/>
    </dgm:pt>
    <dgm:pt modelId="{AA57CED1-2010-4A81-8EB3-A6A6CDB1107F}" type="pres">
      <dgm:prSet presAssocID="{03FFEACA-D1A0-4F40-98F2-17CB7505022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52297-A6C6-4B60-9446-A13B95E345C6}" type="pres">
      <dgm:prSet presAssocID="{3ACC2A9A-673C-4DD9-92E0-986DB56A4DC0}" presName="spacer" presStyleCnt="0"/>
      <dgm:spPr/>
    </dgm:pt>
    <dgm:pt modelId="{0F9D29E3-13FC-443B-83EC-A55307B16279}" type="pres">
      <dgm:prSet presAssocID="{D3DF70A9-FFED-4A17-ACD7-DA71C1A62FD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BE8DA-5E85-47D9-8E8F-706032A63D37}" type="pres">
      <dgm:prSet presAssocID="{A23773CF-C08A-498B-AD00-0DF9800A7BA4}" presName="spacer" presStyleCnt="0"/>
      <dgm:spPr/>
    </dgm:pt>
    <dgm:pt modelId="{A7C3BCEC-C824-4FB6-8B63-33AFC5BDAE94}" type="pres">
      <dgm:prSet presAssocID="{497CD292-E208-48CF-975F-61C9B982D88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877E8-BE33-45B0-98E7-D4EE16F354CA}" type="pres">
      <dgm:prSet presAssocID="{624BF744-DC89-420A-99EB-9B5F1D11568B}" presName="spacer" presStyleCnt="0"/>
      <dgm:spPr/>
    </dgm:pt>
    <dgm:pt modelId="{59AF0524-D934-4FA4-ACD5-71758337A6CE}" type="pres">
      <dgm:prSet presAssocID="{6A2AF50A-4694-4EB8-9914-55BEC1AFEFE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45E74-028C-48E4-A2D5-0B2D11F44ECD}" type="presOf" srcId="{15F4FEAA-6A37-40BE-8B93-AD887A4A2D78}" destId="{FF76ED03-68F1-4C75-97DC-4D0676D7BFEF}" srcOrd="0" destOrd="0" presId="urn:microsoft.com/office/officeart/2005/8/layout/vList2"/>
    <dgm:cxn modelId="{D3F599CB-DA6A-4822-8CFE-7A163E950A1B}" type="presOf" srcId="{0655F049-750E-4E4B-A61E-1F929B243CD4}" destId="{4766314A-E49E-4B1D-BC31-D34171B326C5}" srcOrd="0" destOrd="0" presId="urn:microsoft.com/office/officeart/2005/8/layout/vList2"/>
    <dgm:cxn modelId="{5B0F6898-2DB8-4AB5-ADBE-CE7EF3613CE7}" type="presOf" srcId="{03FFEACA-D1A0-4F40-98F2-17CB75050223}" destId="{AA57CED1-2010-4A81-8EB3-A6A6CDB1107F}" srcOrd="0" destOrd="0" presId="urn:microsoft.com/office/officeart/2005/8/layout/vList2"/>
    <dgm:cxn modelId="{D9C45BC8-BB0F-4AD9-B27C-5F314354F0B4}" srcId="{15F4FEAA-6A37-40BE-8B93-AD887A4A2D78}" destId="{03FFEACA-D1A0-4F40-98F2-17CB75050223}" srcOrd="3" destOrd="0" parTransId="{B8AF03B8-8898-4743-BDC1-6C907E9AF377}" sibTransId="{3ACC2A9A-673C-4DD9-92E0-986DB56A4DC0}"/>
    <dgm:cxn modelId="{911EB4A9-DB89-4BBD-94D5-24503C95FA54}" srcId="{15F4FEAA-6A37-40BE-8B93-AD887A4A2D78}" destId="{B9D2D6A9-2F5B-49C4-B9E3-CD3BC1FAE0EA}" srcOrd="1" destOrd="0" parTransId="{4D18E8A1-1A1D-48DC-A203-F1C82E4794A8}" sibTransId="{F9C38E1E-AFA6-4299-862E-208D9F3DDA30}"/>
    <dgm:cxn modelId="{05DE862A-422C-4621-A170-A1D25C63E2BA}" type="presOf" srcId="{EA69AD3A-2CAD-4005-9ACF-973657B0695C}" destId="{B0BEF023-EAE4-4CF4-BBA2-9469FC5DA342}" srcOrd="0" destOrd="0" presId="urn:microsoft.com/office/officeart/2005/8/layout/vList2"/>
    <dgm:cxn modelId="{1EC005EE-59D1-41BF-AD90-4DD6919000F4}" type="presOf" srcId="{B9D2D6A9-2F5B-49C4-B9E3-CD3BC1FAE0EA}" destId="{2C2C285C-B16D-40DD-ACEF-7754621A7E14}" srcOrd="0" destOrd="0" presId="urn:microsoft.com/office/officeart/2005/8/layout/vList2"/>
    <dgm:cxn modelId="{50410823-7E85-4CEC-BF4D-F8B91EA8BAC0}" type="presOf" srcId="{6A2AF50A-4694-4EB8-9914-55BEC1AFEFEA}" destId="{59AF0524-D934-4FA4-ACD5-71758337A6CE}" srcOrd="0" destOrd="0" presId="urn:microsoft.com/office/officeart/2005/8/layout/vList2"/>
    <dgm:cxn modelId="{075DB446-720F-48D8-9EE4-CA054F5B6053}" srcId="{15F4FEAA-6A37-40BE-8B93-AD887A4A2D78}" destId="{497CD292-E208-48CF-975F-61C9B982D881}" srcOrd="5" destOrd="0" parTransId="{EDB61108-DD53-4639-B820-7DF7E51DC911}" sibTransId="{624BF744-DC89-420A-99EB-9B5F1D11568B}"/>
    <dgm:cxn modelId="{BAF8DA38-5512-495C-A894-17464297DCF5}" type="presOf" srcId="{D3DF70A9-FFED-4A17-ACD7-DA71C1A62FD4}" destId="{0F9D29E3-13FC-443B-83EC-A55307B16279}" srcOrd="0" destOrd="0" presId="urn:microsoft.com/office/officeart/2005/8/layout/vList2"/>
    <dgm:cxn modelId="{4D58ADD0-249E-4284-83BD-87A1CB165925}" srcId="{15F4FEAA-6A37-40BE-8B93-AD887A4A2D78}" destId="{D3DF70A9-FFED-4A17-ACD7-DA71C1A62FD4}" srcOrd="4" destOrd="0" parTransId="{BC838E9B-6752-449D-B345-ACA7485DCF41}" sibTransId="{A23773CF-C08A-498B-AD00-0DF9800A7BA4}"/>
    <dgm:cxn modelId="{848AA22A-55F6-4244-B337-9CBBEDE4B27F}" srcId="{15F4FEAA-6A37-40BE-8B93-AD887A4A2D78}" destId="{6A2AF50A-4694-4EB8-9914-55BEC1AFEFEA}" srcOrd="6" destOrd="0" parTransId="{046804FC-B2B6-477F-9DAD-62260CAB3F12}" sibTransId="{FB7780B3-EC4B-4582-9A9A-E8BF80077A39}"/>
    <dgm:cxn modelId="{1BFC1564-9F3E-4291-B2C9-D26DC8B29360}" srcId="{15F4FEAA-6A37-40BE-8B93-AD887A4A2D78}" destId="{EA69AD3A-2CAD-4005-9ACF-973657B0695C}" srcOrd="0" destOrd="0" parTransId="{2D877715-182E-44D0-8DDF-665F73B4E399}" sibTransId="{8667943F-154D-4FBC-BFE8-B68B87F9AF4A}"/>
    <dgm:cxn modelId="{A7F47474-E7E6-48F9-AB02-616A3BFD2555}" srcId="{15F4FEAA-6A37-40BE-8B93-AD887A4A2D78}" destId="{0655F049-750E-4E4B-A61E-1F929B243CD4}" srcOrd="2" destOrd="0" parTransId="{333829B2-3D25-4F6A-9A01-1A68ADDBDA5F}" sibTransId="{672BBEE7-99CB-4C2E-85D4-B3706E2E98BF}"/>
    <dgm:cxn modelId="{73FC2297-BC5A-4759-94B4-7594DBEABCA4}" type="presOf" srcId="{497CD292-E208-48CF-975F-61C9B982D881}" destId="{A7C3BCEC-C824-4FB6-8B63-33AFC5BDAE94}" srcOrd="0" destOrd="0" presId="urn:microsoft.com/office/officeart/2005/8/layout/vList2"/>
    <dgm:cxn modelId="{C333992A-FE62-4A5A-952F-BF0D3B2435FD}" type="presParOf" srcId="{FF76ED03-68F1-4C75-97DC-4D0676D7BFEF}" destId="{B0BEF023-EAE4-4CF4-BBA2-9469FC5DA342}" srcOrd="0" destOrd="0" presId="urn:microsoft.com/office/officeart/2005/8/layout/vList2"/>
    <dgm:cxn modelId="{311274AF-A016-4209-95EF-72CB69F15485}" type="presParOf" srcId="{FF76ED03-68F1-4C75-97DC-4D0676D7BFEF}" destId="{BFB22640-4552-4EBD-8E7E-494828C9F423}" srcOrd="1" destOrd="0" presId="urn:microsoft.com/office/officeart/2005/8/layout/vList2"/>
    <dgm:cxn modelId="{8C3EC3CA-84CB-42BC-B3DB-16E044163F3E}" type="presParOf" srcId="{FF76ED03-68F1-4C75-97DC-4D0676D7BFEF}" destId="{2C2C285C-B16D-40DD-ACEF-7754621A7E14}" srcOrd="2" destOrd="0" presId="urn:microsoft.com/office/officeart/2005/8/layout/vList2"/>
    <dgm:cxn modelId="{06BF1008-C80F-490B-BF45-9784D3669A93}" type="presParOf" srcId="{FF76ED03-68F1-4C75-97DC-4D0676D7BFEF}" destId="{9D54E12B-1037-4BD1-B963-E83BE7F4676A}" srcOrd="3" destOrd="0" presId="urn:microsoft.com/office/officeart/2005/8/layout/vList2"/>
    <dgm:cxn modelId="{BDD9A24A-8405-4943-A5FE-3E85797325BB}" type="presParOf" srcId="{FF76ED03-68F1-4C75-97DC-4D0676D7BFEF}" destId="{4766314A-E49E-4B1D-BC31-D34171B326C5}" srcOrd="4" destOrd="0" presId="urn:microsoft.com/office/officeart/2005/8/layout/vList2"/>
    <dgm:cxn modelId="{25488C17-12D4-4182-A8A6-B71C0C058FB8}" type="presParOf" srcId="{FF76ED03-68F1-4C75-97DC-4D0676D7BFEF}" destId="{CE5DE038-A315-47DA-B84B-5C61864F8654}" srcOrd="5" destOrd="0" presId="urn:microsoft.com/office/officeart/2005/8/layout/vList2"/>
    <dgm:cxn modelId="{B0D881CE-7693-47F7-95EF-345646F9673C}" type="presParOf" srcId="{FF76ED03-68F1-4C75-97DC-4D0676D7BFEF}" destId="{AA57CED1-2010-4A81-8EB3-A6A6CDB1107F}" srcOrd="6" destOrd="0" presId="urn:microsoft.com/office/officeart/2005/8/layout/vList2"/>
    <dgm:cxn modelId="{5460767E-1EEA-484B-90DD-241E6DEEB78D}" type="presParOf" srcId="{FF76ED03-68F1-4C75-97DC-4D0676D7BFEF}" destId="{A9552297-A6C6-4B60-9446-A13B95E345C6}" srcOrd="7" destOrd="0" presId="urn:microsoft.com/office/officeart/2005/8/layout/vList2"/>
    <dgm:cxn modelId="{FAE0B0F2-180E-4DF3-B27D-11E3E1691BF5}" type="presParOf" srcId="{FF76ED03-68F1-4C75-97DC-4D0676D7BFEF}" destId="{0F9D29E3-13FC-443B-83EC-A55307B16279}" srcOrd="8" destOrd="0" presId="urn:microsoft.com/office/officeart/2005/8/layout/vList2"/>
    <dgm:cxn modelId="{4E3999E6-6404-46B1-BB4A-B4882F730E66}" type="presParOf" srcId="{FF76ED03-68F1-4C75-97DC-4D0676D7BFEF}" destId="{B3ABE8DA-5E85-47D9-8E8F-706032A63D37}" srcOrd="9" destOrd="0" presId="urn:microsoft.com/office/officeart/2005/8/layout/vList2"/>
    <dgm:cxn modelId="{58F0ACEC-6EF7-4D0B-A02B-813F58DCFDAB}" type="presParOf" srcId="{FF76ED03-68F1-4C75-97DC-4D0676D7BFEF}" destId="{A7C3BCEC-C824-4FB6-8B63-33AFC5BDAE94}" srcOrd="10" destOrd="0" presId="urn:microsoft.com/office/officeart/2005/8/layout/vList2"/>
    <dgm:cxn modelId="{E14B8D8C-8874-476C-B4B6-43B0E3FC6F9E}" type="presParOf" srcId="{FF76ED03-68F1-4C75-97DC-4D0676D7BFEF}" destId="{CF0877E8-BE33-45B0-98E7-D4EE16F354CA}" srcOrd="11" destOrd="0" presId="urn:microsoft.com/office/officeart/2005/8/layout/vList2"/>
    <dgm:cxn modelId="{5D2B0C88-EC8C-4951-99B7-A96245BE0BD4}" type="presParOf" srcId="{FF76ED03-68F1-4C75-97DC-4D0676D7BFEF}" destId="{59AF0524-D934-4FA4-ACD5-71758337A6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FFC2-B829-4C81-AD0E-E9C8E883639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AA4CB-D969-4DBC-BEF8-2D4327D4444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322F-D56F-465A-8608-64D33112B533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Systemctl list-unit-files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09" y="4098"/>
        <a:ext cx="5382865" cy="873081"/>
      </dsp:txXfrm>
    </dsp:sp>
    <dsp:sp modelId="{8110EBAA-AF37-42B5-94D9-DAAF82604970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032D8-3C61-469B-AEB6-32E282E19D06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7280-57E5-4943-BEC5-7C023D0EA046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/lib/</a:t>
          </a:r>
          <a:r>
            <a:rPr lang="en-US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systemd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/system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09" y="1095450"/>
        <a:ext cx="5382865" cy="873081"/>
      </dsp:txXfrm>
    </dsp:sp>
    <dsp:sp modelId="{C8F20E61-8909-4256-817C-5F8DE495ED61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8BAD6-8075-4E78-8E48-784481B0D219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3BD4-A40E-4D65-9D60-C0CD7BC5D476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get-default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09" y="2186802"/>
        <a:ext cx="5382865" cy="873081"/>
      </dsp:txXfrm>
    </dsp:sp>
    <dsp:sp modelId="{F991CACD-CE48-4C4C-AE90-ADF9D2C65D5D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6C5EA-C792-4E24-900B-BF4BC2C71E81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97026-AB7F-4EC0-AB64-9EC211C4C440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set-default multi-</a:t>
          </a:r>
          <a:r>
            <a:rPr lang="en-US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user.target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09" y="3278154"/>
        <a:ext cx="5382865" cy="873081"/>
      </dsp:txXfrm>
    </dsp:sp>
    <dsp:sp modelId="{0FFD9192-4018-44F1-A6ED-8E82ECE7A0C1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EF438-FA5C-4D9F-8C7D-34D40EBAAC78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816CA-87BE-4977-AA2B-A027F89005B8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Systemctl</a:t>
          </a: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set-default graphical.target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EF023-EAE4-4CF4-BBA2-9469FC5DA342}">
      <dsp:nvSpPr>
        <dsp:cNvPr id="0" name=""/>
        <dsp:cNvSpPr/>
      </dsp:nvSpPr>
      <dsp:spPr>
        <a:xfrm>
          <a:off x="0" y="1196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0 = Shutdown</a:t>
          </a:r>
        </a:p>
      </dsp:txBody>
      <dsp:txXfrm>
        <a:off x="22617" y="34578"/>
        <a:ext cx="9580149" cy="418086"/>
      </dsp:txXfrm>
    </dsp:sp>
    <dsp:sp modelId="{2C2C285C-B16D-40DD-ACEF-7754621A7E14}">
      <dsp:nvSpPr>
        <dsp:cNvPr id="0" name=""/>
        <dsp:cNvSpPr/>
      </dsp:nvSpPr>
      <dsp:spPr>
        <a:xfrm>
          <a:off x="0" y="50120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437990"/>
                <a:satOff val="-2975"/>
                <a:lumOff val="-1242"/>
                <a:alphaOff val="0"/>
                <a:tint val="98000"/>
                <a:lumMod val="114000"/>
              </a:schemeClr>
            </a:gs>
            <a:gs pos="100000">
              <a:schemeClr val="accent5">
                <a:hueOff val="-437990"/>
                <a:satOff val="-2975"/>
                <a:lumOff val="-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1 = Single user mode</a:t>
          </a:r>
        </a:p>
      </dsp:txBody>
      <dsp:txXfrm>
        <a:off x="22617" y="523818"/>
        <a:ext cx="9580149" cy="418086"/>
      </dsp:txXfrm>
    </dsp:sp>
    <dsp:sp modelId="{4766314A-E49E-4B1D-BC31-D34171B326C5}">
      <dsp:nvSpPr>
        <dsp:cNvPr id="0" name=""/>
        <dsp:cNvSpPr/>
      </dsp:nvSpPr>
      <dsp:spPr>
        <a:xfrm>
          <a:off x="0" y="99044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875979"/>
                <a:satOff val="-5949"/>
                <a:lumOff val="-2484"/>
                <a:alphaOff val="0"/>
                <a:tint val="98000"/>
                <a:lumMod val="114000"/>
              </a:schemeClr>
            </a:gs>
            <a:gs pos="100000">
              <a:schemeClr val="accent5">
                <a:hueOff val="-875979"/>
                <a:satOff val="-5949"/>
                <a:lumOff val="-24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2 = Multi user mode (CLI)</a:t>
          </a:r>
        </a:p>
      </dsp:txBody>
      <dsp:txXfrm>
        <a:off x="22617" y="1013058"/>
        <a:ext cx="9580149" cy="418086"/>
      </dsp:txXfrm>
    </dsp:sp>
    <dsp:sp modelId="{AA57CED1-2010-4A81-8EB3-A6A6CDB1107F}">
      <dsp:nvSpPr>
        <dsp:cNvPr id="0" name=""/>
        <dsp:cNvSpPr/>
      </dsp:nvSpPr>
      <dsp:spPr>
        <a:xfrm>
          <a:off x="0" y="147968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1313969"/>
                <a:satOff val="-8924"/>
                <a:lumOff val="-3726"/>
                <a:alphaOff val="0"/>
                <a:tint val="98000"/>
                <a:lumMod val="114000"/>
              </a:schemeClr>
            </a:gs>
            <a:gs pos="100000">
              <a:schemeClr val="accent5">
                <a:hueOff val="-1313969"/>
                <a:satOff val="-8924"/>
                <a:lumOff val="-372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3 = Multi user mode (CLI)</a:t>
          </a:r>
        </a:p>
      </dsp:txBody>
      <dsp:txXfrm>
        <a:off x="22617" y="1502298"/>
        <a:ext cx="9580149" cy="418086"/>
      </dsp:txXfrm>
    </dsp:sp>
    <dsp:sp modelId="{0F9D29E3-13FC-443B-83EC-A55307B16279}">
      <dsp:nvSpPr>
        <dsp:cNvPr id="0" name=""/>
        <dsp:cNvSpPr/>
      </dsp:nvSpPr>
      <dsp:spPr>
        <a:xfrm>
          <a:off x="0" y="196892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1751958"/>
                <a:satOff val="-11899"/>
                <a:lumOff val="-4967"/>
                <a:alphaOff val="0"/>
                <a:tint val="98000"/>
                <a:lumMod val="114000"/>
              </a:schemeClr>
            </a:gs>
            <a:gs pos="100000">
              <a:schemeClr val="accent5">
                <a:hueOff val="-1751958"/>
                <a:satOff val="-11899"/>
                <a:lumOff val="-496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4 = Multi user mode (CLI)</a:t>
          </a:r>
        </a:p>
      </dsp:txBody>
      <dsp:txXfrm>
        <a:off x="22617" y="1991538"/>
        <a:ext cx="9580149" cy="418086"/>
      </dsp:txXfrm>
    </dsp:sp>
    <dsp:sp modelId="{A7C3BCEC-C824-4FB6-8B63-33AFC5BDAE94}">
      <dsp:nvSpPr>
        <dsp:cNvPr id="0" name=""/>
        <dsp:cNvSpPr/>
      </dsp:nvSpPr>
      <dsp:spPr>
        <a:xfrm>
          <a:off x="0" y="245816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2189947"/>
                <a:satOff val="-14873"/>
                <a:lumOff val="-6209"/>
                <a:alphaOff val="0"/>
                <a:tint val="98000"/>
                <a:lumMod val="114000"/>
              </a:schemeClr>
            </a:gs>
            <a:gs pos="100000">
              <a:schemeClr val="accent5">
                <a:hueOff val="-2189947"/>
                <a:satOff val="-14873"/>
                <a:lumOff val="-620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5 = GUI mode X mode (start x)</a:t>
          </a:r>
        </a:p>
      </dsp:txBody>
      <dsp:txXfrm>
        <a:off x="22617" y="2480778"/>
        <a:ext cx="9580149" cy="418086"/>
      </dsp:txXfrm>
    </dsp:sp>
    <dsp:sp modelId="{59AF0524-D934-4FA4-ACD5-71758337A6CE}">
      <dsp:nvSpPr>
        <dsp:cNvPr id="0" name=""/>
        <dsp:cNvSpPr/>
      </dsp:nvSpPr>
      <dsp:spPr>
        <a:xfrm>
          <a:off x="0" y="2947401"/>
          <a:ext cx="9625383" cy="463320"/>
        </a:xfrm>
        <a:prstGeom prst="round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98000"/>
                <a:lumMod val="114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 6 = Reboot</a:t>
          </a:r>
        </a:p>
      </dsp:txBody>
      <dsp:txXfrm>
        <a:off x="22617" y="2970018"/>
        <a:ext cx="9580149" cy="41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4AD5F6-652F-4E34-99DE-9A94D10CEDE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B0E26CA-7721-4F7C-BA6A-BEF82ECBA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32" y="2130556"/>
            <a:ext cx="9499346" cy="2677648"/>
          </a:xfrm>
        </p:spPr>
        <p:txBody>
          <a:bodyPr/>
          <a:lstStyle/>
          <a:p>
            <a:pPr algn="ctr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Controlling Service</a:t>
            </a:r>
            <a:b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Run Level</a:t>
            </a:r>
          </a:p>
        </p:txBody>
      </p:sp>
    </p:spTree>
    <p:extLst>
      <p:ext uri="{BB962C8B-B14F-4D97-AF65-F5344CB8AC3E}">
        <p14:creationId xmlns:p14="http://schemas.microsoft.com/office/powerpoint/2010/main" val="415873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 Permissions in Linux/Unix | VK9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32" y="1384700"/>
            <a:ext cx="9213421" cy="393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1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BDED9-4A8D-4235-9D36-F4221B16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CD8BA-D3F3-4DE7-8630-8061E9C0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user01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passwd user01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user01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–r user01</a:t>
            </a:r>
          </a:p>
        </p:txBody>
      </p:sp>
    </p:spTree>
    <p:extLst>
      <p:ext uri="{BB962C8B-B14F-4D97-AF65-F5344CB8AC3E}">
        <p14:creationId xmlns:p14="http://schemas.microsoft.com/office/powerpoint/2010/main" val="41940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BDED9-4A8D-4235-9D36-F4221B16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Metasploit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CD8BA-D3F3-4DE7-8630-8061E9C0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4675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Metasploit is a popular open-source framework used for developing, testing, and executing exploits against vulnerable systems. It provides a range of tools and techniques for penetration testing and is widely used by security professionals and hackers for testing and assessing the security of computer systems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168347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68613" cy="706964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Exploitation / SMB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692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Target 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Metasploit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VULNERABLE for Target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Payload for Reverse_tcp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RHOST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/ exploit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4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68613" cy="706964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Exploitation / SBM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11685"/>
            <a:ext cx="8761412" cy="437679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Msfdb init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Msfconsole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auxiliary/scanner/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/smb_ms17_010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RHOST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Run/exploit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exploit/windows/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/ms17_010_psexec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payload windows/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meterpreter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reverse_tcp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LHOST /RHOST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Run/exploit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-scan –L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add&gt;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067AF-46F6-4B4D-BE97-4FF99E80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3394292" cy="48337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Target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B0FDA25-B9BE-4D2C-848F-776B9B7A2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5723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9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Systemctl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00438"/>
            <a:ext cx="8761412" cy="43987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start apache2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status apache2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stop apache2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enable apache2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disable apache2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Systemctl restart apache2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list-unit-files –type service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list-unit-files –type service –state active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2">
            <a:extLst>
              <a:ext uri="{FF2B5EF4-FFF2-40B4-BE49-F238E27FC236}">
                <a16:creationId xmlns:a16="http://schemas.microsoft.com/office/drawing/2014/main" xmlns="" id="{2F448CB3-7B4F-45D7-B7C0-DF553DF61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C5305EA-7A88-413D-BE8A-47A02476F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FCA94DB5-FE56-4A3D-BC48-31B559519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78188-008A-4108-BC02-993AC125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Run Level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9ED434F-8767-46CC-B26B-5AF62FF01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06AA07C-9AF3-4616-8D79-E24340BA1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2581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00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n Levels in Linux. Run levels define different modes in… | by Mona Sinha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7" y="1235788"/>
            <a:ext cx="11734800" cy="473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2E69C-9FB9-4FA1-B4EB-D003235F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CA73D-E3F5-4B75-8892-251126EB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48565"/>
            <a:ext cx="8761412" cy="46875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reboot = display all the previous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date and time for the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sz="2000" dirty="0"/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information about currently logged in users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displays the username of the current user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driver message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memory information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–h = memory information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Lspci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detailed information about all PCI buses 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Lsusb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display the information about USB buses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lists information about all or the specified block devices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6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4E383-4945-49BA-8A4C-2FE21110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19" y="973668"/>
            <a:ext cx="9452225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(symbolic, numeric)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7EDFE48-0520-432A-A705-C873EF3061FF}"/>
              </a:ext>
            </a:extLst>
          </p:cNvPr>
          <p:cNvSpPr/>
          <p:nvPr/>
        </p:nvSpPr>
        <p:spPr>
          <a:xfrm>
            <a:off x="1080526" y="2947877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 - 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08D9E83-F17E-4ECB-B925-A18638270D72}"/>
              </a:ext>
            </a:extLst>
          </p:cNvPr>
          <p:cNvSpPr/>
          <p:nvPr/>
        </p:nvSpPr>
        <p:spPr>
          <a:xfrm>
            <a:off x="1080526" y="3625704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– 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358D9C2-8465-40BD-8B3D-7F217B724A0C}"/>
              </a:ext>
            </a:extLst>
          </p:cNvPr>
          <p:cNvSpPr/>
          <p:nvPr/>
        </p:nvSpPr>
        <p:spPr>
          <a:xfrm>
            <a:off x="1080525" y="4303531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- 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ABE99955-47BC-496C-A65B-9BAA6D3B43D8}"/>
              </a:ext>
            </a:extLst>
          </p:cNvPr>
          <p:cNvSpPr/>
          <p:nvPr/>
        </p:nvSpPr>
        <p:spPr>
          <a:xfrm>
            <a:off x="1080524" y="4981358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-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A78BCF8A-5832-4D70-8D94-E3A764FC6F9F}"/>
              </a:ext>
            </a:extLst>
          </p:cNvPr>
          <p:cNvSpPr/>
          <p:nvPr/>
        </p:nvSpPr>
        <p:spPr>
          <a:xfrm>
            <a:off x="4844777" y="3385141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FCC399C-2841-4E47-8C53-2A785BF3BBF8}"/>
              </a:ext>
            </a:extLst>
          </p:cNvPr>
          <p:cNvSpPr/>
          <p:nvPr/>
        </p:nvSpPr>
        <p:spPr>
          <a:xfrm>
            <a:off x="4844776" y="4062968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59DA110-B889-47D3-8B08-9CA16331617C}"/>
              </a:ext>
            </a:extLst>
          </p:cNvPr>
          <p:cNvSpPr/>
          <p:nvPr/>
        </p:nvSpPr>
        <p:spPr>
          <a:xfrm>
            <a:off x="8609032" y="2947876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-r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9C7D699-4D55-4561-894A-80C624DE9337}"/>
              </a:ext>
            </a:extLst>
          </p:cNvPr>
          <p:cNvSpPr/>
          <p:nvPr/>
        </p:nvSpPr>
        <p:spPr>
          <a:xfrm>
            <a:off x="8609030" y="3625703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- 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479E4A0-2E6B-44C8-B17B-621BFD25DC93}"/>
              </a:ext>
            </a:extLst>
          </p:cNvPr>
          <p:cNvSpPr/>
          <p:nvPr/>
        </p:nvSpPr>
        <p:spPr>
          <a:xfrm>
            <a:off x="8609029" y="4303531"/>
            <a:ext cx="1524451" cy="4811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- x</a:t>
            </a:r>
          </a:p>
        </p:txBody>
      </p:sp>
    </p:spTree>
    <p:extLst>
      <p:ext uri="{BB962C8B-B14F-4D97-AF65-F5344CB8AC3E}">
        <p14:creationId xmlns:p14="http://schemas.microsoft.com/office/powerpoint/2010/main" val="301768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1109B5D-BC35-4376-98A2-F53B03E4E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4D90C11-98A3-40E3-B04C-A3025D645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3B28FB1-97C9-4A9E-A45B-356508C2C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EFF1B9-3FF9-4C52-8EF1-EA39FAA3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u=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rw,go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 file.txt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u=rwx,g=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rx,o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 hello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a+x script.sh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u+x,g+x,o+x script.sh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o-x script.sh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o-x *.sh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 +x *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163" y="267608"/>
            <a:ext cx="9905999" cy="1478570"/>
          </a:xfrm>
        </p:spPr>
        <p:txBody>
          <a:bodyPr/>
          <a:lstStyle/>
          <a:p>
            <a:r>
              <a:rPr 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Linux File/Directory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Linux chmod and chown – How to Change File Permissions and Ownership in 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746178"/>
            <a:ext cx="103822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3004</TotalTime>
  <Words>304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 Boardroom</vt:lpstr>
      <vt:lpstr>Systemctl Controlling Service &amp;  Linux Run Level</vt:lpstr>
      <vt:lpstr>System Target</vt:lpstr>
      <vt:lpstr>Using Systemctl Command</vt:lpstr>
      <vt:lpstr>Linux Run Level</vt:lpstr>
      <vt:lpstr>PowerPoint Presentation</vt:lpstr>
      <vt:lpstr>Linux command</vt:lpstr>
      <vt:lpstr>Understanding The Permission (symbolic, numeric)</vt:lpstr>
      <vt:lpstr>PowerPoint Presentation</vt:lpstr>
      <vt:lpstr>Linux File/Directory Permission</vt:lpstr>
      <vt:lpstr>PowerPoint Presentation</vt:lpstr>
      <vt:lpstr>User Account</vt:lpstr>
      <vt:lpstr>Metasploit Framework</vt:lpstr>
      <vt:lpstr>Windows Exploitation / SMB Buffer Overflow</vt:lpstr>
      <vt:lpstr>Windows Exploitation / SBM Buffer Overflow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Systemctl Controlling Service</dc:title>
  <dc:creator>hp</dc:creator>
  <cp:lastModifiedBy>hp</cp:lastModifiedBy>
  <cp:revision>31</cp:revision>
  <dcterms:created xsi:type="dcterms:W3CDTF">2023-02-21T06:21:04Z</dcterms:created>
  <dcterms:modified xsi:type="dcterms:W3CDTF">2023-11-11T02:16:10Z</dcterms:modified>
</cp:coreProperties>
</file>