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021a8b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021a8b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021a8b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021a8b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021a8b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021a8b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021a8b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021a8b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021a8bc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021a8bc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021a8b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021a8b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Pitch: Social Condominium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Alexandre Frederico Thurow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Bryan Leite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Henrique Raymundo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50" y="825875"/>
            <a:ext cx="6754900" cy="33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Desorganização no aluguel de espaços dos Condomínios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Informalidades para anúncios importantes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Mercado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Mercado Imobiliário</a:t>
            </a:r>
            <a:endParaRPr sz="18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926" y="789126"/>
            <a:ext cx="3991022" cy="399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solução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Aplicativo Mobile para controle de espaços sociais do condomínio, com uma área para anúncios do condomínio.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desenvolvimento do aplicativo será utilizado o framework React Native, baseada em JavaScript e React. Já para o back-end da aplicação, será utilizado o Firebase.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Alexandre Thurow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solidFill>
                  <a:srgbClr val="000000"/>
                </a:solidFill>
              </a:rPr>
              <a:t>Java, PHP, Magento, HTML5, CSS3, Sass, Less, Javascript, jQuery, Knockout, Angular, React.js, Vue.js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Bryan Leite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solidFill>
                  <a:srgbClr val="000000"/>
                </a:solidFill>
              </a:rPr>
              <a:t>Ecossistema Java, AngularJs, Angular, HTML, JavaScript, CSS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Matheus Henrique Raymundo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>
                <a:solidFill>
                  <a:srgbClr val="000000"/>
                </a:solidFill>
              </a:rPr>
              <a:t>Ecossistema Java, Angular, HTML, JavaScript, CSS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