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564864b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564864b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c564864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c564864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564864b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564864b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88a239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88a239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88a239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b88a239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88a239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88a239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88a239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88a239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453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9999"/>
                </a:solidFill>
              </a:rPr>
              <a:t>Social Condominium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Impulsione a comunicação e a gestão do seu condomínio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25" y="-178025"/>
            <a:ext cx="3515364" cy="28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7625" y="4112600"/>
            <a:ext cx="3182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Alexandre Frederico Thurow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Bryan Leite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Matheus Henrique Raymundo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onde surgiu?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Problemas na gestão e falta de comunicação entre moradores dos condomínios, tais como: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Não existe um controle interativo e de alta disponibilidade para reservas de espaços sociais.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Baixo poder de comunicação interna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Desinformação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Auxiliar os gestores e os moradores do condomínio</a:t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Auxiliar no gerenciamento de espaços sociais, reservas, cobranças..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Promover a comunicação interna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Fornecer transparência e disponibilidade das informações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requisitos funcionais e não funcionais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17725"/>
            <a:ext cx="42603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RF01</a:t>
            </a:r>
            <a:r>
              <a:rPr lang="pt-BR" sz="1400"/>
              <a:t> - O Sistema deve permitir cadastro de usuários.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RF02</a:t>
            </a:r>
            <a:r>
              <a:rPr lang="pt-BR" sz="1400"/>
              <a:t> - O Sistema deve permitir o cadastro de condomínios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RF03</a:t>
            </a:r>
            <a:r>
              <a:rPr lang="pt-BR" sz="1400"/>
              <a:t> - O Sistema deve permitir realizar publicações/anúncios gerais.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RF04</a:t>
            </a:r>
            <a:r>
              <a:rPr lang="pt-BR" sz="1400"/>
              <a:t> - O Sistema deve permitir cadastro de espaços sociais pelos síndicos.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RF05</a:t>
            </a:r>
            <a:r>
              <a:rPr lang="pt-BR" sz="1400"/>
              <a:t> - O Sistema deve gerenciar o aluguel de espaços sociais.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0" y="1017725"/>
            <a:ext cx="43098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RNF01 </a:t>
            </a:r>
            <a:r>
              <a:rPr lang="pt-BR" sz="1400"/>
              <a:t>- O sistema deve possuir interface mobile.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RNF02 </a:t>
            </a:r>
            <a:r>
              <a:rPr lang="pt-BR" sz="1400"/>
              <a:t>- O sistema deve ser desenvolvido utilizando o Framework React Native para desenvolvimento mobile </a:t>
            </a:r>
            <a:r>
              <a:rPr lang="pt-BR" sz="1400"/>
              <a:t>híbrido</a:t>
            </a:r>
            <a:r>
              <a:rPr lang="pt-BR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RNF03 </a:t>
            </a:r>
            <a:r>
              <a:rPr lang="pt-BR" sz="1400"/>
              <a:t>- O sistema deverá ser desenvolvido sobre a plataforma Firebase.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RNF04 </a:t>
            </a:r>
            <a:r>
              <a:rPr lang="pt-BR" sz="1400"/>
              <a:t>- O sistema deverá possuir login social.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React Native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Firebase + Cloud Firestore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Lições </a:t>
            </a:r>
            <a:r>
              <a:rPr lang="pt-BR"/>
              <a:t>aprendidas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Considerar setup inicial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Considerar curva de aprendizagem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fosse iniciar o desenvolvimento hoje: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Tecnologias: utilizariamos as mesmas tecnologias.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Estimativa de prazo: 8 meses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Recursos: no máximo 3 desenvolvedores.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0" y="19453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9999"/>
                </a:solidFill>
              </a:rPr>
              <a:t>Social Condominium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Impulsione a comunicação e a gestão do seu condomínio</a:t>
            </a:r>
            <a:endParaRPr sz="24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25" y="-178025"/>
            <a:ext cx="3515364" cy="28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197625" y="4112600"/>
            <a:ext cx="3182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Alexandre Frederico Thurow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Bryan Leite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Matheus Henrique Raymundo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