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21"/>
  </p:normalViewPr>
  <p:slideViewPr>
    <p:cSldViewPr snapToGrid="0" snapToObjects="1">
      <p:cViewPr>
        <p:scale>
          <a:sx n="88" d="100"/>
          <a:sy n="88" d="100"/>
        </p:scale>
        <p:origin x="28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A7CA-7EB7-0B4F-8CCD-CD451F401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LK" sz="88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PATPAT.LK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2B75393-854A-5F46-957F-0E265B06C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2" t="8606" r="6800" b="9826"/>
          <a:stretch/>
        </p:blipFill>
        <p:spPr>
          <a:xfrm>
            <a:off x="1922584" y="2250830"/>
            <a:ext cx="2782820" cy="26611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BE2C32-B045-0C46-BD5C-01FB5AD850DD}"/>
              </a:ext>
            </a:extLst>
          </p:cNvPr>
          <p:cNvSpPr txBox="1"/>
          <p:nvPr/>
        </p:nvSpPr>
        <p:spPr>
          <a:xfrm>
            <a:off x="6975231" y="4173415"/>
            <a:ext cx="418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LK" dirty="0">
                <a:solidFill>
                  <a:schemeClr val="tx2"/>
                </a:solidFill>
              </a:rPr>
              <a:t>Group No:- 2021SE_REG_WE_19</a:t>
            </a:r>
          </a:p>
        </p:txBody>
      </p:sp>
    </p:spTree>
    <p:extLst>
      <p:ext uri="{BB962C8B-B14F-4D97-AF65-F5344CB8AC3E}">
        <p14:creationId xmlns:p14="http://schemas.microsoft.com/office/powerpoint/2010/main" val="2352653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FB01-DC72-624A-9384-6CE6FB31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LK" sz="5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What is patpat.lk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6428D-FFE4-5E43-895D-D9548D49E8FE}"/>
              </a:ext>
            </a:extLst>
          </p:cNvPr>
          <p:cNvSpPr txBox="1"/>
          <p:nvPr/>
        </p:nvSpPr>
        <p:spPr>
          <a:xfrm>
            <a:off x="831383" y="2065867"/>
            <a:ext cx="10447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Free advertising platform for selective lifestyle needs.</a:t>
            </a:r>
            <a:endParaRPr lang="en-LK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pic>
        <p:nvPicPr>
          <p:cNvPr id="6" name="Picture 5" descr="A picture containing text, monitor, electronics, displayed&#10;&#10;Description automatically generated">
            <a:extLst>
              <a:ext uri="{FF2B5EF4-FFF2-40B4-BE49-F238E27FC236}">
                <a16:creationId xmlns:a16="http://schemas.microsoft.com/office/drawing/2014/main" id="{214BEB34-C631-0F42-8A66-97F541BA7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2" b="6215"/>
          <a:stretch/>
        </p:blipFill>
        <p:spPr>
          <a:xfrm>
            <a:off x="1711033" y="3006669"/>
            <a:ext cx="1903259" cy="3556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D859D9-72F7-3344-82B7-1FDAEE9199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28" b="5028"/>
          <a:stretch/>
        </p:blipFill>
        <p:spPr>
          <a:xfrm>
            <a:off x="4216385" y="3006669"/>
            <a:ext cx="1903259" cy="3556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6A5BA3-578E-2B46-A6FD-6B3B3AD5AE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28" b="5028"/>
          <a:stretch/>
        </p:blipFill>
        <p:spPr>
          <a:xfrm>
            <a:off x="6646441" y="3006669"/>
            <a:ext cx="1903259" cy="3556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931A67-0D56-6246-B23E-651246990BC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028" b="5028"/>
          <a:stretch/>
        </p:blipFill>
        <p:spPr>
          <a:xfrm>
            <a:off x="9076497" y="3006669"/>
            <a:ext cx="1903259" cy="35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33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A9D51AB-CE46-594E-861D-C6D4B90B9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24" b="-1"/>
          <a:stretch/>
        </p:blipFill>
        <p:spPr>
          <a:xfrm>
            <a:off x="2233671" y="2057400"/>
            <a:ext cx="2238317" cy="3943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630759-E8A1-3146-8C99-F26973E1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87272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W</a:t>
            </a:r>
            <a:r>
              <a:rPr lang="en-LK" sz="5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hy?</a:t>
            </a:r>
          </a:p>
        </p:txBody>
      </p:sp>
      <p:pic>
        <p:nvPicPr>
          <p:cNvPr id="9" name="Picture 8" descr="A picture containing text, monitor, electronics, indoor&#10;&#10;Description automatically generated">
            <a:extLst>
              <a:ext uri="{FF2B5EF4-FFF2-40B4-BE49-F238E27FC236}">
                <a16:creationId xmlns:a16="http://schemas.microsoft.com/office/drawing/2014/main" id="{E260071C-BA18-4A41-9E6E-AC9F17335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350" y="1521026"/>
            <a:ext cx="3088182" cy="50483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CE2F1C-C68F-DA4B-AD49-35CEC19B6692}"/>
              </a:ext>
            </a:extLst>
          </p:cNvPr>
          <p:cNvSpPr txBox="1"/>
          <p:nvPr/>
        </p:nvSpPr>
        <p:spPr>
          <a:xfrm>
            <a:off x="5465377" y="609601"/>
            <a:ext cx="37721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Less User-friendly.</a:t>
            </a:r>
            <a:endParaRPr lang="en-LK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E0E31C-8491-8549-AA42-8EF66468B750}"/>
              </a:ext>
            </a:extLst>
          </p:cNvPr>
          <p:cNvSpPr txBox="1"/>
          <p:nvPr/>
        </p:nvSpPr>
        <p:spPr>
          <a:xfrm>
            <a:off x="5465377" y="1288648"/>
            <a:ext cx="4628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App crashes at launch.</a:t>
            </a:r>
            <a:endParaRPr lang="en-LK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077B33-2D53-6345-B74C-7B971064E7A8}"/>
              </a:ext>
            </a:extLst>
          </p:cNvPr>
          <p:cNvSpPr txBox="1"/>
          <p:nvPr/>
        </p:nvSpPr>
        <p:spPr>
          <a:xfrm>
            <a:off x="5465377" y="1996534"/>
            <a:ext cx="58657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Searching is not user-friendly.</a:t>
            </a:r>
            <a:endParaRPr lang="en-LK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BAE5EB-208A-7047-8F98-29399AA0C4D6}"/>
              </a:ext>
            </a:extLst>
          </p:cNvPr>
          <p:cNvSpPr txBox="1"/>
          <p:nvPr/>
        </p:nvSpPr>
        <p:spPr>
          <a:xfrm>
            <a:off x="5465377" y="2704420"/>
            <a:ext cx="6211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User cannot save adverstiment.</a:t>
            </a:r>
            <a:endParaRPr lang="en-LK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70E3D-B3A1-134A-AE39-9EE18E132600}"/>
              </a:ext>
            </a:extLst>
          </p:cNvPr>
          <p:cNvSpPr txBox="1"/>
          <p:nvPr/>
        </p:nvSpPr>
        <p:spPr>
          <a:xfrm>
            <a:off x="5465377" y="3465782"/>
            <a:ext cx="4974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Too much unrelated ADs</a:t>
            </a:r>
            <a:endParaRPr lang="en-LK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3B5135-2111-754E-935A-7ED092528954}"/>
              </a:ext>
            </a:extLst>
          </p:cNvPr>
          <p:cNvSpPr txBox="1"/>
          <p:nvPr/>
        </p:nvSpPr>
        <p:spPr>
          <a:xfrm>
            <a:off x="5465377" y="4156790"/>
            <a:ext cx="5012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Unable to cancel loading.</a:t>
            </a:r>
            <a:endParaRPr lang="en-LK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E32C48-4EF0-C94D-955B-A5F34E14A5C6}"/>
              </a:ext>
            </a:extLst>
          </p:cNvPr>
          <p:cNvSpPr txBox="1"/>
          <p:nvPr/>
        </p:nvSpPr>
        <p:spPr>
          <a:xfrm>
            <a:off x="5465377" y="4864676"/>
            <a:ext cx="6115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Unable to return to homepage.</a:t>
            </a:r>
            <a:endParaRPr lang="en-LK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EF1B22-6B73-654E-83D8-8E836E95BAAC}"/>
              </a:ext>
            </a:extLst>
          </p:cNvPr>
          <p:cNvSpPr txBox="1"/>
          <p:nvPr/>
        </p:nvSpPr>
        <p:spPr>
          <a:xfrm>
            <a:off x="5465377" y="5523788"/>
            <a:ext cx="6534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LK" sz="40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FAQ section cannot be accessed.</a:t>
            </a:r>
            <a:endParaRPr lang="en-LK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79076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FCDE5F6-E03E-654D-9143-9BC1111E9786}"/>
              </a:ext>
            </a:extLst>
          </p:cNvPr>
          <p:cNvSpPr/>
          <p:nvPr/>
        </p:nvSpPr>
        <p:spPr>
          <a:xfrm>
            <a:off x="6869152" y="2199552"/>
            <a:ext cx="5028109" cy="42930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36CF6A-6A4C-E243-8F0D-AD446532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8727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functions</a:t>
            </a:r>
            <a:endParaRPr lang="en-LK" sz="54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22C425-549F-0047-B2B8-B7CABCA4B7A7}"/>
              </a:ext>
            </a:extLst>
          </p:cNvPr>
          <p:cNvSpPr txBox="1"/>
          <p:nvPr/>
        </p:nvSpPr>
        <p:spPr>
          <a:xfrm>
            <a:off x="8369000" y="2325929"/>
            <a:ext cx="2291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sz="4000" b="1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MEMBER 02</a:t>
            </a:r>
            <a:endParaRPr lang="en-LK" b="1" dirty="0">
              <a:solidFill>
                <a:schemeClr val="accent1">
                  <a:lumMod val="50000"/>
                </a:schemeClr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234BB-F069-8E4A-9978-AC34C6AE6E76}"/>
              </a:ext>
            </a:extLst>
          </p:cNvPr>
          <p:cNvSpPr txBox="1"/>
          <p:nvPr/>
        </p:nvSpPr>
        <p:spPr>
          <a:xfrm>
            <a:off x="7061503" y="4367539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Quick Lease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F9814E-AE81-7D49-AE84-588155FFC901}"/>
              </a:ext>
            </a:extLst>
          </p:cNvPr>
          <p:cNvSpPr txBox="1"/>
          <p:nvPr/>
        </p:nvSpPr>
        <p:spPr>
          <a:xfrm>
            <a:off x="10126740" y="3680879"/>
            <a:ext cx="17732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Handling </a:t>
            </a:r>
          </a:p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favourites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547C34-26B8-8146-9510-9497A585C40F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9514506" y="3033815"/>
            <a:ext cx="1498855" cy="64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5CA146-E2CE-BA42-B728-C91CBEB24FA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121249" y="3033815"/>
            <a:ext cx="1393257" cy="133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D50B57F-716C-7141-92BA-87745CF78FBE}"/>
              </a:ext>
            </a:extLst>
          </p:cNvPr>
          <p:cNvSpPr txBox="1"/>
          <p:nvPr/>
        </p:nvSpPr>
        <p:spPr>
          <a:xfrm>
            <a:off x="8190708" y="5428944"/>
            <a:ext cx="167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About us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E5FF8E-851C-4548-90CA-10830710C367}"/>
              </a:ext>
            </a:extLst>
          </p:cNvPr>
          <p:cNvCxnSpPr>
            <a:cxnSpLocks/>
            <a:stCxn id="22" idx="2"/>
            <a:endCxn id="34" idx="0"/>
          </p:cNvCxnSpPr>
          <p:nvPr/>
        </p:nvCxnSpPr>
        <p:spPr>
          <a:xfrm flipH="1">
            <a:off x="9026033" y="3033815"/>
            <a:ext cx="488473" cy="239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0FD553B-20A5-4842-B492-FAFA6DCC890E}"/>
              </a:ext>
            </a:extLst>
          </p:cNvPr>
          <p:cNvSpPr/>
          <p:nvPr/>
        </p:nvSpPr>
        <p:spPr>
          <a:xfrm>
            <a:off x="835876" y="2199552"/>
            <a:ext cx="5407228" cy="42930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37EF25-0719-C244-A7B1-B6F9420C097F}"/>
              </a:ext>
            </a:extLst>
          </p:cNvPr>
          <p:cNvSpPr txBox="1"/>
          <p:nvPr/>
        </p:nvSpPr>
        <p:spPr>
          <a:xfrm>
            <a:off x="2499052" y="2432160"/>
            <a:ext cx="2291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sz="4000" b="1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MEMBER 01</a:t>
            </a:r>
            <a:endParaRPr lang="en-LK" b="1" dirty="0">
              <a:solidFill>
                <a:schemeClr val="accent1">
                  <a:lumMod val="50000"/>
                </a:schemeClr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43CCEA-2796-A646-837A-2DD496113B84}"/>
              </a:ext>
            </a:extLst>
          </p:cNvPr>
          <p:cNvSpPr txBox="1"/>
          <p:nvPr/>
        </p:nvSpPr>
        <p:spPr>
          <a:xfrm>
            <a:off x="936817" y="4135830"/>
            <a:ext cx="2329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Post</a:t>
            </a:r>
          </a:p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Advertisment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CD3D13-AFC6-C24A-9140-61EA19025538}"/>
              </a:ext>
            </a:extLst>
          </p:cNvPr>
          <p:cNvSpPr txBox="1"/>
          <p:nvPr/>
        </p:nvSpPr>
        <p:spPr>
          <a:xfrm>
            <a:off x="2330642" y="5151946"/>
            <a:ext cx="25186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Edit </a:t>
            </a:r>
          </a:p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Advertisement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099022-76A7-F44E-AA41-FBFD859E61F5}"/>
              </a:ext>
            </a:extLst>
          </p:cNvPr>
          <p:cNvSpPr txBox="1"/>
          <p:nvPr/>
        </p:nvSpPr>
        <p:spPr>
          <a:xfrm>
            <a:off x="3913620" y="3942602"/>
            <a:ext cx="2329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Delete</a:t>
            </a:r>
          </a:p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Advertisment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83F67C7-BD13-1D4C-A92B-14D3630BBD52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 flipH="1">
            <a:off x="2101559" y="3140046"/>
            <a:ext cx="1542999" cy="99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E560332-EE3B-0F40-A5CA-EB6D3225AB42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3589961" y="3140046"/>
            <a:ext cx="54597" cy="201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0909B80-0C04-154C-BEBC-49DE60EE5CAA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3644558" y="3140046"/>
            <a:ext cx="1433804" cy="80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5DA185F-4019-E040-9040-C526B104DEE7}"/>
              </a:ext>
            </a:extLst>
          </p:cNvPr>
          <p:cNvSpPr txBox="1"/>
          <p:nvPr/>
        </p:nvSpPr>
        <p:spPr>
          <a:xfrm>
            <a:off x="10324048" y="5238673"/>
            <a:ext cx="1234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Order</a:t>
            </a:r>
          </a:p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Inquiry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2C5B8D-43A0-8D45-95C2-4EF8D8C6B332}"/>
              </a:ext>
            </a:extLst>
          </p:cNvPr>
          <p:cNvCxnSpPr>
            <a:cxnSpLocks/>
          </p:cNvCxnSpPr>
          <p:nvPr/>
        </p:nvCxnSpPr>
        <p:spPr>
          <a:xfrm>
            <a:off x="9532383" y="3033815"/>
            <a:ext cx="817448" cy="230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434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2" grpId="0"/>
      <p:bldP spid="23" grpId="0"/>
      <p:bldP spid="24" grpId="0"/>
      <p:bldP spid="34" grpId="0"/>
      <p:bldP spid="54" grpId="0" animBg="1"/>
      <p:bldP spid="55" grpId="0"/>
      <p:bldP spid="56" grpId="0"/>
      <p:bldP spid="57" grpId="0"/>
      <p:bldP spid="58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5601C9C-2C1E-C646-BE4A-A26D6B864E31}"/>
              </a:ext>
            </a:extLst>
          </p:cNvPr>
          <p:cNvSpPr/>
          <p:nvPr/>
        </p:nvSpPr>
        <p:spPr>
          <a:xfrm>
            <a:off x="380362" y="2154263"/>
            <a:ext cx="5990247" cy="42930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36CF6A-6A4C-E243-8F0D-AD446532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8727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functions</a:t>
            </a:r>
            <a:endParaRPr lang="en-LK" sz="5400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6871F3-D2F2-9747-AB40-B9837707426B}"/>
              </a:ext>
            </a:extLst>
          </p:cNvPr>
          <p:cNvSpPr txBox="1"/>
          <p:nvPr/>
        </p:nvSpPr>
        <p:spPr>
          <a:xfrm>
            <a:off x="2283595" y="2343603"/>
            <a:ext cx="2291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sz="4000" b="1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MEMBER 03</a:t>
            </a:r>
            <a:endParaRPr lang="en-LK" b="1" dirty="0">
              <a:solidFill>
                <a:schemeClr val="accent1">
                  <a:lumMod val="50000"/>
                </a:schemeClr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BB98D-117F-1F4E-9C5A-330A1EBAE744}"/>
              </a:ext>
            </a:extLst>
          </p:cNvPr>
          <p:cNvSpPr txBox="1"/>
          <p:nvPr/>
        </p:nvSpPr>
        <p:spPr>
          <a:xfrm>
            <a:off x="805159" y="4090542"/>
            <a:ext cx="1479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Vehicle </a:t>
            </a:r>
          </a:p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68E4E4-066B-6C42-A949-864E1EA6CBBA}"/>
              </a:ext>
            </a:extLst>
          </p:cNvPr>
          <p:cNvSpPr txBox="1"/>
          <p:nvPr/>
        </p:nvSpPr>
        <p:spPr>
          <a:xfrm>
            <a:off x="4743783" y="4160427"/>
            <a:ext cx="1332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FAQ </a:t>
            </a:r>
          </a:p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section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884F6F-53CA-1C46-BF58-C743A09E7DF8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545105" y="2987321"/>
            <a:ext cx="1731778" cy="110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CA623D-9910-BA42-9DC5-AED49A763329}"/>
              </a:ext>
            </a:extLst>
          </p:cNvPr>
          <p:cNvCxnSpPr>
            <a:cxnSpLocks/>
          </p:cNvCxnSpPr>
          <p:nvPr/>
        </p:nvCxnSpPr>
        <p:spPr>
          <a:xfrm flipH="1">
            <a:off x="3228696" y="2987321"/>
            <a:ext cx="48178" cy="206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023C8D-7E96-3B4B-B3B1-0C68B4CBCE59}"/>
              </a:ext>
            </a:extLst>
          </p:cNvPr>
          <p:cNvCxnSpPr>
            <a:cxnSpLocks/>
          </p:cNvCxnSpPr>
          <p:nvPr/>
        </p:nvCxnSpPr>
        <p:spPr>
          <a:xfrm>
            <a:off x="3276872" y="2987321"/>
            <a:ext cx="1872071" cy="110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31EBEF-73DA-3840-9593-0CCF2AA80128}"/>
              </a:ext>
            </a:extLst>
          </p:cNvPr>
          <p:cNvSpPr txBox="1"/>
          <p:nvPr/>
        </p:nvSpPr>
        <p:spPr>
          <a:xfrm>
            <a:off x="2283595" y="5097642"/>
            <a:ext cx="1875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Handle</a:t>
            </a:r>
          </a:p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filteration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433CB20-7E7F-E940-BA9D-2B505A6EE7C4}"/>
              </a:ext>
            </a:extLst>
          </p:cNvPr>
          <p:cNvSpPr/>
          <p:nvPr/>
        </p:nvSpPr>
        <p:spPr>
          <a:xfrm>
            <a:off x="6795406" y="2154263"/>
            <a:ext cx="5244736" cy="42930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36F28D-DC40-9B46-95C7-0254EA6D913C}"/>
              </a:ext>
            </a:extLst>
          </p:cNvPr>
          <p:cNvSpPr txBox="1"/>
          <p:nvPr/>
        </p:nvSpPr>
        <p:spPr>
          <a:xfrm>
            <a:off x="8511880" y="2279436"/>
            <a:ext cx="2291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sz="4000" b="1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MEMBER 04</a:t>
            </a:r>
            <a:endParaRPr lang="en-LK" b="1" dirty="0">
              <a:solidFill>
                <a:schemeClr val="accent1">
                  <a:lumMod val="50000"/>
                </a:schemeClr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A47851-583F-9948-BEFD-2EE932CB642F}"/>
              </a:ext>
            </a:extLst>
          </p:cNvPr>
          <p:cNvSpPr txBox="1"/>
          <p:nvPr/>
        </p:nvSpPr>
        <p:spPr>
          <a:xfrm>
            <a:off x="7098205" y="4288317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Login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19B49D-B620-9B45-8502-7614FBA2E6CC}"/>
              </a:ext>
            </a:extLst>
          </p:cNvPr>
          <p:cNvSpPr txBox="1"/>
          <p:nvPr/>
        </p:nvSpPr>
        <p:spPr>
          <a:xfrm>
            <a:off x="7489626" y="4939817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Registration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34FB0A-2312-C044-AA13-98A2874E93E7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8530937" y="2987322"/>
            <a:ext cx="1126449" cy="195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0B81AA-3471-624A-816A-7509CB2704FE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7619342" y="2987322"/>
            <a:ext cx="2038044" cy="130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EE9D3B6-DE6A-D643-83EA-7D9D77659023}"/>
              </a:ext>
            </a:extLst>
          </p:cNvPr>
          <p:cNvSpPr txBox="1"/>
          <p:nvPr/>
        </p:nvSpPr>
        <p:spPr>
          <a:xfrm>
            <a:off x="9463283" y="5245581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Update </a:t>
            </a:r>
          </a:p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User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253A55-7BBD-4842-8482-BD473C930F72}"/>
              </a:ext>
            </a:extLst>
          </p:cNvPr>
          <p:cNvCxnSpPr>
            <a:cxnSpLocks/>
            <a:stCxn id="54" idx="2"/>
            <a:endCxn id="59" idx="0"/>
          </p:cNvCxnSpPr>
          <p:nvPr/>
        </p:nvCxnSpPr>
        <p:spPr>
          <a:xfrm>
            <a:off x="9657386" y="2987322"/>
            <a:ext cx="539431" cy="225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17D420D-C8D7-2D4B-943D-A1CAA51C87DE}"/>
              </a:ext>
            </a:extLst>
          </p:cNvPr>
          <p:cNvSpPr txBox="1"/>
          <p:nvPr/>
        </p:nvSpPr>
        <p:spPr>
          <a:xfrm>
            <a:off x="10488937" y="4316149"/>
            <a:ext cx="1439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Contact</a:t>
            </a:r>
          </a:p>
          <a:p>
            <a:pPr algn="ctr"/>
            <a:r>
              <a:rPr lang="en-LK" sz="3600" dirty="0">
                <a:solidFill>
                  <a:schemeClr val="accent1">
                    <a:lumMod val="50000"/>
                  </a:schemeClr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Us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318247-78B7-8049-B18A-26C58DD0E1B6}"/>
              </a:ext>
            </a:extLst>
          </p:cNvPr>
          <p:cNvCxnSpPr>
            <a:cxnSpLocks/>
            <a:stCxn id="54" idx="2"/>
            <a:endCxn id="61" idx="0"/>
          </p:cNvCxnSpPr>
          <p:nvPr/>
        </p:nvCxnSpPr>
        <p:spPr>
          <a:xfrm>
            <a:off x="9657386" y="2987322"/>
            <a:ext cx="1551460" cy="132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598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" grpId="0"/>
      <p:bldP spid="6" grpId="0"/>
      <p:bldP spid="8" grpId="0"/>
      <p:bldP spid="16" grpId="0"/>
      <p:bldP spid="53" grpId="0" animBg="1"/>
      <p:bldP spid="54" grpId="0"/>
      <p:bldP spid="55" grpId="0"/>
      <p:bldP spid="56" grpId="0"/>
      <p:bldP spid="59" grpId="0"/>
      <p:bldP spid="6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141</TotalTime>
  <Words>106</Words>
  <Application>Microsoft Macintosh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Apple Symbols</vt:lpstr>
      <vt:lpstr>Arial</vt:lpstr>
      <vt:lpstr>Calibri</vt:lpstr>
      <vt:lpstr>Calibri Light</vt:lpstr>
      <vt:lpstr>Celestial</vt:lpstr>
      <vt:lpstr>PATPAT.LK</vt:lpstr>
      <vt:lpstr>What is patpat.lk ?</vt:lpstr>
      <vt:lpstr>Why?</vt:lpstr>
      <vt:lpstr>functions</vt:lpstr>
      <vt:lpstr>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Kulatilake T. T. it19043456</dc:creator>
  <cp:lastModifiedBy>Kulatilake T. T. it19043456</cp:lastModifiedBy>
  <cp:revision>23</cp:revision>
  <dcterms:created xsi:type="dcterms:W3CDTF">2021-07-17T19:06:57Z</dcterms:created>
  <dcterms:modified xsi:type="dcterms:W3CDTF">2021-07-17T21:28:29Z</dcterms:modified>
</cp:coreProperties>
</file>