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1"/>
  </p:normalViewPr>
  <p:slideViewPr>
    <p:cSldViewPr snapToGrid="0" snapToObjects="1">
      <p:cViewPr>
        <p:scale>
          <a:sx n="80" d="100"/>
          <a:sy n="80" d="100"/>
        </p:scale>
        <p:origin x="6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A7CA-7EB7-0B4F-8CCD-CD451F401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LK" sz="8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PATPAT.LK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2B75393-854A-5F46-957F-0E265B06C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2" t="8606" r="6800" b="9826"/>
          <a:stretch/>
        </p:blipFill>
        <p:spPr>
          <a:xfrm>
            <a:off x="1922584" y="2250830"/>
            <a:ext cx="2782820" cy="2661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E2C32-B045-0C46-BD5C-01FB5AD850DD}"/>
              </a:ext>
            </a:extLst>
          </p:cNvPr>
          <p:cNvSpPr txBox="1"/>
          <p:nvPr/>
        </p:nvSpPr>
        <p:spPr>
          <a:xfrm>
            <a:off x="6975231" y="4173415"/>
            <a:ext cx="418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LK" dirty="0">
                <a:solidFill>
                  <a:schemeClr val="tx2"/>
                </a:solidFill>
              </a:rPr>
              <a:t>Group No:- 2021SE_REG_WE_19</a:t>
            </a:r>
          </a:p>
        </p:txBody>
      </p:sp>
    </p:spTree>
    <p:extLst>
      <p:ext uri="{BB962C8B-B14F-4D97-AF65-F5344CB8AC3E}">
        <p14:creationId xmlns:p14="http://schemas.microsoft.com/office/powerpoint/2010/main" val="2352653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FB01-DC72-624A-9384-6CE6FB31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LK" sz="5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What is patpat.lk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6428D-FFE4-5E43-895D-D9548D49E8FE}"/>
              </a:ext>
            </a:extLst>
          </p:cNvPr>
          <p:cNvSpPr txBox="1"/>
          <p:nvPr/>
        </p:nvSpPr>
        <p:spPr>
          <a:xfrm>
            <a:off x="831383" y="2065867"/>
            <a:ext cx="10447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Free advertising platform for selective lifestyle needs.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6" name="Picture 5" descr="A picture containing text, monitor, electronics, displayed&#10;&#10;Description automatically generated">
            <a:extLst>
              <a:ext uri="{FF2B5EF4-FFF2-40B4-BE49-F238E27FC236}">
                <a16:creationId xmlns:a16="http://schemas.microsoft.com/office/drawing/2014/main" id="{214BEB34-C631-0F42-8A66-97F541BA7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2" b="6215"/>
          <a:stretch/>
        </p:blipFill>
        <p:spPr>
          <a:xfrm>
            <a:off x="1711033" y="3006669"/>
            <a:ext cx="1903259" cy="3556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859D9-72F7-3344-82B7-1FDAEE9199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28" b="5028"/>
          <a:stretch/>
        </p:blipFill>
        <p:spPr>
          <a:xfrm>
            <a:off x="4216385" y="3006669"/>
            <a:ext cx="1903259" cy="3556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A5BA3-578E-2B46-A6FD-6B3B3AD5AE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28" b="5028"/>
          <a:stretch/>
        </p:blipFill>
        <p:spPr>
          <a:xfrm>
            <a:off x="6646441" y="3006669"/>
            <a:ext cx="1903259" cy="3556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931A67-0D56-6246-B23E-651246990B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028" b="5028"/>
          <a:stretch/>
        </p:blipFill>
        <p:spPr>
          <a:xfrm>
            <a:off x="9076497" y="3006669"/>
            <a:ext cx="1903259" cy="35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33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A9D51AB-CE46-594E-861D-C6D4B90B9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24" b="-1"/>
          <a:stretch/>
        </p:blipFill>
        <p:spPr>
          <a:xfrm>
            <a:off x="2233671" y="2057400"/>
            <a:ext cx="2238317" cy="394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630759-E8A1-3146-8C99-F26973E1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87272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</a:t>
            </a:r>
            <a:r>
              <a:rPr lang="en-LK" sz="5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hy?</a:t>
            </a:r>
          </a:p>
        </p:txBody>
      </p:sp>
      <p:pic>
        <p:nvPicPr>
          <p:cNvPr id="9" name="Picture 8" descr="A picture containing text, monitor, electronics, indoor&#10;&#10;Description automatically generated">
            <a:extLst>
              <a:ext uri="{FF2B5EF4-FFF2-40B4-BE49-F238E27FC236}">
                <a16:creationId xmlns:a16="http://schemas.microsoft.com/office/drawing/2014/main" id="{E260071C-BA18-4A41-9E6E-AC9F17335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50" y="1521026"/>
            <a:ext cx="3088182" cy="50483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CE2F1C-C68F-DA4B-AD49-35CEC19B6692}"/>
              </a:ext>
            </a:extLst>
          </p:cNvPr>
          <p:cNvSpPr txBox="1"/>
          <p:nvPr/>
        </p:nvSpPr>
        <p:spPr>
          <a:xfrm>
            <a:off x="5465377" y="609601"/>
            <a:ext cx="377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Less User-friendly.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0E31C-8491-8549-AA42-8EF66468B750}"/>
              </a:ext>
            </a:extLst>
          </p:cNvPr>
          <p:cNvSpPr txBox="1"/>
          <p:nvPr/>
        </p:nvSpPr>
        <p:spPr>
          <a:xfrm>
            <a:off x="5465377" y="1288648"/>
            <a:ext cx="4628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App crashes at launch.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077B33-2D53-6345-B74C-7B971064E7A8}"/>
              </a:ext>
            </a:extLst>
          </p:cNvPr>
          <p:cNvSpPr txBox="1"/>
          <p:nvPr/>
        </p:nvSpPr>
        <p:spPr>
          <a:xfrm>
            <a:off x="5465377" y="1996534"/>
            <a:ext cx="5865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Searching is not user-friendly.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AE5EB-208A-7047-8F98-29399AA0C4D6}"/>
              </a:ext>
            </a:extLst>
          </p:cNvPr>
          <p:cNvSpPr txBox="1"/>
          <p:nvPr/>
        </p:nvSpPr>
        <p:spPr>
          <a:xfrm>
            <a:off x="5465377" y="2704420"/>
            <a:ext cx="6211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User cannot save adverstiment.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70E3D-B3A1-134A-AE39-9EE18E132600}"/>
              </a:ext>
            </a:extLst>
          </p:cNvPr>
          <p:cNvSpPr txBox="1"/>
          <p:nvPr/>
        </p:nvSpPr>
        <p:spPr>
          <a:xfrm>
            <a:off x="5465377" y="3465782"/>
            <a:ext cx="4974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Too much unrelated ADs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B5135-2111-754E-935A-7ED092528954}"/>
              </a:ext>
            </a:extLst>
          </p:cNvPr>
          <p:cNvSpPr txBox="1"/>
          <p:nvPr/>
        </p:nvSpPr>
        <p:spPr>
          <a:xfrm>
            <a:off x="5465377" y="4156790"/>
            <a:ext cx="5012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Unable to cancel loading.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32C48-4EF0-C94D-955B-A5F34E14A5C6}"/>
              </a:ext>
            </a:extLst>
          </p:cNvPr>
          <p:cNvSpPr txBox="1"/>
          <p:nvPr/>
        </p:nvSpPr>
        <p:spPr>
          <a:xfrm>
            <a:off x="5465377" y="4864676"/>
            <a:ext cx="6115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Unable to return to homepage.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EF1B22-6B73-654E-83D8-8E836E95BAAC}"/>
              </a:ext>
            </a:extLst>
          </p:cNvPr>
          <p:cNvSpPr txBox="1"/>
          <p:nvPr/>
        </p:nvSpPr>
        <p:spPr>
          <a:xfrm>
            <a:off x="5465377" y="5523788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FAQ section cannot be accessed.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9076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FCDE5F6-E03E-654D-9143-9BC1111E9786}"/>
              </a:ext>
            </a:extLst>
          </p:cNvPr>
          <p:cNvSpPr/>
          <p:nvPr/>
        </p:nvSpPr>
        <p:spPr>
          <a:xfrm>
            <a:off x="6869152" y="2199552"/>
            <a:ext cx="5028109" cy="42930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36CF6A-6A4C-E243-8F0D-AD446532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8727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functions</a:t>
            </a:r>
            <a:endParaRPr lang="en-LK" sz="54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22C425-549F-0047-B2B8-B7CABCA4B7A7}"/>
              </a:ext>
            </a:extLst>
          </p:cNvPr>
          <p:cNvSpPr txBox="1"/>
          <p:nvPr/>
        </p:nvSpPr>
        <p:spPr>
          <a:xfrm>
            <a:off x="8369000" y="2325929"/>
            <a:ext cx="2291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sz="4000" b="1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MEMBER 02</a:t>
            </a:r>
            <a:endParaRPr lang="en-LK" b="1" dirty="0">
              <a:solidFill>
                <a:schemeClr val="accent1">
                  <a:lumMod val="50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234BB-F069-8E4A-9978-AC34C6AE6E76}"/>
              </a:ext>
            </a:extLst>
          </p:cNvPr>
          <p:cNvSpPr txBox="1"/>
          <p:nvPr/>
        </p:nvSpPr>
        <p:spPr>
          <a:xfrm>
            <a:off x="7061503" y="4367539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Quick Lease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F9814E-AE81-7D49-AE84-588155FFC901}"/>
              </a:ext>
            </a:extLst>
          </p:cNvPr>
          <p:cNvSpPr txBox="1"/>
          <p:nvPr/>
        </p:nvSpPr>
        <p:spPr>
          <a:xfrm>
            <a:off x="9877977" y="4090541"/>
            <a:ext cx="1773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Handling 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favourites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547C34-26B8-8146-9510-9497A585C40F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9514506" y="3033815"/>
            <a:ext cx="1250092" cy="105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5CA146-E2CE-BA42-B728-C91CBEB24FA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121249" y="3033815"/>
            <a:ext cx="1393257" cy="133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50B57F-716C-7141-92BA-87745CF78FBE}"/>
              </a:ext>
            </a:extLst>
          </p:cNvPr>
          <p:cNvSpPr txBox="1"/>
          <p:nvPr/>
        </p:nvSpPr>
        <p:spPr>
          <a:xfrm>
            <a:off x="8369000" y="5424265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About us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E5FF8E-851C-4548-90CA-10830710C367}"/>
              </a:ext>
            </a:extLst>
          </p:cNvPr>
          <p:cNvCxnSpPr>
            <a:cxnSpLocks/>
            <a:stCxn id="22" idx="2"/>
            <a:endCxn id="34" idx="0"/>
          </p:cNvCxnSpPr>
          <p:nvPr/>
        </p:nvCxnSpPr>
        <p:spPr>
          <a:xfrm flipH="1">
            <a:off x="9204325" y="3033815"/>
            <a:ext cx="310181" cy="239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6206D74-6C1E-6D4F-A85F-71A583424ED6}"/>
              </a:ext>
            </a:extLst>
          </p:cNvPr>
          <p:cNvSpPr/>
          <p:nvPr/>
        </p:nvSpPr>
        <p:spPr>
          <a:xfrm>
            <a:off x="798325" y="2199552"/>
            <a:ext cx="5244736" cy="42930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A40519-45E6-4440-BE66-06B3EE0A1934}"/>
              </a:ext>
            </a:extLst>
          </p:cNvPr>
          <p:cNvSpPr txBox="1"/>
          <p:nvPr/>
        </p:nvSpPr>
        <p:spPr>
          <a:xfrm>
            <a:off x="2514799" y="2324725"/>
            <a:ext cx="2291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sz="4000" b="1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MEMBER 01</a:t>
            </a:r>
            <a:endParaRPr lang="en-LK" b="1" dirty="0">
              <a:solidFill>
                <a:schemeClr val="accent1">
                  <a:lumMod val="50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CE3E87-24CF-1B4A-91CE-C3B6829A0AE3}"/>
              </a:ext>
            </a:extLst>
          </p:cNvPr>
          <p:cNvSpPr txBox="1"/>
          <p:nvPr/>
        </p:nvSpPr>
        <p:spPr>
          <a:xfrm>
            <a:off x="1101124" y="4333606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Login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951962-EFBC-074E-B2E9-D262E9ABD89F}"/>
              </a:ext>
            </a:extLst>
          </p:cNvPr>
          <p:cNvSpPr txBox="1"/>
          <p:nvPr/>
        </p:nvSpPr>
        <p:spPr>
          <a:xfrm>
            <a:off x="1492545" y="4985106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Registration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0714E1-CB8F-9744-A32E-9F69D2978BA2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flipH="1">
            <a:off x="2533856" y="3032611"/>
            <a:ext cx="1126449" cy="195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A693C97-4F73-4749-9CF5-1E3B04EF758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1622261" y="3032611"/>
            <a:ext cx="2038044" cy="130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B6BE77E-F550-0F42-858C-1B5B4B623624}"/>
              </a:ext>
            </a:extLst>
          </p:cNvPr>
          <p:cNvSpPr txBox="1"/>
          <p:nvPr/>
        </p:nvSpPr>
        <p:spPr>
          <a:xfrm>
            <a:off x="3466202" y="5290870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Update 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User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6E7F4E-9B6C-8240-AAC7-E5132CC1FE8D}"/>
              </a:ext>
            </a:extLst>
          </p:cNvPr>
          <p:cNvCxnSpPr>
            <a:cxnSpLocks/>
            <a:stCxn id="43" idx="2"/>
            <a:endCxn id="48" idx="0"/>
          </p:cNvCxnSpPr>
          <p:nvPr/>
        </p:nvCxnSpPr>
        <p:spPr>
          <a:xfrm>
            <a:off x="3660305" y="3032611"/>
            <a:ext cx="539431" cy="225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8F51447-BB28-EC48-98B2-1D1876ECD1A7}"/>
              </a:ext>
            </a:extLst>
          </p:cNvPr>
          <p:cNvSpPr txBox="1"/>
          <p:nvPr/>
        </p:nvSpPr>
        <p:spPr>
          <a:xfrm>
            <a:off x="4491856" y="4361438"/>
            <a:ext cx="1439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Contact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55C103-FFA5-1841-AA92-56D5665DB9A3}"/>
              </a:ext>
            </a:extLst>
          </p:cNvPr>
          <p:cNvCxnSpPr>
            <a:cxnSpLocks/>
            <a:stCxn id="43" idx="2"/>
            <a:endCxn id="50" idx="0"/>
          </p:cNvCxnSpPr>
          <p:nvPr/>
        </p:nvCxnSpPr>
        <p:spPr>
          <a:xfrm>
            <a:off x="3660305" y="3032611"/>
            <a:ext cx="1551460" cy="132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34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2" grpId="0"/>
      <p:bldP spid="23" grpId="0"/>
      <p:bldP spid="24" grpId="0"/>
      <p:bldP spid="34" grpId="0"/>
      <p:bldP spid="42" grpId="0" animBg="1"/>
      <p:bldP spid="43" grpId="0"/>
      <p:bldP spid="44" grpId="0"/>
      <p:bldP spid="45" grpId="0"/>
      <p:bldP spid="48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5601C9C-2C1E-C646-BE4A-A26D6B864E31}"/>
              </a:ext>
            </a:extLst>
          </p:cNvPr>
          <p:cNvSpPr/>
          <p:nvPr/>
        </p:nvSpPr>
        <p:spPr>
          <a:xfrm>
            <a:off x="380362" y="2154263"/>
            <a:ext cx="5990247" cy="42930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36CF6A-6A4C-E243-8F0D-AD446532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8727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functions</a:t>
            </a:r>
            <a:endParaRPr lang="en-LK" sz="54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871F3-D2F2-9747-AB40-B9837707426B}"/>
              </a:ext>
            </a:extLst>
          </p:cNvPr>
          <p:cNvSpPr txBox="1"/>
          <p:nvPr/>
        </p:nvSpPr>
        <p:spPr>
          <a:xfrm>
            <a:off x="2283595" y="2343603"/>
            <a:ext cx="2291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sz="4000" b="1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MEMBER 03</a:t>
            </a:r>
            <a:endParaRPr lang="en-LK" b="1" dirty="0">
              <a:solidFill>
                <a:schemeClr val="accent1">
                  <a:lumMod val="50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BB98D-117F-1F4E-9C5A-330A1EBAE744}"/>
              </a:ext>
            </a:extLst>
          </p:cNvPr>
          <p:cNvSpPr txBox="1"/>
          <p:nvPr/>
        </p:nvSpPr>
        <p:spPr>
          <a:xfrm>
            <a:off x="805159" y="4090542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Vehicle 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8E4E4-066B-6C42-A949-864E1EA6CBBA}"/>
              </a:ext>
            </a:extLst>
          </p:cNvPr>
          <p:cNvSpPr txBox="1"/>
          <p:nvPr/>
        </p:nvSpPr>
        <p:spPr>
          <a:xfrm>
            <a:off x="4743783" y="4160427"/>
            <a:ext cx="1332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FAQ 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884F6F-53CA-1C46-BF58-C743A09E7DF8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545105" y="2987321"/>
            <a:ext cx="1731778" cy="110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CA623D-9910-BA42-9DC5-AED49A763329}"/>
              </a:ext>
            </a:extLst>
          </p:cNvPr>
          <p:cNvCxnSpPr>
            <a:cxnSpLocks/>
          </p:cNvCxnSpPr>
          <p:nvPr/>
        </p:nvCxnSpPr>
        <p:spPr>
          <a:xfrm flipH="1">
            <a:off x="3228696" y="2987321"/>
            <a:ext cx="48178" cy="206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023C8D-7E96-3B4B-B3B1-0C68B4CBCE59}"/>
              </a:ext>
            </a:extLst>
          </p:cNvPr>
          <p:cNvCxnSpPr>
            <a:cxnSpLocks/>
          </p:cNvCxnSpPr>
          <p:nvPr/>
        </p:nvCxnSpPr>
        <p:spPr>
          <a:xfrm>
            <a:off x="3276872" y="2987321"/>
            <a:ext cx="1872071" cy="110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31EBEF-73DA-3840-9593-0CCF2AA80128}"/>
              </a:ext>
            </a:extLst>
          </p:cNvPr>
          <p:cNvSpPr txBox="1"/>
          <p:nvPr/>
        </p:nvSpPr>
        <p:spPr>
          <a:xfrm>
            <a:off x="2283595" y="5097642"/>
            <a:ext cx="1875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Handle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filteration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D711C17-B218-C249-BD46-E97F3B58D402}"/>
              </a:ext>
            </a:extLst>
          </p:cNvPr>
          <p:cNvSpPr/>
          <p:nvPr/>
        </p:nvSpPr>
        <p:spPr>
          <a:xfrm>
            <a:off x="6609668" y="2154263"/>
            <a:ext cx="5407228" cy="42930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E49341-AA0E-6D4F-B04C-14573F0DA1FC}"/>
              </a:ext>
            </a:extLst>
          </p:cNvPr>
          <p:cNvSpPr txBox="1"/>
          <p:nvPr/>
        </p:nvSpPr>
        <p:spPr>
          <a:xfrm>
            <a:off x="8272844" y="2386871"/>
            <a:ext cx="2291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sz="4000" b="1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MEMBER 04</a:t>
            </a:r>
            <a:endParaRPr lang="en-LK" b="1" dirty="0">
              <a:solidFill>
                <a:schemeClr val="accent1">
                  <a:lumMod val="50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15779E-6653-5445-B3C0-D44D20452058}"/>
              </a:ext>
            </a:extLst>
          </p:cNvPr>
          <p:cNvSpPr txBox="1"/>
          <p:nvPr/>
        </p:nvSpPr>
        <p:spPr>
          <a:xfrm>
            <a:off x="6710609" y="4090541"/>
            <a:ext cx="2329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Post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Advertisment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4B79C8-5D17-DE48-B612-F20F27B590F4}"/>
              </a:ext>
            </a:extLst>
          </p:cNvPr>
          <p:cNvSpPr txBox="1"/>
          <p:nvPr/>
        </p:nvSpPr>
        <p:spPr>
          <a:xfrm>
            <a:off x="8104434" y="5106657"/>
            <a:ext cx="2518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Edit 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Advertisement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303D28-0E91-0C47-B057-9F00CF035C44}"/>
              </a:ext>
            </a:extLst>
          </p:cNvPr>
          <p:cNvSpPr txBox="1"/>
          <p:nvPr/>
        </p:nvSpPr>
        <p:spPr>
          <a:xfrm>
            <a:off x="9687412" y="3897313"/>
            <a:ext cx="2329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Delete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Advertisment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B1C39A-77D9-A445-AAFE-F7FB87DB1DCA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7875351" y="3094757"/>
            <a:ext cx="1542999" cy="99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5D58E85-40C2-7047-91F4-3425BD81542C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9363753" y="3094757"/>
            <a:ext cx="54597" cy="20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19C9BD-2B25-C345-B591-9A9513A19AC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9418350" y="3094757"/>
            <a:ext cx="1433804" cy="80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98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/>
      <p:bldP spid="6" grpId="0"/>
      <p:bldP spid="8" grpId="0"/>
      <p:bldP spid="16" grpId="0"/>
      <p:bldP spid="34" grpId="0" animBg="1"/>
      <p:bldP spid="35" grpId="0"/>
      <p:bldP spid="36" grpId="0"/>
      <p:bldP spid="37" grpId="0"/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116</TotalTime>
  <Words>104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Apple Symbols</vt:lpstr>
      <vt:lpstr>Arial</vt:lpstr>
      <vt:lpstr>Calibri</vt:lpstr>
      <vt:lpstr>Calibri Light</vt:lpstr>
      <vt:lpstr>Celestial</vt:lpstr>
      <vt:lpstr>PATPAT.LK</vt:lpstr>
      <vt:lpstr>What is patpat.lk ?</vt:lpstr>
      <vt:lpstr>Why?</vt:lpstr>
      <vt:lpstr>functions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Kulatilake T. T. it19043456</dc:creator>
  <cp:lastModifiedBy>Kulatilake T. T. it19043456</cp:lastModifiedBy>
  <cp:revision>19</cp:revision>
  <dcterms:created xsi:type="dcterms:W3CDTF">2021-07-17T19:06:57Z</dcterms:created>
  <dcterms:modified xsi:type="dcterms:W3CDTF">2021-07-17T21:03:07Z</dcterms:modified>
</cp:coreProperties>
</file>