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4" r:id="rId10"/>
    <p:sldId id="16140630" r:id="rId11"/>
    <p:sldId id="16140629" r:id="rId12"/>
    <p:sldId id="1614062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20" Type="http://schemas.openxmlformats.org/officeDocument/2006/relationships/customXml" Target="../customXml/item2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thushaniNiwarthana/my_project.g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A. D. Thushani Niwarthana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&amp; Department : NIMS University, NIET.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dirty="0">
                <a:hlinkClick r:id="rId1" action="ppaction://hlinkfile"/>
              </a:rPr>
              <a:t>https://github.com/thushaniNiwarthana/my_project.git</a:t>
            </a:r>
            <a:endParaRPr lang="en-US" alt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en-GB" dirty="0"/>
          </a:p>
          <a:p>
            <a:pPr marL="305435" indent="-305435"/>
            <a:r>
              <a:rPr lang="en-US" altLang="en-GB" b="1" dirty="0"/>
              <a:t>Enhanced Security Features:</a:t>
            </a:r>
            <a:r>
              <a:rPr lang="en-US" altLang="en-GB" dirty="0"/>
              <a:t> Implementing advanced encryption algorithms to further secure the hidden messages.</a:t>
            </a:r>
            <a:endParaRPr lang="en-US" altLang="en-GB" dirty="0"/>
          </a:p>
          <a:p>
            <a:pPr marL="305435" indent="-305435"/>
            <a:r>
              <a:rPr lang="en-US" altLang="en-GB" b="1" dirty="0"/>
              <a:t>Mobile App Development: </a:t>
            </a:r>
            <a:r>
              <a:rPr lang="en-US" altLang="en-GB" dirty="0"/>
              <a:t>Creating a mobile application for easy, on-the-go encryption and decryption of messages within images.</a:t>
            </a:r>
            <a:endParaRPr lang="en-US" altLang="en-GB" dirty="0"/>
          </a:p>
          <a:p>
            <a:pPr marL="305435" indent="-305435"/>
            <a:r>
              <a:rPr lang="en-US" altLang="en-GB" b="1" dirty="0"/>
              <a:t>Integration with Messaging Platforms:</a:t>
            </a:r>
            <a:r>
              <a:rPr lang="en-US" altLang="en-GB" dirty="0"/>
              <a:t> Allowing users to send and receive encrypted images directly through popular messaging apps.</a:t>
            </a:r>
            <a:endParaRPr lang="en-US" altLang="en-GB" dirty="0"/>
          </a:p>
          <a:p>
            <a:pPr marL="305435" indent="-305435"/>
            <a:r>
              <a:rPr lang="en-US" altLang="en-GB" b="1" dirty="0"/>
              <a:t>Expanded File Support:</a:t>
            </a:r>
            <a:r>
              <a:rPr lang="en-US" altLang="en-GB" dirty="0"/>
              <a:t> Extending the functionality to support other file formats, such as video and audio files.</a:t>
            </a:r>
            <a:endParaRPr lang="en-US" altLang="en-GB" dirty="0"/>
          </a:p>
          <a:p>
            <a:pPr marL="305435" indent="-305435"/>
            <a:r>
              <a:rPr lang="en-US" altLang="en-GB" b="1" dirty="0"/>
              <a:t>User Authentication: </a:t>
            </a:r>
            <a:r>
              <a:rPr lang="en-US" altLang="en-GB" dirty="0"/>
              <a:t>Adding multi-factor authentication to ensure that only authorized individuals can decrypt messages.</a:t>
            </a:r>
            <a:endParaRPr lang="en-US" altLang="en-GB" dirty="0"/>
          </a:p>
          <a:p>
            <a:pPr marL="305435" indent="-305435"/>
            <a:endParaRPr lang="en-US" altLang="en-GB" dirty="0"/>
          </a:p>
          <a:p>
            <a:pPr marL="305435" indent="-305435"/>
            <a:endParaRPr lang="en-US" altLang="en-GB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Securing sensitive information in the digital age is essential to prevent unauthorized access. This project aims to develop a user-friendly and efficient method for encrypting and decrypting messages within image files using steganography.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By making encryption accessible, secure, and practical, we aim to enhance the protection of digital communications.</a:t>
            </a:r>
            <a:endParaRPr lang="en-US" altLang="en-GB" dirty="0"/>
          </a:p>
        </p:txBody>
      </p:sp>
      <p:sp>
        <p:nvSpPr>
          <p:cNvPr id="3" name="Text Box 2"/>
          <p:cNvSpPr txBox="1"/>
          <p:nvPr/>
        </p:nvSpPr>
        <p:spPr>
          <a:xfrm>
            <a:off x="3994785" y="29876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altLang="en-GB" dirty="0"/>
          </a:p>
          <a:p>
            <a:pPr marL="0" indent="0">
              <a:buNone/>
            </a:pPr>
            <a:r>
              <a:rPr lang="en-US" altLang="en-GB" b="1" dirty="0"/>
              <a:t>1. OpenCV:</a:t>
            </a:r>
            <a:r>
              <a:rPr lang="en-US" altLang="en-GB" dirty="0"/>
              <a:t> An open-source computer vision and machine learning software library used for reading and processing image files.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b="1" dirty="0"/>
              <a:t>2. Python: </a:t>
            </a:r>
            <a:r>
              <a:rPr lang="en-US" altLang="en-GB" dirty="0"/>
              <a:t>A versatile programming language used to write the encryption and decryption scripts.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b="1" dirty="0"/>
              <a:t>3. Steganography:</a:t>
            </a:r>
            <a:r>
              <a:rPr lang="en-US" altLang="en-GB" dirty="0"/>
              <a:t> A technique for hiding messages within image files, ensuring the message is only visible to those with the correct decryption passcode.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b="1" dirty="0"/>
              <a:t>4. File I/O: </a:t>
            </a:r>
            <a:r>
              <a:rPr lang="en-US" altLang="en-GB" dirty="0"/>
              <a:t>Reading from and writing to files to store the encrypted message and retrieve it during decryption.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b="1" dirty="0"/>
              <a:t>5. Operating System Commands:</a:t>
            </a:r>
            <a:r>
              <a:rPr lang="en-US" altLang="en-GB" dirty="0"/>
              <a:t> Using OS system commands to open and display the encrypted image.</a:t>
            </a:r>
            <a:endParaRPr lang="en-US" altLang="en-GB" dirty="0"/>
          </a:p>
          <a:p>
            <a:pPr marL="0" indent="0">
              <a:buNone/>
            </a:pPr>
            <a:endParaRPr lang="en-US" alt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GB" sz="1800" b="1" dirty="0">
                <a:solidFill>
                  <a:srgbClr val="0F0F0F"/>
                </a:solidFill>
              </a:rPr>
              <a:t>1. User-Friendly Interface:</a:t>
            </a:r>
            <a:r>
              <a:rPr lang="en-US" altLang="en-GB" sz="1800" dirty="0">
                <a:solidFill>
                  <a:srgbClr val="0F0F0F"/>
                </a:solidFill>
              </a:rPr>
              <a:t> The encryption and decryption process is simplified, making it accessible even for users without technical expertise.</a:t>
            </a: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GB" sz="1800" b="1" dirty="0">
                <a:solidFill>
                  <a:srgbClr val="0F0F0F"/>
                </a:solidFill>
              </a:rPr>
              <a:t>2. Steganography Techniqes: </a:t>
            </a:r>
            <a:r>
              <a:rPr lang="en-US" altLang="en-GB" sz="1800" dirty="0">
                <a:solidFill>
                  <a:srgbClr val="0F0F0F"/>
                </a:solidFill>
              </a:rPr>
              <a:t>Hiding messages within image files provides an extra layer of security compared to traditional encryption methods.</a:t>
            </a: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GB" sz="1800" b="1" dirty="0">
                <a:solidFill>
                  <a:srgbClr val="0F0F0F"/>
                </a:solidFill>
              </a:rPr>
              <a:t>3. Cross-Platform Compatibility: </a:t>
            </a:r>
            <a:r>
              <a:rPr lang="en-US" altLang="en-GB" sz="1800" dirty="0">
                <a:solidFill>
                  <a:srgbClr val="0F0F0F"/>
                </a:solidFill>
              </a:rPr>
              <a:t>The project leverages widely-used technologies like Python and OpenCV, ensuring compatibility across different operating systems.</a:t>
            </a: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GB" sz="1800" b="1" dirty="0">
                <a:solidFill>
                  <a:srgbClr val="0F0F0F"/>
                </a:solidFill>
              </a:rPr>
              <a:t>4. Open-Source Tools: </a:t>
            </a:r>
            <a:r>
              <a:rPr lang="en-US" altLang="en-GB" sz="1800" dirty="0">
                <a:solidFill>
                  <a:srgbClr val="0F0F0F"/>
                </a:solidFill>
              </a:rPr>
              <a:t>Utilizing open-source libraries makes the project cost-effective and easy to replicate or extend.</a:t>
            </a: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GB" sz="1800" b="1" dirty="0">
                <a:solidFill>
                  <a:srgbClr val="0F0F0F"/>
                </a:solidFill>
              </a:rPr>
              <a:t>5. Visual Integration: </a:t>
            </a:r>
            <a:r>
              <a:rPr lang="en-US" altLang="en-GB" sz="1800" dirty="0">
                <a:solidFill>
                  <a:srgbClr val="0F0F0F"/>
                </a:solidFill>
              </a:rPr>
              <a:t>Embedding messages within images allows for inconspicuous communication, blending security with creativity.</a:t>
            </a: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US" altLang="en-GB" sz="18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en-GB" b="1" dirty="0"/>
              <a:t>Individuals: </a:t>
            </a:r>
            <a:r>
              <a:rPr lang="en-US" altLang="en-GB" dirty="0"/>
              <a:t>Everyday users looking to securely communicate sensitive information, such as personal messages or important documents.</a:t>
            </a:r>
            <a:endParaRPr lang="en-US" altLang="en-GB" dirty="0"/>
          </a:p>
          <a:p>
            <a:r>
              <a:rPr lang="en-US" altLang="en-GB" b="1" dirty="0"/>
              <a:t>Small Businesses:</a:t>
            </a:r>
            <a:r>
              <a:rPr lang="en-US" altLang="en-GB" dirty="0"/>
              <a:t> Companies that need a straightforward method to protect confidential information, client data, or internal communications.</a:t>
            </a:r>
            <a:endParaRPr lang="en-US" altLang="en-GB" dirty="0"/>
          </a:p>
          <a:p>
            <a:r>
              <a:rPr lang="en-US" altLang="en-GB" b="1" dirty="0"/>
              <a:t>Journalists and Activists: </a:t>
            </a:r>
            <a:r>
              <a:rPr lang="en-US" altLang="en-GB" dirty="0"/>
              <a:t>People who need to secure sensitive information, protect sources, and communicate securely in potentially risky environments.</a:t>
            </a:r>
            <a:endParaRPr lang="en-US" altLang="en-GB" dirty="0"/>
          </a:p>
          <a:p>
            <a:r>
              <a:rPr lang="en-US" altLang="en-GB" b="1" dirty="0"/>
              <a:t>Educational Institutions: </a:t>
            </a:r>
            <a:r>
              <a:rPr lang="en-US" altLang="en-GB" dirty="0"/>
              <a:t>Schools and universities teaching encryption and data security can use this project as a practical, hands-on example.</a:t>
            </a:r>
            <a:endParaRPr lang="en-US" altLang="en-GB" dirty="0"/>
          </a:p>
          <a:p>
            <a:r>
              <a:rPr lang="en-US" altLang="en-GB" b="1" dirty="0"/>
              <a:t>Developers and Hobbyists:</a:t>
            </a:r>
            <a:r>
              <a:rPr lang="en-US" altLang="en-GB" dirty="0"/>
              <a:t> Those interested in learning about steganography and encryption techniques will find this project a valuable resource.</a:t>
            </a:r>
            <a:endParaRPr lang="en-US" alt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encrypt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5680" y="1323975"/>
            <a:ext cx="6697980" cy="5099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7835" y="1139825"/>
            <a:ext cx="7673340" cy="2720340"/>
          </a:xfrm>
          <a:prstGeom prst="rect">
            <a:avLst/>
          </a:prstGeom>
        </p:spPr>
      </p:pic>
      <p:pic>
        <p:nvPicPr>
          <p:cNvPr id="2" name="Picture 1" descr="IDLE Outp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15" y="4086860"/>
            <a:ext cx="3444240" cy="1501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GB" dirty="0"/>
          </a:p>
          <a:p>
            <a:r>
              <a:rPr lang="en-US" altLang="en-GB" dirty="0"/>
              <a:t>This project addresses the need for secure digital communication by utilizing steganography to encrypt messages within images. We've created a user-friendly and practical solution that protects sensitive information with passcode security. This approach makes encryption accessible to everyone, enhancing the safety of digital communications. </a:t>
            </a:r>
            <a:endParaRPr lang="en-US" altLang="en-GB" dirty="0"/>
          </a:p>
          <a:p>
            <a:endParaRPr lang="en-US" alt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3705</Words>
  <Application>WPS Presentation</Application>
  <PresentationFormat>Custom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Arial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演示文稿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Thushani Niwarthana</cp:lastModifiedBy>
  <cp:revision>31</cp:revision>
  <dcterms:created xsi:type="dcterms:W3CDTF">2021-05-26T16:50:00Z</dcterms:created>
  <dcterms:modified xsi:type="dcterms:W3CDTF">2025-02-26T13:18:07Z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CC0727950CCF4FF788984FDC34D60012_12</vt:lpwstr>
  </property>
  <property fmtid="{D5CDD505-2E9C-101B-9397-08002B2CF9AE}" pid="4" name="KSOProductBuildVer">
    <vt:lpwstr>2057-12.2.0.19821</vt:lpwstr>
  </property>
</Properties>
</file>