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81" r:id="rId7"/>
    <p:sldId id="284" r:id="rId8"/>
    <p:sldId id="285" r:id="rId9"/>
    <p:sldId id="286" r:id="rId10"/>
    <p:sldId id="266" r:id="rId11"/>
    <p:sldId id="268" r:id="rId12"/>
    <p:sldId id="288" r:id="rId13"/>
    <p:sldId id="28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280" autoAdjust="0"/>
  </p:normalViewPr>
  <p:slideViewPr>
    <p:cSldViewPr showGuides="1">
      <p:cViewPr varScale="1">
        <p:scale>
          <a:sx n="80" d="100"/>
          <a:sy n="80" d="100"/>
        </p:scale>
        <p:origin x="51" y="2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12/12/2017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Bidding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Minal Bhavnani</a:t>
            </a:r>
          </a:p>
          <a:p>
            <a:r>
              <a:rPr lang="en-US" dirty="0" err="1"/>
              <a:t>Rishika</a:t>
            </a:r>
            <a:r>
              <a:rPr lang="en-US" dirty="0"/>
              <a:t> Sinha</a:t>
            </a:r>
          </a:p>
          <a:p>
            <a:r>
              <a:rPr lang="en-US" dirty="0" err="1"/>
              <a:t>Thushanth</a:t>
            </a:r>
            <a:r>
              <a:rPr lang="en-US" dirty="0"/>
              <a:t> </a:t>
            </a:r>
            <a:r>
              <a:rPr lang="en-US" dirty="0" err="1"/>
              <a:t>Bengre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A27C-9400-4412-B4A6-69023F8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408A-F6D4-4A83-9A6D-9A6631360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there is a dearth of applications that allows readers, authors, publishers and sellers to interact with one another on a common platform.</a:t>
            </a:r>
          </a:p>
          <a:p>
            <a:r>
              <a:rPr lang="en-US" dirty="0"/>
              <a:t> It is not easy for readers to reach out to authors to give feedback or to contact fellow readers who are interested in the same genres as them. </a:t>
            </a:r>
          </a:p>
          <a:p>
            <a:r>
              <a:rPr lang="en-US" dirty="0"/>
              <a:t>Libraries across the world are also dealing with depleting resources as very few individuals or organizations volunteer to donate books.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A5E-A70D-48E1-9366-36FFD787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application aims at:</a:t>
            </a:r>
          </a:p>
          <a:p>
            <a:r>
              <a:rPr lang="en-US" dirty="0"/>
              <a:t>Enabling readers to maintain a virtual bookshelf</a:t>
            </a:r>
          </a:p>
          <a:p>
            <a:r>
              <a:rPr lang="en-US" dirty="0"/>
              <a:t>Allowing readers to follow fellow readers and contact authors</a:t>
            </a:r>
          </a:p>
          <a:p>
            <a:r>
              <a:rPr lang="en-US" dirty="0"/>
              <a:t>Enabling publishers to bid for a space on the reader’s screen and advertise their upcoming releases</a:t>
            </a:r>
          </a:p>
          <a:p>
            <a:r>
              <a:rPr lang="en-US" dirty="0"/>
              <a:t>Enabling sellers to bid for a space on the reader’s screen and advertise special offers on books</a:t>
            </a:r>
          </a:p>
          <a:p>
            <a:r>
              <a:rPr lang="en-US" dirty="0"/>
              <a:t>Allowing library managers to contact readers in their areas and request them to donate books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544-63B9-46A2-8785-FB4B04E5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C71-A819-420A-BEC7-97FCD6A9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9930103" cy="2260600"/>
          </a:xfrm>
        </p:spPr>
        <p:txBody>
          <a:bodyPr>
            <a:normAutofit/>
          </a:bodyPr>
          <a:lstStyle/>
          <a:p>
            <a:r>
              <a:rPr lang="en-US" dirty="0"/>
              <a:t>Our application aims at replenishing the depleting resources of public and private libraries.</a:t>
            </a:r>
          </a:p>
          <a:p>
            <a:r>
              <a:rPr lang="en-US" dirty="0"/>
              <a:t>It allows readers to donate books that they no longer require to a library in their area.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B19-F125-47C5-B085-C98DA2C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-152400"/>
            <a:ext cx="10157354" cy="13970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2964-936D-49A1-8D08-4C0B50EF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35" y="1295400"/>
            <a:ext cx="10157354" cy="515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Reader:</a:t>
            </a:r>
          </a:p>
          <a:p>
            <a:r>
              <a:rPr lang="en-US" dirty="0"/>
              <a:t>Connect with Author</a:t>
            </a:r>
          </a:p>
          <a:p>
            <a:r>
              <a:rPr lang="en-US" dirty="0"/>
              <a:t>Follow other readers</a:t>
            </a:r>
          </a:p>
          <a:p>
            <a:r>
              <a:rPr lang="en-US" dirty="0"/>
              <a:t>Donate books</a:t>
            </a:r>
          </a:p>
          <a:p>
            <a:r>
              <a:rPr lang="en-US" dirty="0"/>
              <a:t>Add book request</a:t>
            </a:r>
          </a:p>
          <a:p>
            <a:pPr marL="0" indent="0">
              <a:buNone/>
            </a:pPr>
            <a:r>
              <a:rPr lang="en-US" u="sng" dirty="0"/>
              <a:t>Author:</a:t>
            </a:r>
          </a:p>
          <a:p>
            <a:r>
              <a:rPr lang="en-US" dirty="0"/>
              <a:t>Connect with readers</a:t>
            </a:r>
          </a:p>
          <a:p>
            <a:pPr marL="0" indent="0">
              <a:buNone/>
            </a:pPr>
            <a:r>
              <a:rPr lang="en-US" u="sng" dirty="0"/>
              <a:t>Library Manager:</a:t>
            </a:r>
          </a:p>
          <a:p>
            <a:r>
              <a:rPr lang="en-US" dirty="0"/>
              <a:t>Request for book donation</a:t>
            </a:r>
          </a:p>
          <a:p>
            <a:pPr marL="0" indent="0">
              <a:buNone/>
            </a:pPr>
            <a:r>
              <a:rPr lang="en-US" u="sng" dirty="0"/>
              <a:t>Campaign manager:</a:t>
            </a:r>
          </a:p>
          <a:p>
            <a:r>
              <a:rPr lang="en-US" dirty="0"/>
              <a:t>Create campaigns</a:t>
            </a:r>
          </a:p>
          <a:p>
            <a:r>
              <a:rPr lang="en-US" dirty="0"/>
              <a:t>Bid for advertisement space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01232-BD7E-48FE-98EA-ACBA59D6A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101346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43264-7263-4079-BD1B-C8C93C512C25}"/>
              </a:ext>
            </a:extLst>
          </p:cNvPr>
          <p:cNvSpPr txBox="1"/>
          <p:nvPr/>
        </p:nvSpPr>
        <p:spPr>
          <a:xfrm>
            <a:off x="562293" y="335281"/>
            <a:ext cx="446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0421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BC730A-ECA2-4841-886F-32AEDAFB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0"/>
            <a:ext cx="1158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199-69E8-4772-8121-4CF22804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24BC-EA2A-4009-B832-ABEA0B18F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237</Words>
  <Application>Microsoft Office PowerPoint</Application>
  <PresentationFormat>Custom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Book Bidding App</vt:lpstr>
      <vt:lpstr>Problem Statement</vt:lpstr>
      <vt:lpstr>Purpose</vt:lpstr>
      <vt:lpstr>Social Responsibility</vt:lpstr>
      <vt:lpstr>Use Cases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Bidding App</dc:title>
  <dc:creator>Minal Bhavnani</dc:creator>
  <cp:lastModifiedBy>Minal Bhavnani</cp:lastModifiedBy>
  <cp:revision>15</cp:revision>
  <dcterms:created xsi:type="dcterms:W3CDTF">2017-12-12T17:21:21Z</dcterms:created>
  <dcterms:modified xsi:type="dcterms:W3CDTF">2017-12-13T02:52:10Z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