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7" r:id="rId5"/>
    <p:sldId id="269" r:id="rId6"/>
    <p:sldId id="260" r:id="rId7"/>
    <p:sldId id="273" r:id="rId8"/>
    <p:sldId id="261" r:id="rId9"/>
    <p:sldId id="271" r:id="rId10"/>
    <p:sldId id="270" r:id="rId11"/>
    <p:sldId id="274" r:id="rId12"/>
    <p:sldId id="272" r:id="rId13"/>
    <p:sldId id="275" r:id="rId14"/>
    <p:sldId id="262" r:id="rId15"/>
    <p:sldId id="265" r:id="rId16"/>
    <p:sldId id="263" r:id="rId17"/>
    <p:sldId id="264" r:id="rId18"/>
  </p:sldIdLst>
  <p:sldSz cx="12192000" cy="6858000"/>
  <p:notesSz cx="6858000" cy="9144000"/>
  <p:defaultTextStyle>
    <a:defPPr>
      <a:defRPr lang="en-L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8"/>
  </p:normalViewPr>
  <p:slideViewPr>
    <p:cSldViewPr snapToGrid="0" snapToObjects="1">
      <p:cViewPr varScale="1">
        <p:scale>
          <a:sx n="82" d="100"/>
          <a:sy n="82" d="100"/>
        </p:scale>
        <p:origin x="6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F4542-5FF2-D34D-B71E-0F8FE60EF45A}"/>
              </a:ext>
            </a:extLst>
          </p:cNvPr>
          <p:cNvSpPr>
            <a:spLocks noGrp="1"/>
          </p:cNvSpPr>
          <p:nvPr>
            <p:ph type="ctrTitle"/>
          </p:nvPr>
        </p:nvSpPr>
        <p:spPr>
          <a:xfrm>
            <a:off x="1524000" y="1122363"/>
            <a:ext cx="9144000" cy="2387600"/>
          </a:xfrm>
        </p:spPr>
        <p:txBody>
          <a:bodyPr anchor="b"/>
          <a:lstStyle>
            <a:lvl1pPr algn="ctr">
              <a:defRPr sz="6000">
                <a:solidFill>
                  <a:schemeClr val="accent1"/>
                </a:solidFill>
              </a:defRPr>
            </a:lvl1pPr>
          </a:lstStyle>
          <a:p>
            <a:r>
              <a:rPr lang="en-US"/>
              <a:t>Click to edit Master title style</a:t>
            </a:r>
            <a:endParaRPr lang="en-LK"/>
          </a:p>
        </p:txBody>
      </p:sp>
      <p:sp>
        <p:nvSpPr>
          <p:cNvPr id="3" name="Subtitle 2">
            <a:extLst>
              <a:ext uri="{FF2B5EF4-FFF2-40B4-BE49-F238E27FC236}">
                <a16:creationId xmlns:a16="http://schemas.microsoft.com/office/drawing/2014/main" id="{2ED9DF9F-AD4F-1049-BF57-6588A6B8FF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LK"/>
          </a:p>
        </p:txBody>
      </p:sp>
      <p:sp>
        <p:nvSpPr>
          <p:cNvPr id="4" name="Date Placeholder 3">
            <a:extLst>
              <a:ext uri="{FF2B5EF4-FFF2-40B4-BE49-F238E27FC236}">
                <a16:creationId xmlns:a16="http://schemas.microsoft.com/office/drawing/2014/main" id="{069FE79A-7DEA-E944-8B00-51FB63F263D0}"/>
              </a:ext>
            </a:extLst>
          </p:cNvPr>
          <p:cNvSpPr>
            <a:spLocks noGrp="1"/>
          </p:cNvSpPr>
          <p:nvPr>
            <p:ph type="dt" sz="half" idx="10"/>
          </p:nvPr>
        </p:nvSpPr>
        <p:spPr/>
        <p:txBody>
          <a:bodyPr/>
          <a:lstStyle/>
          <a:p>
            <a:fld id="{6522B0EE-5D8C-BC4C-A1B5-14F6CD132203}" type="datetimeFigureOut">
              <a:rPr lang="en-LK" smtClean="0"/>
              <a:t>12/08/2021</a:t>
            </a:fld>
            <a:endParaRPr lang="en-LK"/>
          </a:p>
        </p:txBody>
      </p:sp>
      <p:sp>
        <p:nvSpPr>
          <p:cNvPr id="5" name="Footer Placeholder 4">
            <a:extLst>
              <a:ext uri="{FF2B5EF4-FFF2-40B4-BE49-F238E27FC236}">
                <a16:creationId xmlns:a16="http://schemas.microsoft.com/office/drawing/2014/main" id="{BEBA9355-18BE-284E-94E9-E5DAC58A6CDA}"/>
              </a:ext>
            </a:extLst>
          </p:cNvPr>
          <p:cNvSpPr>
            <a:spLocks noGrp="1"/>
          </p:cNvSpPr>
          <p:nvPr>
            <p:ph type="ftr" sz="quarter" idx="11"/>
          </p:nvPr>
        </p:nvSpPr>
        <p:spPr/>
        <p:txBody>
          <a:bodyPr/>
          <a:lstStyle/>
          <a:p>
            <a:endParaRPr lang="en-LK"/>
          </a:p>
        </p:txBody>
      </p:sp>
      <p:sp>
        <p:nvSpPr>
          <p:cNvPr id="6" name="Slide Number Placeholder 5">
            <a:extLst>
              <a:ext uri="{FF2B5EF4-FFF2-40B4-BE49-F238E27FC236}">
                <a16:creationId xmlns:a16="http://schemas.microsoft.com/office/drawing/2014/main" id="{8FF20D97-1670-5346-97DB-A2D3BEFCB85E}"/>
              </a:ext>
            </a:extLst>
          </p:cNvPr>
          <p:cNvSpPr>
            <a:spLocks noGrp="1"/>
          </p:cNvSpPr>
          <p:nvPr>
            <p:ph type="sldNum" sz="quarter" idx="12"/>
          </p:nvPr>
        </p:nvSpPr>
        <p:spPr/>
        <p:txBody>
          <a:bodyPr/>
          <a:lstStyle/>
          <a:p>
            <a:fld id="{52CBA6BF-F4BA-174C-8D64-EB9129D2F841}" type="slidenum">
              <a:rPr lang="en-LK" smtClean="0"/>
              <a:t>‹#›</a:t>
            </a:fld>
            <a:endParaRPr lang="en-LK"/>
          </a:p>
        </p:txBody>
      </p:sp>
    </p:spTree>
    <p:extLst>
      <p:ext uri="{BB962C8B-B14F-4D97-AF65-F5344CB8AC3E}">
        <p14:creationId xmlns:p14="http://schemas.microsoft.com/office/powerpoint/2010/main" val="1173520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0594-E83F-E546-BFF6-3C7EDE6B1E7E}"/>
              </a:ext>
            </a:extLst>
          </p:cNvPr>
          <p:cNvSpPr>
            <a:spLocks noGrp="1"/>
          </p:cNvSpPr>
          <p:nvPr>
            <p:ph type="title"/>
          </p:nvPr>
        </p:nvSpPr>
        <p:spPr/>
        <p:txBody>
          <a:bodyPr/>
          <a:lstStyle/>
          <a:p>
            <a:r>
              <a:rPr lang="en-US"/>
              <a:t>Click to edit Master title style</a:t>
            </a:r>
            <a:endParaRPr lang="en-LK"/>
          </a:p>
        </p:txBody>
      </p:sp>
      <p:sp>
        <p:nvSpPr>
          <p:cNvPr id="3" name="Vertical Text Placeholder 2">
            <a:extLst>
              <a:ext uri="{FF2B5EF4-FFF2-40B4-BE49-F238E27FC236}">
                <a16:creationId xmlns:a16="http://schemas.microsoft.com/office/drawing/2014/main" id="{C09B5CBE-26F1-9047-BCB6-85E0F40E38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K"/>
          </a:p>
        </p:txBody>
      </p:sp>
      <p:sp>
        <p:nvSpPr>
          <p:cNvPr id="4" name="Date Placeholder 3">
            <a:extLst>
              <a:ext uri="{FF2B5EF4-FFF2-40B4-BE49-F238E27FC236}">
                <a16:creationId xmlns:a16="http://schemas.microsoft.com/office/drawing/2014/main" id="{5F2092CA-B1AC-4747-B73F-1619DF5D2E0D}"/>
              </a:ext>
            </a:extLst>
          </p:cNvPr>
          <p:cNvSpPr>
            <a:spLocks noGrp="1"/>
          </p:cNvSpPr>
          <p:nvPr>
            <p:ph type="dt" sz="half" idx="10"/>
          </p:nvPr>
        </p:nvSpPr>
        <p:spPr/>
        <p:txBody>
          <a:bodyPr/>
          <a:lstStyle/>
          <a:p>
            <a:fld id="{6522B0EE-5D8C-BC4C-A1B5-14F6CD132203}" type="datetimeFigureOut">
              <a:rPr lang="en-LK" smtClean="0"/>
              <a:t>12/08/2021</a:t>
            </a:fld>
            <a:endParaRPr lang="en-LK"/>
          </a:p>
        </p:txBody>
      </p:sp>
      <p:sp>
        <p:nvSpPr>
          <p:cNvPr id="5" name="Footer Placeholder 4">
            <a:extLst>
              <a:ext uri="{FF2B5EF4-FFF2-40B4-BE49-F238E27FC236}">
                <a16:creationId xmlns:a16="http://schemas.microsoft.com/office/drawing/2014/main" id="{3D7425EA-6163-5A4D-A848-2A84A6360A71}"/>
              </a:ext>
            </a:extLst>
          </p:cNvPr>
          <p:cNvSpPr>
            <a:spLocks noGrp="1"/>
          </p:cNvSpPr>
          <p:nvPr>
            <p:ph type="ftr" sz="quarter" idx="11"/>
          </p:nvPr>
        </p:nvSpPr>
        <p:spPr/>
        <p:txBody>
          <a:bodyPr/>
          <a:lstStyle/>
          <a:p>
            <a:endParaRPr lang="en-LK"/>
          </a:p>
        </p:txBody>
      </p:sp>
      <p:sp>
        <p:nvSpPr>
          <p:cNvPr id="6" name="Slide Number Placeholder 5">
            <a:extLst>
              <a:ext uri="{FF2B5EF4-FFF2-40B4-BE49-F238E27FC236}">
                <a16:creationId xmlns:a16="http://schemas.microsoft.com/office/drawing/2014/main" id="{BA8BC8AF-01AB-054E-A922-35A19644CBB2}"/>
              </a:ext>
            </a:extLst>
          </p:cNvPr>
          <p:cNvSpPr>
            <a:spLocks noGrp="1"/>
          </p:cNvSpPr>
          <p:nvPr>
            <p:ph type="sldNum" sz="quarter" idx="12"/>
          </p:nvPr>
        </p:nvSpPr>
        <p:spPr/>
        <p:txBody>
          <a:bodyPr/>
          <a:lstStyle/>
          <a:p>
            <a:fld id="{52CBA6BF-F4BA-174C-8D64-EB9129D2F841}" type="slidenum">
              <a:rPr lang="en-LK" smtClean="0"/>
              <a:t>‹#›</a:t>
            </a:fld>
            <a:endParaRPr lang="en-LK"/>
          </a:p>
        </p:txBody>
      </p:sp>
    </p:spTree>
    <p:extLst>
      <p:ext uri="{BB962C8B-B14F-4D97-AF65-F5344CB8AC3E}">
        <p14:creationId xmlns:p14="http://schemas.microsoft.com/office/powerpoint/2010/main" val="4066929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96820F-2FBE-024C-A869-204B3EEC70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LK"/>
          </a:p>
        </p:txBody>
      </p:sp>
      <p:sp>
        <p:nvSpPr>
          <p:cNvPr id="3" name="Vertical Text Placeholder 2">
            <a:extLst>
              <a:ext uri="{FF2B5EF4-FFF2-40B4-BE49-F238E27FC236}">
                <a16:creationId xmlns:a16="http://schemas.microsoft.com/office/drawing/2014/main" id="{69931BB0-90C5-F245-BB25-969B40D1E4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K"/>
          </a:p>
        </p:txBody>
      </p:sp>
      <p:sp>
        <p:nvSpPr>
          <p:cNvPr id="4" name="Date Placeholder 3">
            <a:extLst>
              <a:ext uri="{FF2B5EF4-FFF2-40B4-BE49-F238E27FC236}">
                <a16:creationId xmlns:a16="http://schemas.microsoft.com/office/drawing/2014/main" id="{17EE1E84-AAD4-5646-A319-8D5691893B11}"/>
              </a:ext>
            </a:extLst>
          </p:cNvPr>
          <p:cNvSpPr>
            <a:spLocks noGrp="1"/>
          </p:cNvSpPr>
          <p:nvPr>
            <p:ph type="dt" sz="half" idx="10"/>
          </p:nvPr>
        </p:nvSpPr>
        <p:spPr/>
        <p:txBody>
          <a:bodyPr/>
          <a:lstStyle/>
          <a:p>
            <a:fld id="{6522B0EE-5D8C-BC4C-A1B5-14F6CD132203}" type="datetimeFigureOut">
              <a:rPr lang="en-LK" smtClean="0"/>
              <a:t>12/08/2021</a:t>
            </a:fld>
            <a:endParaRPr lang="en-LK"/>
          </a:p>
        </p:txBody>
      </p:sp>
      <p:sp>
        <p:nvSpPr>
          <p:cNvPr id="5" name="Footer Placeholder 4">
            <a:extLst>
              <a:ext uri="{FF2B5EF4-FFF2-40B4-BE49-F238E27FC236}">
                <a16:creationId xmlns:a16="http://schemas.microsoft.com/office/drawing/2014/main" id="{F736E3D1-C1B8-A54F-9A8B-1E488A2A66CE}"/>
              </a:ext>
            </a:extLst>
          </p:cNvPr>
          <p:cNvSpPr>
            <a:spLocks noGrp="1"/>
          </p:cNvSpPr>
          <p:nvPr>
            <p:ph type="ftr" sz="quarter" idx="11"/>
          </p:nvPr>
        </p:nvSpPr>
        <p:spPr/>
        <p:txBody>
          <a:bodyPr/>
          <a:lstStyle/>
          <a:p>
            <a:endParaRPr lang="en-LK"/>
          </a:p>
        </p:txBody>
      </p:sp>
      <p:sp>
        <p:nvSpPr>
          <p:cNvPr id="6" name="Slide Number Placeholder 5">
            <a:extLst>
              <a:ext uri="{FF2B5EF4-FFF2-40B4-BE49-F238E27FC236}">
                <a16:creationId xmlns:a16="http://schemas.microsoft.com/office/drawing/2014/main" id="{85E25489-FC41-1946-BE63-EDB45BFD2A56}"/>
              </a:ext>
            </a:extLst>
          </p:cNvPr>
          <p:cNvSpPr>
            <a:spLocks noGrp="1"/>
          </p:cNvSpPr>
          <p:nvPr>
            <p:ph type="sldNum" sz="quarter" idx="12"/>
          </p:nvPr>
        </p:nvSpPr>
        <p:spPr/>
        <p:txBody>
          <a:bodyPr/>
          <a:lstStyle/>
          <a:p>
            <a:fld id="{52CBA6BF-F4BA-174C-8D64-EB9129D2F841}" type="slidenum">
              <a:rPr lang="en-LK" smtClean="0"/>
              <a:t>‹#›</a:t>
            </a:fld>
            <a:endParaRPr lang="en-LK"/>
          </a:p>
        </p:txBody>
      </p:sp>
    </p:spTree>
    <p:extLst>
      <p:ext uri="{BB962C8B-B14F-4D97-AF65-F5344CB8AC3E}">
        <p14:creationId xmlns:p14="http://schemas.microsoft.com/office/powerpoint/2010/main" val="381749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1397-7195-E346-8632-2EDE6FDB98B6}"/>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LK"/>
          </a:p>
        </p:txBody>
      </p:sp>
      <p:sp>
        <p:nvSpPr>
          <p:cNvPr id="3" name="Content Placeholder 2">
            <a:extLst>
              <a:ext uri="{FF2B5EF4-FFF2-40B4-BE49-F238E27FC236}">
                <a16:creationId xmlns:a16="http://schemas.microsoft.com/office/drawing/2014/main" id="{81059639-61CE-8B4C-969C-94F737AF3C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K"/>
          </a:p>
        </p:txBody>
      </p:sp>
      <p:sp>
        <p:nvSpPr>
          <p:cNvPr id="4" name="Date Placeholder 3">
            <a:extLst>
              <a:ext uri="{FF2B5EF4-FFF2-40B4-BE49-F238E27FC236}">
                <a16:creationId xmlns:a16="http://schemas.microsoft.com/office/drawing/2014/main" id="{9EAAE0FD-0829-AC4D-BE92-41F1EBDC54FE}"/>
              </a:ext>
            </a:extLst>
          </p:cNvPr>
          <p:cNvSpPr>
            <a:spLocks noGrp="1"/>
          </p:cNvSpPr>
          <p:nvPr>
            <p:ph type="dt" sz="half" idx="10"/>
          </p:nvPr>
        </p:nvSpPr>
        <p:spPr/>
        <p:txBody>
          <a:bodyPr/>
          <a:lstStyle/>
          <a:p>
            <a:fld id="{6522B0EE-5D8C-BC4C-A1B5-14F6CD132203}" type="datetimeFigureOut">
              <a:rPr lang="en-LK" smtClean="0"/>
              <a:t>12/08/2021</a:t>
            </a:fld>
            <a:endParaRPr lang="en-LK"/>
          </a:p>
        </p:txBody>
      </p:sp>
      <p:sp>
        <p:nvSpPr>
          <p:cNvPr id="5" name="Footer Placeholder 4">
            <a:extLst>
              <a:ext uri="{FF2B5EF4-FFF2-40B4-BE49-F238E27FC236}">
                <a16:creationId xmlns:a16="http://schemas.microsoft.com/office/drawing/2014/main" id="{2193E435-3ABA-0C41-9614-847995C69F35}"/>
              </a:ext>
            </a:extLst>
          </p:cNvPr>
          <p:cNvSpPr>
            <a:spLocks noGrp="1"/>
          </p:cNvSpPr>
          <p:nvPr>
            <p:ph type="ftr" sz="quarter" idx="11"/>
          </p:nvPr>
        </p:nvSpPr>
        <p:spPr/>
        <p:txBody>
          <a:bodyPr/>
          <a:lstStyle/>
          <a:p>
            <a:endParaRPr lang="en-LK"/>
          </a:p>
        </p:txBody>
      </p:sp>
      <p:sp>
        <p:nvSpPr>
          <p:cNvPr id="6" name="Slide Number Placeholder 5">
            <a:extLst>
              <a:ext uri="{FF2B5EF4-FFF2-40B4-BE49-F238E27FC236}">
                <a16:creationId xmlns:a16="http://schemas.microsoft.com/office/drawing/2014/main" id="{E9501A6C-C815-FD43-880D-D698DF659402}"/>
              </a:ext>
            </a:extLst>
          </p:cNvPr>
          <p:cNvSpPr>
            <a:spLocks noGrp="1"/>
          </p:cNvSpPr>
          <p:nvPr>
            <p:ph type="sldNum" sz="quarter" idx="12"/>
          </p:nvPr>
        </p:nvSpPr>
        <p:spPr/>
        <p:txBody>
          <a:bodyPr/>
          <a:lstStyle/>
          <a:p>
            <a:fld id="{52CBA6BF-F4BA-174C-8D64-EB9129D2F841}" type="slidenum">
              <a:rPr lang="en-LK" smtClean="0"/>
              <a:t>‹#›</a:t>
            </a:fld>
            <a:endParaRPr lang="en-LK"/>
          </a:p>
        </p:txBody>
      </p:sp>
    </p:spTree>
    <p:extLst>
      <p:ext uri="{BB962C8B-B14F-4D97-AF65-F5344CB8AC3E}">
        <p14:creationId xmlns:p14="http://schemas.microsoft.com/office/powerpoint/2010/main" val="2532626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5C41-3AEF-9B42-A3A3-21D198A690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LK"/>
          </a:p>
        </p:txBody>
      </p:sp>
      <p:sp>
        <p:nvSpPr>
          <p:cNvPr id="3" name="Text Placeholder 2">
            <a:extLst>
              <a:ext uri="{FF2B5EF4-FFF2-40B4-BE49-F238E27FC236}">
                <a16:creationId xmlns:a16="http://schemas.microsoft.com/office/drawing/2014/main" id="{D582FFDB-9DDC-0D4B-8008-64941F6DB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32A875-635F-CB44-97C5-5A22174E5BC2}"/>
              </a:ext>
            </a:extLst>
          </p:cNvPr>
          <p:cNvSpPr>
            <a:spLocks noGrp="1"/>
          </p:cNvSpPr>
          <p:nvPr>
            <p:ph type="dt" sz="half" idx="10"/>
          </p:nvPr>
        </p:nvSpPr>
        <p:spPr/>
        <p:txBody>
          <a:bodyPr/>
          <a:lstStyle/>
          <a:p>
            <a:fld id="{6522B0EE-5D8C-BC4C-A1B5-14F6CD132203}" type="datetimeFigureOut">
              <a:rPr lang="en-LK" smtClean="0"/>
              <a:t>12/08/2021</a:t>
            </a:fld>
            <a:endParaRPr lang="en-LK"/>
          </a:p>
        </p:txBody>
      </p:sp>
      <p:sp>
        <p:nvSpPr>
          <p:cNvPr id="5" name="Footer Placeholder 4">
            <a:extLst>
              <a:ext uri="{FF2B5EF4-FFF2-40B4-BE49-F238E27FC236}">
                <a16:creationId xmlns:a16="http://schemas.microsoft.com/office/drawing/2014/main" id="{27D95D2C-992A-BB4F-A24A-4251F2BC9877}"/>
              </a:ext>
            </a:extLst>
          </p:cNvPr>
          <p:cNvSpPr>
            <a:spLocks noGrp="1"/>
          </p:cNvSpPr>
          <p:nvPr>
            <p:ph type="ftr" sz="quarter" idx="11"/>
          </p:nvPr>
        </p:nvSpPr>
        <p:spPr/>
        <p:txBody>
          <a:bodyPr/>
          <a:lstStyle/>
          <a:p>
            <a:endParaRPr lang="en-LK"/>
          </a:p>
        </p:txBody>
      </p:sp>
      <p:sp>
        <p:nvSpPr>
          <p:cNvPr id="6" name="Slide Number Placeholder 5">
            <a:extLst>
              <a:ext uri="{FF2B5EF4-FFF2-40B4-BE49-F238E27FC236}">
                <a16:creationId xmlns:a16="http://schemas.microsoft.com/office/drawing/2014/main" id="{C21EA9B6-F73C-BB45-92B8-08EAD7E90428}"/>
              </a:ext>
            </a:extLst>
          </p:cNvPr>
          <p:cNvSpPr>
            <a:spLocks noGrp="1"/>
          </p:cNvSpPr>
          <p:nvPr>
            <p:ph type="sldNum" sz="quarter" idx="12"/>
          </p:nvPr>
        </p:nvSpPr>
        <p:spPr/>
        <p:txBody>
          <a:bodyPr/>
          <a:lstStyle/>
          <a:p>
            <a:fld id="{52CBA6BF-F4BA-174C-8D64-EB9129D2F841}" type="slidenum">
              <a:rPr lang="en-LK" smtClean="0"/>
              <a:t>‹#›</a:t>
            </a:fld>
            <a:endParaRPr lang="en-LK"/>
          </a:p>
        </p:txBody>
      </p:sp>
    </p:spTree>
    <p:extLst>
      <p:ext uri="{BB962C8B-B14F-4D97-AF65-F5344CB8AC3E}">
        <p14:creationId xmlns:p14="http://schemas.microsoft.com/office/powerpoint/2010/main" val="1157991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E075-C581-A447-92FD-612A547FC861}"/>
              </a:ext>
            </a:extLst>
          </p:cNvPr>
          <p:cNvSpPr>
            <a:spLocks noGrp="1"/>
          </p:cNvSpPr>
          <p:nvPr>
            <p:ph type="title"/>
          </p:nvPr>
        </p:nvSpPr>
        <p:spPr/>
        <p:txBody>
          <a:bodyPr/>
          <a:lstStyle/>
          <a:p>
            <a:r>
              <a:rPr lang="en-US"/>
              <a:t>Click to edit Master title style</a:t>
            </a:r>
            <a:endParaRPr lang="en-LK"/>
          </a:p>
        </p:txBody>
      </p:sp>
      <p:sp>
        <p:nvSpPr>
          <p:cNvPr id="3" name="Content Placeholder 2">
            <a:extLst>
              <a:ext uri="{FF2B5EF4-FFF2-40B4-BE49-F238E27FC236}">
                <a16:creationId xmlns:a16="http://schemas.microsoft.com/office/drawing/2014/main" id="{1F543391-7467-D641-BD2B-856576C128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K"/>
          </a:p>
        </p:txBody>
      </p:sp>
      <p:sp>
        <p:nvSpPr>
          <p:cNvPr id="4" name="Content Placeholder 3">
            <a:extLst>
              <a:ext uri="{FF2B5EF4-FFF2-40B4-BE49-F238E27FC236}">
                <a16:creationId xmlns:a16="http://schemas.microsoft.com/office/drawing/2014/main" id="{B53C97E5-5C9D-D340-9E90-AEE5C5E3B7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K"/>
          </a:p>
        </p:txBody>
      </p:sp>
      <p:sp>
        <p:nvSpPr>
          <p:cNvPr id="5" name="Date Placeholder 4">
            <a:extLst>
              <a:ext uri="{FF2B5EF4-FFF2-40B4-BE49-F238E27FC236}">
                <a16:creationId xmlns:a16="http://schemas.microsoft.com/office/drawing/2014/main" id="{90115390-C1BA-CB4A-BC20-474274F640B8}"/>
              </a:ext>
            </a:extLst>
          </p:cNvPr>
          <p:cNvSpPr>
            <a:spLocks noGrp="1"/>
          </p:cNvSpPr>
          <p:nvPr>
            <p:ph type="dt" sz="half" idx="10"/>
          </p:nvPr>
        </p:nvSpPr>
        <p:spPr/>
        <p:txBody>
          <a:bodyPr/>
          <a:lstStyle/>
          <a:p>
            <a:fld id="{6522B0EE-5D8C-BC4C-A1B5-14F6CD132203}" type="datetimeFigureOut">
              <a:rPr lang="en-LK" smtClean="0"/>
              <a:t>12/08/2021</a:t>
            </a:fld>
            <a:endParaRPr lang="en-LK"/>
          </a:p>
        </p:txBody>
      </p:sp>
      <p:sp>
        <p:nvSpPr>
          <p:cNvPr id="6" name="Footer Placeholder 5">
            <a:extLst>
              <a:ext uri="{FF2B5EF4-FFF2-40B4-BE49-F238E27FC236}">
                <a16:creationId xmlns:a16="http://schemas.microsoft.com/office/drawing/2014/main" id="{39FFD7C5-49E1-A24A-916B-BB16DF1A0CDD}"/>
              </a:ext>
            </a:extLst>
          </p:cNvPr>
          <p:cNvSpPr>
            <a:spLocks noGrp="1"/>
          </p:cNvSpPr>
          <p:nvPr>
            <p:ph type="ftr" sz="quarter" idx="11"/>
          </p:nvPr>
        </p:nvSpPr>
        <p:spPr/>
        <p:txBody>
          <a:bodyPr/>
          <a:lstStyle/>
          <a:p>
            <a:endParaRPr lang="en-LK"/>
          </a:p>
        </p:txBody>
      </p:sp>
      <p:sp>
        <p:nvSpPr>
          <p:cNvPr id="7" name="Slide Number Placeholder 6">
            <a:extLst>
              <a:ext uri="{FF2B5EF4-FFF2-40B4-BE49-F238E27FC236}">
                <a16:creationId xmlns:a16="http://schemas.microsoft.com/office/drawing/2014/main" id="{D2ADB250-7FA9-4449-BB09-2AFBAC3A8E39}"/>
              </a:ext>
            </a:extLst>
          </p:cNvPr>
          <p:cNvSpPr>
            <a:spLocks noGrp="1"/>
          </p:cNvSpPr>
          <p:nvPr>
            <p:ph type="sldNum" sz="quarter" idx="12"/>
          </p:nvPr>
        </p:nvSpPr>
        <p:spPr/>
        <p:txBody>
          <a:bodyPr/>
          <a:lstStyle/>
          <a:p>
            <a:fld id="{52CBA6BF-F4BA-174C-8D64-EB9129D2F841}" type="slidenum">
              <a:rPr lang="en-LK" smtClean="0"/>
              <a:t>‹#›</a:t>
            </a:fld>
            <a:endParaRPr lang="en-LK"/>
          </a:p>
        </p:txBody>
      </p:sp>
    </p:spTree>
    <p:extLst>
      <p:ext uri="{BB962C8B-B14F-4D97-AF65-F5344CB8AC3E}">
        <p14:creationId xmlns:p14="http://schemas.microsoft.com/office/powerpoint/2010/main" val="268955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AABF-FF3A-0A47-9CAF-894DD91FB0FA}"/>
              </a:ext>
            </a:extLst>
          </p:cNvPr>
          <p:cNvSpPr>
            <a:spLocks noGrp="1"/>
          </p:cNvSpPr>
          <p:nvPr>
            <p:ph type="title"/>
          </p:nvPr>
        </p:nvSpPr>
        <p:spPr>
          <a:xfrm>
            <a:off x="839788" y="365125"/>
            <a:ext cx="10515600" cy="1325563"/>
          </a:xfrm>
        </p:spPr>
        <p:txBody>
          <a:bodyPr/>
          <a:lstStyle/>
          <a:p>
            <a:r>
              <a:rPr lang="en-US"/>
              <a:t>Click to edit Master title style</a:t>
            </a:r>
            <a:endParaRPr lang="en-LK"/>
          </a:p>
        </p:txBody>
      </p:sp>
      <p:sp>
        <p:nvSpPr>
          <p:cNvPr id="3" name="Text Placeholder 2">
            <a:extLst>
              <a:ext uri="{FF2B5EF4-FFF2-40B4-BE49-F238E27FC236}">
                <a16:creationId xmlns:a16="http://schemas.microsoft.com/office/drawing/2014/main" id="{17A323DE-2651-5B41-B268-2E69C6753E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5024BC-44EC-7741-9A61-94A46089A4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K"/>
          </a:p>
        </p:txBody>
      </p:sp>
      <p:sp>
        <p:nvSpPr>
          <p:cNvPr id="5" name="Text Placeholder 4">
            <a:extLst>
              <a:ext uri="{FF2B5EF4-FFF2-40B4-BE49-F238E27FC236}">
                <a16:creationId xmlns:a16="http://schemas.microsoft.com/office/drawing/2014/main" id="{D5DEDCDD-CCFB-2845-A61B-4309A43836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8B92D2-9228-C343-896E-582D66B087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K"/>
          </a:p>
        </p:txBody>
      </p:sp>
      <p:sp>
        <p:nvSpPr>
          <p:cNvPr id="7" name="Date Placeholder 6">
            <a:extLst>
              <a:ext uri="{FF2B5EF4-FFF2-40B4-BE49-F238E27FC236}">
                <a16:creationId xmlns:a16="http://schemas.microsoft.com/office/drawing/2014/main" id="{FD55B08D-C7C8-3F4D-8710-B9859263DAB5}"/>
              </a:ext>
            </a:extLst>
          </p:cNvPr>
          <p:cNvSpPr>
            <a:spLocks noGrp="1"/>
          </p:cNvSpPr>
          <p:nvPr>
            <p:ph type="dt" sz="half" idx="10"/>
          </p:nvPr>
        </p:nvSpPr>
        <p:spPr/>
        <p:txBody>
          <a:bodyPr/>
          <a:lstStyle/>
          <a:p>
            <a:fld id="{6522B0EE-5D8C-BC4C-A1B5-14F6CD132203}" type="datetimeFigureOut">
              <a:rPr lang="en-LK" smtClean="0"/>
              <a:t>12/08/2021</a:t>
            </a:fld>
            <a:endParaRPr lang="en-LK"/>
          </a:p>
        </p:txBody>
      </p:sp>
      <p:sp>
        <p:nvSpPr>
          <p:cNvPr id="8" name="Footer Placeholder 7">
            <a:extLst>
              <a:ext uri="{FF2B5EF4-FFF2-40B4-BE49-F238E27FC236}">
                <a16:creationId xmlns:a16="http://schemas.microsoft.com/office/drawing/2014/main" id="{AA376ED8-74C5-D54A-A3A5-DC904B09BA35}"/>
              </a:ext>
            </a:extLst>
          </p:cNvPr>
          <p:cNvSpPr>
            <a:spLocks noGrp="1"/>
          </p:cNvSpPr>
          <p:nvPr>
            <p:ph type="ftr" sz="quarter" idx="11"/>
          </p:nvPr>
        </p:nvSpPr>
        <p:spPr/>
        <p:txBody>
          <a:bodyPr/>
          <a:lstStyle/>
          <a:p>
            <a:endParaRPr lang="en-LK"/>
          </a:p>
        </p:txBody>
      </p:sp>
      <p:sp>
        <p:nvSpPr>
          <p:cNvPr id="9" name="Slide Number Placeholder 8">
            <a:extLst>
              <a:ext uri="{FF2B5EF4-FFF2-40B4-BE49-F238E27FC236}">
                <a16:creationId xmlns:a16="http://schemas.microsoft.com/office/drawing/2014/main" id="{235215A5-1F83-4949-84CA-10F368C85133}"/>
              </a:ext>
            </a:extLst>
          </p:cNvPr>
          <p:cNvSpPr>
            <a:spLocks noGrp="1"/>
          </p:cNvSpPr>
          <p:nvPr>
            <p:ph type="sldNum" sz="quarter" idx="12"/>
          </p:nvPr>
        </p:nvSpPr>
        <p:spPr/>
        <p:txBody>
          <a:bodyPr/>
          <a:lstStyle/>
          <a:p>
            <a:fld id="{52CBA6BF-F4BA-174C-8D64-EB9129D2F841}" type="slidenum">
              <a:rPr lang="en-LK" smtClean="0"/>
              <a:t>‹#›</a:t>
            </a:fld>
            <a:endParaRPr lang="en-LK"/>
          </a:p>
        </p:txBody>
      </p:sp>
    </p:spTree>
    <p:extLst>
      <p:ext uri="{BB962C8B-B14F-4D97-AF65-F5344CB8AC3E}">
        <p14:creationId xmlns:p14="http://schemas.microsoft.com/office/powerpoint/2010/main" val="197816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3649-5A62-E44C-88F8-8CF41132CDF3}"/>
              </a:ext>
            </a:extLst>
          </p:cNvPr>
          <p:cNvSpPr>
            <a:spLocks noGrp="1"/>
          </p:cNvSpPr>
          <p:nvPr>
            <p:ph type="title"/>
          </p:nvPr>
        </p:nvSpPr>
        <p:spPr/>
        <p:txBody>
          <a:bodyPr/>
          <a:lstStyle/>
          <a:p>
            <a:r>
              <a:rPr lang="en-US"/>
              <a:t>Click to edit Master title style</a:t>
            </a:r>
            <a:endParaRPr lang="en-LK"/>
          </a:p>
        </p:txBody>
      </p:sp>
      <p:sp>
        <p:nvSpPr>
          <p:cNvPr id="3" name="Date Placeholder 2">
            <a:extLst>
              <a:ext uri="{FF2B5EF4-FFF2-40B4-BE49-F238E27FC236}">
                <a16:creationId xmlns:a16="http://schemas.microsoft.com/office/drawing/2014/main" id="{D6B3F1E1-6198-DD4B-B726-7A607744225A}"/>
              </a:ext>
            </a:extLst>
          </p:cNvPr>
          <p:cNvSpPr>
            <a:spLocks noGrp="1"/>
          </p:cNvSpPr>
          <p:nvPr>
            <p:ph type="dt" sz="half" idx="10"/>
          </p:nvPr>
        </p:nvSpPr>
        <p:spPr/>
        <p:txBody>
          <a:bodyPr/>
          <a:lstStyle/>
          <a:p>
            <a:fld id="{6522B0EE-5D8C-BC4C-A1B5-14F6CD132203}" type="datetimeFigureOut">
              <a:rPr lang="en-LK" smtClean="0"/>
              <a:t>12/08/2021</a:t>
            </a:fld>
            <a:endParaRPr lang="en-LK"/>
          </a:p>
        </p:txBody>
      </p:sp>
      <p:sp>
        <p:nvSpPr>
          <p:cNvPr id="4" name="Footer Placeholder 3">
            <a:extLst>
              <a:ext uri="{FF2B5EF4-FFF2-40B4-BE49-F238E27FC236}">
                <a16:creationId xmlns:a16="http://schemas.microsoft.com/office/drawing/2014/main" id="{A56A7E43-73A2-BB4F-9DED-8D074887A499}"/>
              </a:ext>
            </a:extLst>
          </p:cNvPr>
          <p:cNvSpPr>
            <a:spLocks noGrp="1"/>
          </p:cNvSpPr>
          <p:nvPr>
            <p:ph type="ftr" sz="quarter" idx="11"/>
          </p:nvPr>
        </p:nvSpPr>
        <p:spPr/>
        <p:txBody>
          <a:bodyPr/>
          <a:lstStyle/>
          <a:p>
            <a:endParaRPr lang="en-LK"/>
          </a:p>
        </p:txBody>
      </p:sp>
      <p:sp>
        <p:nvSpPr>
          <p:cNvPr id="5" name="Slide Number Placeholder 4">
            <a:extLst>
              <a:ext uri="{FF2B5EF4-FFF2-40B4-BE49-F238E27FC236}">
                <a16:creationId xmlns:a16="http://schemas.microsoft.com/office/drawing/2014/main" id="{3C64CD8E-616E-C440-A65D-5F0E41B89143}"/>
              </a:ext>
            </a:extLst>
          </p:cNvPr>
          <p:cNvSpPr>
            <a:spLocks noGrp="1"/>
          </p:cNvSpPr>
          <p:nvPr>
            <p:ph type="sldNum" sz="quarter" idx="12"/>
          </p:nvPr>
        </p:nvSpPr>
        <p:spPr/>
        <p:txBody>
          <a:bodyPr/>
          <a:lstStyle/>
          <a:p>
            <a:fld id="{52CBA6BF-F4BA-174C-8D64-EB9129D2F841}" type="slidenum">
              <a:rPr lang="en-LK" smtClean="0"/>
              <a:t>‹#›</a:t>
            </a:fld>
            <a:endParaRPr lang="en-LK"/>
          </a:p>
        </p:txBody>
      </p:sp>
    </p:spTree>
    <p:extLst>
      <p:ext uri="{BB962C8B-B14F-4D97-AF65-F5344CB8AC3E}">
        <p14:creationId xmlns:p14="http://schemas.microsoft.com/office/powerpoint/2010/main" val="113698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CDA290-B19A-C64F-B83B-273795DCEF18}"/>
              </a:ext>
            </a:extLst>
          </p:cNvPr>
          <p:cNvSpPr>
            <a:spLocks noGrp="1"/>
          </p:cNvSpPr>
          <p:nvPr>
            <p:ph type="dt" sz="half" idx="10"/>
          </p:nvPr>
        </p:nvSpPr>
        <p:spPr/>
        <p:txBody>
          <a:bodyPr/>
          <a:lstStyle/>
          <a:p>
            <a:fld id="{6522B0EE-5D8C-BC4C-A1B5-14F6CD132203}" type="datetimeFigureOut">
              <a:rPr lang="en-LK" smtClean="0"/>
              <a:t>12/08/2021</a:t>
            </a:fld>
            <a:endParaRPr lang="en-LK"/>
          </a:p>
        </p:txBody>
      </p:sp>
      <p:sp>
        <p:nvSpPr>
          <p:cNvPr id="3" name="Footer Placeholder 2">
            <a:extLst>
              <a:ext uri="{FF2B5EF4-FFF2-40B4-BE49-F238E27FC236}">
                <a16:creationId xmlns:a16="http://schemas.microsoft.com/office/drawing/2014/main" id="{6474666D-39AB-6E42-89E1-40BF727779CF}"/>
              </a:ext>
            </a:extLst>
          </p:cNvPr>
          <p:cNvSpPr>
            <a:spLocks noGrp="1"/>
          </p:cNvSpPr>
          <p:nvPr>
            <p:ph type="ftr" sz="quarter" idx="11"/>
          </p:nvPr>
        </p:nvSpPr>
        <p:spPr/>
        <p:txBody>
          <a:bodyPr/>
          <a:lstStyle/>
          <a:p>
            <a:endParaRPr lang="en-LK"/>
          </a:p>
        </p:txBody>
      </p:sp>
      <p:sp>
        <p:nvSpPr>
          <p:cNvPr id="4" name="Slide Number Placeholder 3">
            <a:extLst>
              <a:ext uri="{FF2B5EF4-FFF2-40B4-BE49-F238E27FC236}">
                <a16:creationId xmlns:a16="http://schemas.microsoft.com/office/drawing/2014/main" id="{C234E868-86E0-464A-B5AA-8CBCAA638F58}"/>
              </a:ext>
            </a:extLst>
          </p:cNvPr>
          <p:cNvSpPr>
            <a:spLocks noGrp="1"/>
          </p:cNvSpPr>
          <p:nvPr>
            <p:ph type="sldNum" sz="quarter" idx="12"/>
          </p:nvPr>
        </p:nvSpPr>
        <p:spPr/>
        <p:txBody>
          <a:bodyPr/>
          <a:lstStyle/>
          <a:p>
            <a:fld id="{52CBA6BF-F4BA-174C-8D64-EB9129D2F841}" type="slidenum">
              <a:rPr lang="en-LK" smtClean="0"/>
              <a:t>‹#›</a:t>
            </a:fld>
            <a:endParaRPr lang="en-LK"/>
          </a:p>
        </p:txBody>
      </p:sp>
    </p:spTree>
    <p:extLst>
      <p:ext uri="{BB962C8B-B14F-4D97-AF65-F5344CB8AC3E}">
        <p14:creationId xmlns:p14="http://schemas.microsoft.com/office/powerpoint/2010/main" val="2212239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D350A-ECE3-ED49-A8DE-9120A87CE6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K"/>
          </a:p>
        </p:txBody>
      </p:sp>
      <p:sp>
        <p:nvSpPr>
          <p:cNvPr id="3" name="Content Placeholder 2">
            <a:extLst>
              <a:ext uri="{FF2B5EF4-FFF2-40B4-BE49-F238E27FC236}">
                <a16:creationId xmlns:a16="http://schemas.microsoft.com/office/drawing/2014/main" id="{0F7879C3-9BC3-B344-9CCD-C54BF9E5A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K"/>
          </a:p>
        </p:txBody>
      </p:sp>
      <p:sp>
        <p:nvSpPr>
          <p:cNvPr id="4" name="Text Placeholder 3">
            <a:extLst>
              <a:ext uri="{FF2B5EF4-FFF2-40B4-BE49-F238E27FC236}">
                <a16:creationId xmlns:a16="http://schemas.microsoft.com/office/drawing/2014/main" id="{2F52CA4E-76E1-BB4B-B032-29441FAE4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071EB-734E-714A-A960-343BF46EFF0F}"/>
              </a:ext>
            </a:extLst>
          </p:cNvPr>
          <p:cNvSpPr>
            <a:spLocks noGrp="1"/>
          </p:cNvSpPr>
          <p:nvPr>
            <p:ph type="dt" sz="half" idx="10"/>
          </p:nvPr>
        </p:nvSpPr>
        <p:spPr/>
        <p:txBody>
          <a:bodyPr/>
          <a:lstStyle/>
          <a:p>
            <a:fld id="{6522B0EE-5D8C-BC4C-A1B5-14F6CD132203}" type="datetimeFigureOut">
              <a:rPr lang="en-LK" smtClean="0"/>
              <a:t>12/08/2021</a:t>
            </a:fld>
            <a:endParaRPr lang="en-LK"/>
          </a:p>
        </p:txBody>
      </p:sp>
      <p:sp>
        <p:nvSpPr>
          <p:cNvPr id="6" name="Footer Placeholder 5">
            <a:extLst>
              <a:ext uri="{FF2B5EF4-FFF2-40B4-BE49-F238E27FC236}">
                <a16:creationId xmlns:a16="http://schemas.microsoft.com/office/drawing/2014/main" id="{0EA0F630-10ED-7142-B10E-2CEA03518BF4}"/>
              </a:ext>
            </a:extLst>
          </p:cNvPr>
          <p:cNvSpPr>
            <a:spLocks noGrp="1"/>
          </p:cNvSpPr>
          <p:nvPr>
            <p:ph type="ftr" sz="quarter" idx="11"/>
          </p:nvPr>
        </p:nvSpPr>
        <p:spPr/>
        <p:txBody>
          <a:bodyPr/>
          <a:lstStyle/>
          <a:p>
            <a:endParaRPr lang="en-LK"/>
          </a:p>
        </p:txBody>
      </p:sp>
      <p:sp>
        <p:nvSpPr>
          <p:cNvPr id="7" name="Slide Number Placeholder 6">
            <a:extLst>
              <a:ext uri="{FF2B5EF4-FFF2-40B4-BE49-F238E27FC236}">
                <a16:creationId xmlns:a16="http://schemas.microsoft.com/office/drawing/2014/main" id="{4C1301F2-FFB7-5A4F-A819-8E691EA5AC1C}"/>
              </a:ext>
            </a:extLst>
          </p:cNvPr>
          <p:cNvSpPr>
            <a:spLocks noGrp="1"/>
          </p:cNvSpPr>
          <p:nvPr>
            <p:ph type="sldNum" sz="quarter" idx="12"/>
          </p:nvPr>
        </p:nvSpPr>
        <p:spPr/>
        <p:txBody>
          <a:bodyPr/>
          <a:lstStyle/>
          <a:p>
            <a:fld id="{52CBA6BF-F4BA-174C-8D64-EB9129D2F841}" type="slidenum">
              <a:rPr lang="en-LK" smtClean="0"/>
              <a:t>‹#›</a:t>
            </a:fld>
            <a:endParaRPr lang="en-LK"/>
          </a:p>
        </p:txBody>
      </p:sp>
    </p:spTree>
    <p:extLst>
      <p:ext uri="{BB962C8B-B14F-4D97-AF65-F5344CB8AC3E}">
        <p14:creationId xmlns:p14="http://schemas.microsoft.com/office/powerpoint/2010/main" val="68546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7152-DBA9-0F44-BA04-5FD9BE98F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K"/>
          </a:p>
        </p:txBody>
      </p:sp>
      <p:sp>
        <p:nvSpPr>
          <p:cNvPr id="3" name="Picture Placeholder 2">
            <a:extLst>
              <a:ext uri="{FF2B5EF4-FFF2-40B4-BE49-F238E27FC236}">
                <a16:creationId xmlns:a16="http://schemas.microsoft.com/office/drawing/2014/main" id="{73FE3A19-25B9-5E4D-8C44-7AF84BEBE3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K"/>
          </a:p>
        </p:txBody>
      </p:sp>
      <p:sp>
        <p:nvSpPr>
          <p:cNvPr id="4" name="Text Placeholder 3">
            <a:extLst>
              <a:ext uri="{FF2B5EF4-FFF2-40B4-BE49-F238E27FC236}">
                <a16:creationId xmlns:a16="http://schemas.microsoft.com/office/drawing/2014/main" id="{30969A3A-3730-494C-82A0-916E4431F4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800D6A-66D1-D84D-9AFC-BCA5F43B43A3}"/>
              </a:ext>
            </a:extLst>
          </p:cNvPr>
          <p:cNvSpPr>
            <a:spLocks noGrp="1"/>
          </p:cNvSpPr>
          <p:nvPr>
            <p:ph type="dt" sz="half" idx="10"/>
          </p:nvPr>
        </p:nvSpPr>
        <p:spPr/>
        <p:txBody>
          <a:bodyPr/>
          <a:lstStyle/>
          <a:p>
            <a:fld id="{6522B0EE-5D8C-BC4C-A1B5-14F6CD132203}" type="datetimeFigureOut">
              <a:rPr lang="en-LK" smtClean="0"/>
              <a:t>12/08/2021</a:t>
            </a:fld>
            <a:endParaRPr lang="en-LK"/>
          </a:p>
        </p:txBody>
      </p:sp>
      <p:sp>
        <p:nvSpPr>
          <p:cNvPr id="6" name="Footer Placeholder 5">
            <a:extLst>
              <a:ext uri="{FF2B5EF4-FFF2-40B4-BE49-F238E27FC236}">
                <a16:creationId xmlns:a16="http://schemas.microsoft.com/office/drawing/2014/main" id="{019D13C3-6B7E-034B-8EE1-B87999421184}"/>
              </a:ext>
            </a:extLst>
          </p:cNvPr>
          <p:cNvSpPr>
            <a:spLocks noGrp="1"/>
          </p:cNvSpPr>
          <p:nvPr>
            <p:ph type="ftr" sz="quarter" idx="11"/>
          </p:nvPr>
        </p:nvSpPr>
        <p:spPr/>
        <p:txBody>
          <a:bodyPr/>
          <a:lstStyle/>
          <a:p>
            <a:endParaRPr lang="en-LK"/>
          </a:p>
        </p:txBody>
      </p:sp>
      <p:sp>
        <p:nvSpPr>
          <p:cNvPr id="7" name="Slide Number Placeholder 6">
            <a:extLst>
              <a:ext uri="{FF2B5EF4-FFF2-40B4-BE49-F238E27FC236}">
                <a16:creationId xmlns:a16="http://schemas.microsoft.com/office/drawing/2014/main" id="{C583C61F-5EF8-E141-A84C-1208CA604B24}"/>
              </a:ext>
            </a:extLst>
          </p:cNvPr>
          <p:cNvSpPr>
            <a:spLocks noGrp="1"/>
          </p:cNvSpPr>
          <p:nvPr>
            <p:ph type="sldNum" sz="quarter" idx="12"/>
          </p:nvPr>
        </p:nvSpPr>
        <p:spPr/>
        <p:txBody>
          <a:bodyPr/>
          <a:lstStyle/>
          <a:p>
            <a:fld id="{52CBA6BF-F4BA-174C-8D64-EB9129D2F841}" type="slidenum">
              <a:rPr lang="en-LK" smtClean="0"/>
              <a:t>‹#›</a:t>
            </a:fld>
            <a:endParaRPr lang="en-LK"/>
          </a:p>
        </p:txBody>
      </p:sp>
    </p:spTree>
    <p:extLst>
      <p:ext uri="{BB962C8B-B14F-4D97-AF65-F5344CB8AC3E}">
        <p14:creationId xmlns:p14="http://schemas.microsoft.com/office/powerpoint/2010/main" val="3326756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093D-D54D-1947-B70D-E4953E7B06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LK"/>
          </a:p>
        </p:txBody>
      </p:sp>
      <p:sp>
        <p:nvSpPr>
          <p:cNvPr id="3" name="Text Placeholder 2">
            <a:extLst>
              <a:ext uri="{FF2B5EF4-FFF2-40B4-BE49-F238E27FC236}">
                <a16:creationId xmlns:a16="http://schemas.microsoft.com/office/drawing/2014/main" id="{D9C3E37E-794E-8C4B-8347-DD080262D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K"/>
          </a:p>
        </p:txBody>
      </p:sp>
      <p:sp>
        <p:nvSpPr>
          <p:cNvPr id="4" name="Date Placeholder 3">
            <a:extLst>
              <a:ext uri="{FF2B5EF4-FFF2-40B4-BE49-F238E27FC236}">
                <a16:creationId xmlns:a16="http://schemas.microsoft.com/office/drawing/2014/main" id="{8014DC14-7669-0949-97C8-2BC314CE37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22B0EE-5D8C-BC4C-A1B5-14F6CD132203}" type="datetimeFigureOut">
              <a:rPr lang="en-LK" smtClean="0"/>
              <a:t>12/08/2021</a:t>
            </a:fld>
            <a:endParaRPr lang="en-LK"/>
          </a:p>
        </p:txBody>
      </p:sp>
      <p:sp>
        <p:nvSpPr>
          <p:cNvPr id="5" name="Footer Placeholder 4">
            <a:extLst>
              <a:ext uri="{FF2B5EF4-FFF2-40B4-BE49-F238E27FC236}">
                <a16:creationId xmlns:a16="http://schemas.microsoft.com/office/drawing/2014/main" id="{731DD413-CB6F-CE4D-8FE1-E6565342A8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K"/>
          </a:p>
        </p:txBody>
      </p:sp>
      <p:sp>
        <p:nvSpPr>
          <p:cNvPr id="6" name="Slide Number Placeholder 5">
            <a:extLst>
              <a:ext uri="{FF2B5EF4-FFF2-40B4-BE49-F238E27FC236}">
                <a16:creationId xmlns:a16="http://schemas.microsoft.com/office/drawing/2014/main" id="{1CF39014-C7D8-0D49-83C8-3D683370F4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BA6BF-F4BA-174C-8D64-EB9129D2F841}" type="slidenum">
              <a:rPr lang="en-LK" smtClean="0"/>
              <a:t>‹#›</a:t>
            </a:fld>
            <a:endParaRPr lang="en-LK"/>
          </a:p>
        </p:txBody>
      </p:sp>
    </p:spTree>
    <p:extLst>
      <p:ext uri="{BB962C8B-B14F-4D97-AF65-F5344CB8AC3E}">
        <p14:creationId xmlns:p14="http://schemas.microsoft.com/office/powerpoint/2010/main" val="518113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CB82-8CD6-A747-800E-5F3C90470D68}"/>
              </a:ext>
            </a:extLst>
          </p:cNvPr>
          <p:cNvSpPr>
            <a:spLocks noGrp="1"/>
          </p:cNvSpPr>
          <p:nvPr>
            <p:ph type="ctrTitle"/>
          </p:nvPr>
        </p:nvSpPr>
        <p:spPr>
          <a:xfrm>
            <a:off x="1524000" y="1122363"/>
            <a:ext cx="9144000" cy="1249362"/>
          </a:xfrm>
        </p:spPr>
        <p:txBody>
          <a:bodyPr>
            <a:normAutofit fontScale="90000"/>
          </a:bodyPr>
          <a:lstStyle/>
          <a:p>
            <a:r>
              <a:rPr lang="en-US" sz="6000" dirty="0"/>
              <a:t>Soil fertility and plant growth management</a:t>
            </a:r>
            <a:endParaRPr lang="en-LK" dirty="0"/>
          </a:p>
        </p:txBody>
      </p:sp>
      <p:sp>
        <p:nvSpPr>
          <p:cNvPr id="3" name="Subtitle 2">
            <a:extLst>
              <a:ext uri="{FF2B5EF4-FFF2-40B4-BE49-F238E27FC236}">
                <a16:creationId xmlns:a16="http://schemas.microsoft.com/office/drawing/2014/main" id="{04E295A9-6AF3-494A-AB1C-BAEDD1514D9F}"/>
              </a:ext>
            </a:extLst>
          </p:cNvPr>
          <p:cNvSpPr>
            <a:spLocks noGrp="1"/>
          </p:cNvSpPr>
          <p:nvPr>
            <p:ph type="subTitle" idx="1"/>
          </p:nvPr>
        </p:nvSpPr>
        <p:spPr>
          <a:xfrm>
            <a:off x="1008993" y="2789729"/>
            <a:ext cx="10174014" cy="3539742"/>
          </a:xfrm>
        </p:spPr>
        <p:txBody>
          <a:bodyPr>
            <a:normAutofit fontScale="92500" lnSpcReduction="10000"/>
          </a:bodyPr>
          <a:lstStyle/>
          <a:p>
            <a:r>
              <a:rPr lang="en-US" sz="2800" b="1" dirty="0"/>
              <a:t>Future</a:t>
            </a:r>
          </a:p>
          <a:p>
            <a:endParaRPr lang="en-LK" sz="2800" dirty="0"/>
          </a:p>
          <a:p>
            <a:r>
              <a:rPr lang="en-US" sz="2800" dirty="0"/>
              <a:t>Supervisor : </a:t>
            </a:r>
            <a:r>
              <a:rPr lang="en-GB" sz="2800" dirty="0" err="1"/>
              <a:t>Dr.</a:t>
            </a:r>
            <a:r>
              <a:rPr lang="en-GB" sz="2800" dirty="0"/>
              <a:t> </a:t>
            </a:r>
            <a:r>
              <a:rPr lang="en-GB" sz="2800" dirty="0" err="1"/>
              <a:t>Amalraj</a:t>
            </a:r>
            <a:r>
              <a:rPr lang="en-GB" sz="2800" dirty="0"/>
              <a:t> C.R.J.</a:t>
            </a:r>
            <a:endParaRPr lang="en-LK" sz="2800" dirty="0"/>
          </a:p>
          <a:p>
            <a:endParaRPr lang="en-LK" sz="2800" dirty="0"/>
          </a:p>
          <a:p>
            <a:r>
              <a:rPr lang="en-GB" sz="2800" dirty="0"/>
              <a:t>Kisojan J.  		164070B</a:t>
            </a:r>
          </a:p>
          <a:p>
            <a:r>
              <a:rPr lang="en-GB" sz="2800" dirty="0"/>
              <a:t>Kajaroopan R. 	174064U</a:t>
            </a:r>
          </a:p>
          <a:p>
            <a:r>
              <a:rPr lang="en-GB" sz="2800" dirty="0"/>
              <a:t>Silva S.N.D  </a:t>
            </a:r>
            <a:r>
              <a:rPr lang="en-US" sz="2800" dirty="0"/>
              <a:t>		174162T </a:t>
            </a:r>
          </a:p>
          <a:p>
            <a:r>
              <a:rPr lang="en-US" sz="2800" dirty="0"/>
              <a:t>Mosikanan G. 	174103P</a:t>
            </a:r>
            <a:endParaRPr lang="en-LK" sz="2800" dirty="0"/>
          </a:p>
        </p:txBody>
      </p:sp>
    </p:spTree>
    <p:extLst>
      <p:ext uri="{BB962C8B-B14F-4D97-AF65-F5344CB8AC3E}">
        <p14:creationId xmlns:p14="http://schemas.microsoft.com/office/powerpoint/2010/main" val="1631852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84AAC-58E5-4EC1-84E0-1666C71B2EE0}"/>
              </a:ext>
            </a:extLst>
          </p:cNvPr>
          <p:cNvSpPr>
            <a:spLocks noGrp="1"/>
          </p:cNvSpPr>
          <p:nvPr>
            <p:ph type="title"/>
          </p:nvPr>
        </p:nvSpPr>
        <p:spPr/>
        <p:txBody>
          <a:bodyPr/>
          <a:lstStyle/>
          <a:p>
            <a:r>
              <a:rPr lang="en-US" dirty="0"/>
              <a:t>Nutrient deficiency identification</a:t>
            </a:r>
            <a:endParaRPr lang="ta-IN" dirty="0"/>
          </a:p>
        </p:txBody>
      </p:sp>
      <p:pic>
        <p:nvPicPr>
          <p:cNvPr id="1026" name="Picture 2" descr="Image Processing - an overview | ScienceDirect Topics">
            <a:extLst>
              <a:ext uri="{FF2B5EF4-FFF2-40B4-BE49-F238E27FC236}">
                <a16:creationId xmlns:a16="http://schemas.microsoft.com/office/drawing/2014/main" id="{4588B87A-CD06-4372-9A52-E3FA7260DF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7640" y="1690688"/>
            <a:ext cx="6676720" cy="4900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235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1264-7D0B-4660-BDDC-F90D1A33442C}"/>
              </a:ext>
            </a:extLst>
          </p:cNvPr>
          <p:cNvSpPr>
            <a:spLocks noGrp="1"/>
          </p:cNvSpPr>
          <p:nvPr>
            <p:ph type="title"/>
          </p:nvPr>
        </p:nvSpPr>
        <p:spPr>
          <a:xfrm>
            <a:off x="207580" y="365125"/>
            <a:ext cx="10515600" cy="1325563"/>
          </a:xfrm>
        </p:spPr>
        <p:txBody>
          <a:bodyPr/>
          <a:lstStyle/>
          <a:p>
            <a:r>
              <a:rPr lang="en-US" dirty="0"/>
              <a:t>Fertilizer recommendation</a:t>
            </a:r>
            <a:endParaRPr lang="ta-IN" dirty="0"/>
          </a:p>
        </p:txBody>
      </p:sp>
      <p:pic>
        <p:nvPicPr>
          <p:cNvPr id="6" name="Content Placeholder 5">
            <a:extLst>
              <a:ext uri="{FF2B5EF4-FFF2-40B4-BE49-F238E27FC236}">
                <a16:creationId xmlns:a16="http://schemas.microsoft.com/office/drawing/2014/main" id="{C7A1729C-A767-44E5-B7BF-D993C593A8BA}"/>
              </a:ext>
            </a:extLst>
          </p:cNvPr>
          <p:cNvPicPr>
            <a:picLocks noGrp="1" noChangeAspect="1"/>
          </p:cNvPicPr>
          <p:nvPr>
            <p:ph idx="1"/>
          </p:nvPr>
        </p:nvPicPr>
        <p:blipFill>
          <a:blip r:embed="rId2"/>
          <a:stretch>
            <a:fillRect/>
          </a:stretch>
        </p:blipFill>
        <p:spPr>
          <a:xfrm>
            <a:off x="2425959" y="1483567"/>
            <a:ext cx="6811347" cy="5009308"/>
          </a:xfrm>
        </p:spPr>
      </p:pic>
    </p:spTree>
    <p:extLst>
      <p:ext uri="{BB962C8B-B14F-4D97-AF65-F5344CB8AC3E}">
        <p14:creationId xmlns:p14="http://schemas.microsoft.com/office/powerpoint/2010/main" val="1720935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A2D6-AF90-4D8B-AD6C-DF407FBBCCAA}"/>
              </a:ext>
            </a:extLst>
          </p:cNvPr>
          <p:cNvSpPr>
            <a:spLocks noGrp="1"/>
          </p:cNvSpPr>
          <p:nvPr>
            <p:ph type="title"/>
          </p:nvPr>
        </p:nvSpPr>
        <p:spPr>
          <a:xfrm>
            <a:off x="838200" y="365126"/>
            <a:ext cx="10515600" cy="848012"/>
          </a:xfrm>
        </p:spPr>
        <p:txBody>
          <a:bodyPr/>
          <a:lstStyle/>
          <a:p>
            <a:r>
              <a:rPr lang="en-US" dirty="0"/>
              <a:t>NLP chatbot</a:t>
            </a:r>
            <a:endParaRPr lang="ta-IN" dirty="0"/>
          </a:p>
        </p:txBody>
      </p:sp>
      <p:pic>
        <p:nvPicPr>
          <p:cNvPr id="4" name="Picture 3">
            <a:extLst>
              <a:ext uri="{FF2B5EF4-FFF2-40B4-BE49-F238E27FC236}">
                <a16:creationId xmlns:a16="http://schemas.microsoft.com/office/drawing/2014/main" id="{8F02119B-27A0-432C-B9FF-1C0CCEB6823E}"/>
              </a:ext>
            </a:extLst>
          </p:cNvPr>
          <p:cNvPicPr>
            <a:picLocks noChangeAspect="1"/>
          </p:cNvPicPr>
          <p:nvPr/>
        </p:nvPicPr>
        <p:blipFill>
          <a:blip r:embed="rId2"/>
          <a:stretch>
            <a:fillRect/>
          </a:stretch>
        </p:blipFill>
        <p:spPr>
          <a:xfrm>
            <a:off x="2435290" y="1082509"/>
            <a:ext cx="6876661" cy="4954627"/>
          </a:xfrm>
          <a:prstGeom prst="rect">
            <a:avLst/>
          </a:prstGeom>
        </p:spPr>
      </p:pic>
      <p:sp>
        <p:nvSpPr>
          <p:cNvPr id="9" name="Rectangle 8">
            <a:extLst>
              <a:ext uri="{FF2B5EF4-FFF2-40B4-BE49-F238E27FC236}">
                <a16:creationId xmlns:a16="http://schemas.microsoft.com/office/drawing/2014/main" id="{80C4A21E-CE64-479F-9D02-36E34F36ECBC}"/>
              </a:ext>
            </a:extLst>
          </p:cNvPr>
          <p:cNvSpPr/>
          <p:nvPr/>
        </p:nvSpPr>
        <p:spPr>
          <a:xfrm>
            <a:off x="3452326" y="6214648"/>
            <a:ext cx="5153994" cy="461665"/>
          </a:xfrm>
          <a:prstGeom prst="rect">
            <a:avLst/>
          </a:prstGeom>
          <a:noFill/>
        </p:spPr>
        <p:txBody>
          <a:bodyPr wrap="square" lIns="91440" tIns="45720" rIns="91440" bIns="45720">
            <a:spAutoFit/>
          </a:bodyPr>
          <a:lstStyle/>
          <a:p>
            <a:pPr algn="ctr"/>
            <a:r>
              <a:rPr lang="en-US" sz="2400" dirty="0">
                <a:ln w="0"/>
                <a:effectLst>
                  <a:outerShdw blurRad="38100" dist="19050" dir="2700000" algn="tl" rotWithShape="0">
                    <a:schemeClr val="dk1">
                      <a:alpha val="40000"/>
                    </a:schemeClr>
                  </a:outerShdw>
                </a:effectLst>
              </a:rPr>
              <a:t>Domain of the chatbot</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07839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C58162-AA09-4E40-8628-32E071646D52}"/>
              </a:ext>
            </a:extLst>
          </p:cNvPr>
          <p:cNvSpPr txBox="1">
            <a:spLocks/>
          </p:cNvSpPr>
          <p:nvPr/>
        </p:nvSpPr>
        <p:spPr>
          <a:xfrm>
            <a:off x="838200" y="365126"/>
            <a:ext cx="10515600" cy="848012"/>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dirty="0"/>
              <a:t>Process of  chatbot</a:t>
            </a:r>
            <a:endParaRPr lang="ta-IN" dirty="0"/>
          </a:p>
        </p:txBody>
      </p:sp>
      <p:pic>
        <p:nvPicPr>
          <p:cNvPr id="6" name="Picture 5">
            <a:extLst>
              <a:ext uri="{FF2B5EF4-FFF2-40B4-BE49-F238E27FC236}">
                <a16:creationId xmlns:a16="http://schemas.microsoft.com/office/drawing/2014/main" id="{3F695397-7DE8-494B-9182-B64713DBF1BD}"/>
              </a:ext>
            </a:extLst>
          </p:cNvPr>
          <p:cNvPicPr>
            <a:picLocks noChangeAspect="1"/>
          </p:cNvPicPr>
          <p:nvPr/>
        </p:nvPicPr>
        <p:blipFill>
          <a:blip r:embed="rId2"/>
          <a:stretch>
            <a:fillRect/>
          </a:stretch>
        </p:blipFill>
        <p:spPr>
          <a:xfrm>
            <a:off x="2830547" y="1150422"/>
            <a:ext cx="6530906" cy="5101088"/>
          </a:xfrm>
          <a:prstGeom prst="rect">
            <a:avLst/>
          </a:prstGeom>
        </p:spPr>
      </p:pic>
    </p:spTree>
    <p:extLst>
      <p:ext uri="{BB962C8B-B14F-4D97-AF65-F5344CB8AC3E}">
        <p14:creationId xmlns:p14="http://schemas.microsoft.com/office/powerpoint/2010/main" val="3617353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4DFF-6B6A-0249-AD12-12CB45AF5428}"/>
              </a:ext>
            </a:extLst>
          </p:cNvPr>
          <p:cNvSpPr>
            <a:spLocks noGrp="1"/>
          </p:cNvSpPr>
          <p:nvPr>
            <p:ph type="title"/>
          </p:nvPr>
        </p:nvSpPr>
        <p:spPr/>
        <p:txBody>
          <a:bodyPr/>
          <a:lstStyle/>
          <a:p>
            <a:r>
              <a:rPr lang="en-LK" dirty="0"/>
              <a:t>Project Approach</a:t>
            </a:r>
          </a:p>
        </p:txBody>
      </p:sp>
      <p:sp>
        <p:nvSpPr>
          <p:cNvPr id="3" name="Content Placeholder 2">
            <a:extLst>
              <a:ext uri="{FF2B5EF4-FFF2-40B4-BE49-F238E27FC236}">
                <a16:creationId xmlns:a16="http://schemas.microsoft.com/office/drawing/2014/main" id="{CB2B18EE-B61A-6649-948E-D1B05721A955}"/>
              </a:ext>
            </a:extLst>
          </p:cNvPr>
          <p:cNvSpPr>
            <a:spLocks noGrp="1"/>
          </p:cNvSpPr>
          <p:nvPr>
            <p:ph idx="1"/>
          </p:nvPr>
        </p:nvSpPr>
        <p:spPr/>
        <p:txBody>
          <a:bodyPr>
            <a:normAutofit lnSpcReduction="10000"/>
          </a:bodyPr>
          <a:lstStyle/>
          <a:p>
            <a:pPr marL="0" indent="0">
              <a:buNone/>
            </a:pPr>
            <a:r>
              <a:rPr lang="en-US" dirty="0"/>
              <a:t>The soils from different areas are collected and studied with their physical characteristics as well The data sets are collected from traditional farmers and experts as well as the regional agriculture extension offices in the areas. Initialized python to start the image processing acquisition technique with the vs code with core libraries. The leaf deficiencies are gathered from the agricultural department and knowledgeful experts. The organic fertilizer information are gathered and plants have been grown under the environmental and nutrient conditions. The decision support system which help to resolve this nutrient deficiency to the customers.</a:t>
            </a:r>
          </a:p>
          <a:p>
            <a:pPr marL="0" indent="0">
              <a:buNone/>
            </a:pPr>
            <a:r>
              <a:rPr lang="en-US" dirty="0"/>
              <a:t> </a:t>
            </a:r>
            <a:endParaRPr lang="en-LK" dirty="0"/>
          </a:p>
        </p:txBody>
      </p:sp>
    </p:spTree>
    <p:extLst>
      <p:ext uri="{BB962C8B-B14F-4D97-AF65-F5344CB8AC3E}">
        <p14:creationId xmlns:p14="http://schemas.microsoft.com/office/powerpoint/2010/main" val="1044363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5A30-0A29-6C44-8076-6444A9247538}"/>
              </a:ext>
            </a:extLst>
          </p:cNvPr>
          <p:cNvSpPr>
            <a:spLocks noGrp="1"/>
          </p:cNvSpPr>
          <p:nvPr>
            <p:ph type="title"/>
          </p:nvPr>
        </p:nvSpPr>
        <p:spPr/>
        <p:txBody>
          <a:bodyPr/>
          <a:lstStyle/>
          <a:p>
            <a:r>
              <a:rPr lang="en-LK" dirty="0"/>
              <a:t>Project Requirements</a:t>
            </a:r>
          </a:p>
        </p:txBody>
      </p:sp>
      <p:sp>
        <p:nvSpPr>
          <p:cNvPr id="3" name="Content Placeholder 2">
            <a:extLst>
              <a:ext uri="{FF2B5EF4-FFF2-40B4-BE49-F238E27FC236}">
                <a16:creationId xmlns:a16="http://schemas.microsoft.com/office/drawing/2014/main" id="{C3D6F08C-A352-E84A-9DD2-FB777EC5D022}"/>
              </a:ext>
            </a:extLst>
          </p:cNvPr>
          <p:cNvSpPr>
            <a:spLocks noGrp="1"/>
          </p:cNvSpPr>
          <p:nvPr>
            <p:ph idx="1"/>
          </p:nvPr>
        </p:nvSpPr>
        <p:spPr/>
        <p:txBody>
          <a:bodyPr vert="horz" lIns="91440" tIns="45720" rIns="91440" bIns="45720" rtlCol="0">
            <a:normAutofit fontScale="92500" lnSpcReduction="10000"/>
          </a:bodyPr>
          <a:lstStyle/>
          <a:p>
            <a:pPr marL="457200" lvl="1" indent="0">
              <a:buNone/>
            </a:pPr>
            <a:r>
              <a:rPr lang="en-US" sz="2800" dirty="0"/>
              <a:t>The data sets are collected form traditional farmers and experts as well as the regional agriculture extension offices in the areas.</a:t>
            </a:r>
            <a:endParaRPr lang="en-LK" sz="2800" dirty="0"/>
          </a:p>
          <a:p>
            <a:pPr marL="457200" lvl="1" indent="0">
              <a:buNone/>
            </a:pPr>
            <a:r>
              <a:rPr lang="en-GB" sz="2800" dirty="0"/>
              <a:t>Operating system: Linux- Ubuntu 16.04 to 17.10, or Windows 7 to 10, with 2GB RAM (4GB preferable) </a:t>
            </a:r>
          </a:p>
          <a:p>
            <a:pPr lvl="1"/>
            <a:r>
              <a:rPr lang="en-GB" dirty="0"/>
              <a:t>Python 3.6 </a:t>
            </a:r>
          </a:p>
          <a:p>
            <a:pPr lvl="1"/>
            <a:r>
              <a:rPr lang="en-US" dirty="0"/>
              <a:t>React native</a:t>
            </a:r>
          </a:p>
          <a:p>
            <a:pPr lvl="1"/>
            <a:r>
              <a:rPr lang="en-US" dirty="0"/>
              <a:t>spring boot</a:t>
            </a:r>
          </a:p>
          <a:p>
            <a:pPr lvl="1"/>
            <a:r>
              <a:rPr lang="en-US" dirty="0"/>
              <a:t>NPM</a:t>
            </a:r>
          </a:p>
          <a:p>
            <a:pPr lvl="1"/>
            <a:r>
              <a:rPr lang="en-US" dirty="0"/>
              <a:t>Vs code/web storm</a:t>
            </a:r>
          </a:p>
          <a:p>
            <a:pPr fontAlgn="t"/>
            <a:r>
              <a:rPr lang="en-US" dirty="0"/>
              <a:t>The application can be used by the individual peoples and farmers as well as entrepreneurs and new startup farmers as well as the young students to give a </a:t>
            </a:r>
            <a:r>
              <a:rPr lang="en-GB" dirty="0"/>
              <a:t>fundamental</a:t>
            </a:r>
            <a:r>
              <a:rPr lang="en-US" dirty="0"/>
              <a:t> knowledge about organic agriculture.</a:t>
            </a:r>
          </a:p>
          <a:p>
            <a:pPr marL="457200" lvl="1" indent="0">
              <a:buNone/>
            </a:pPr>
            <a:endParaRPr lang="en-US" dirty="0"/>
          </a:p>
        </p:txBody>
      </p:sp>
    </p:spTree>
    <p:extLst>
      <p:ext uri="{BB962C8B-B14F-4D97-AF65-F5344CB8AC3E}">
        <p14:creationId xmlns:p14="http://schemas.microsoft.com/office/powerpoint/2010/main" val="2049781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10C1-FF62-E947-A4E0-4FEEC58002BC}"/>
              </a:ext>
            </a:extLst>
          </p:cNvPr>
          <p:cNvSpPr>
            <a:spLocks noGrp="1"/>
          </p:cNvSpPr>
          <p:nvPr>
            <p:ph type="title"/>
          </p:nvPr>
        </p:nvSpPr>
        <p:spPr/>
        <p:txBody>
          <a:bodyPr/>
          <a:lstStyle/>
          <a:p>
            <a:r>
              <a:rPr lang="en-LK" dirty="0"/>
              <a:t>Conclusions / Discussion / Summary</a:t>
            </a:r>
          </a:p>
        </p:txBody>
      </p:sp>
      <p:sp>
        <p:nvSpPr>
          <p:cNvPr id="3" name="Content Placeholder 2">
            <a:extLst>
              <a:ext uri="{FF2B5EF4-FFF2-40B4-BE49-F238E27FC236}">
                <a16:creationId xmlns:a16="http://schemas.microsoft.com/office/drawing/2014/main" id="{F0D98795-5591-3947-8D34-C4AFE23A395C}"/>
              </a:ext>
            </a:extLst>
          </p:cNvPr>
          <p:cNvSpPr>
            <a:spLocks noGrp="1"/>
          </p:cNvSpPr>
          <p:nvPr>
            <p:ph idx="1"/>
          </p:nvPr>
        </p:nvSpPr>
        <p:spPr/>
        <p:txBody>
          <a:bodyPr/>
          <a:lstStyle/>
          <a:p>
            <a:r>
              <a:rPr lang="en-US" dirty="0"/>
              <a:t>The laboratory experiments are ongoing in these discussed fields and there have to be a high level architectural applications want to be build through the react native frame work for the front end and spring boot as well as Node.js have to be used as the server side scripting. The final result will provide a clear scope of this project in a great extend. The nutrients and deficiencies with the leaf color changes are skillfully studied with some agricultural inspector experts in different parts of the country. </a:t>
            </a:r>
            <a:endParaRPr lang="en-LK" dirty="0"/>
          </a:p>
        </p:txBody>
      </p:sp>
    </p:spTree>
    <p:extLst>
      <p:ext uri="{BB962C8B-B14F-4D97-AF65-F5344CB8AC3E}">
        <p14:creationId xmlns:p14="http://schemas.microsoft.com/office/powerpoint/2010/main" val="4009172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4D74-5923-3142-834B-48067627004D}"/>
              </a:ext>
            </a:extLst>
          </p:cNvPr>
          <p:cNvSpPr>
            <a:spLocks noGrp="1"/>
          </p:cNvSpPr>
          <p:nvPr>
            <p:ph type="title"/>
          </p:nvPr>
        </p:nvSpPr>
        <p:spPr/>
        <p:txBody>
          <a:bodyPr/>
          <a:lstStyle/>
          <a:p>
            <a:r>
              <a:rPr lang="en-LK" dirty="0"/>
              <a:t>List of References</a:t>
            </a:r>
          </a:p>
        </p:txBody>
      </p:sp>
      <p:sp>
        <p:nvSpPr>
          <p:cNvPr id="3" name="Content Placeholder 2">
            <a:extLst>
              <a:ext uri="{FF2B5EF4-FFF2-40B4-BE49-F238E27FC236}">
                <a16:creationId xmlns:a16="http://schemas.microsoft.com/office/drawing/2014/main" id="{89E4996D-AB24-F643-A330-357DCB82EED2}"/>
              </a:ext>
            </a:extLst>
          </p:cNvPr>
          <p:cNvSpPr>
            <a:spLocks noGrp="1"/>
          </p:cNvSpPr>
          <p:nvPr>
            <p:ph idx="1"/>
          </p:nvPr>
        </p:nvSpPr>
        <p:spPr/>
        <p:txBody>
          <a:bodyPr/>
          <a:lstStyle/>
          <a:p>
            <a:pPr algn="l"/>
            <a:endParaRPr lang="ta-IN" sz="1800" b="0" i="0" u="none" strike="noStrike" baseline="0" dirty="0">
              <a:solidFill>
                <a:srgbClr val="000000"/>
              </a:solidFill>
              <a:latin typeface="Times New Roman" panose="02020603050405020304" pitchFamily="18" charset="0"/>
            </a:endParaRPr>
          </a:p>
          <a:p>
            <a:pPr marL="342900" indent="-342900">
              <a:buFont typeface="+mj-lt"/>
              <a:buAutoNum type="arabicParenR"/>
            </a:pPr>
            <a:r>
              <a:rPr lang="en-GB" sz="1800" b="0" i="0" u="none" strike="noStrike" baseline="0" dirty="0">
                <a:solidFill>
                  <a:srgbClr val="000000"/>
                </a:solidFill>
                <a:latin typeface="Times New Roman" panose="02020603050405020304" pitchFamily="18" charset="0"/>
              </a:rPr>
              <a:t>B. </a:t>
            </a:r>
            <a:r>
              <a:rPr lang="en-GB" sz="1800" b="0" i="0" u="none" strike="noStrike" baseline="0" dirty="0" err="1">
                <a:solidFill>
                  <a:srgbClr val="000000"/>
                </a:solidFill>
                <a:latin typeface="Times New Roman" panose="02020603050405020304" pitchFamily="18" charset="0"/>
              </a:rPr>
              <a:t>Vanlauwe</a:t>
            </a:r>
            <a:r>
              <a:rPr lang="en-GB" sz="1800" b="0" i="0" u="none" strike="noStrike" baseline="0" dirty="0">
                <a:solidFill>
                  <a:srgbClr val="000000"/>
                </a:solidFill>
                <a:latin typeface="Times New Roman" panose="02020603050405020304" pitchFamily="18" charset="0"/>
              </a:rPr>
              <a:t>, A. B. (2001). Integrated Soil Fertility Management: Operational Definition and Consequences for Implementation and Dissemination. </a:t>
            </a:r>
          </a:p>
          <a:p>
            <a:pPr marL="342900" indent="-342900">
              <a:buFont typeface="+mj-lt"/>
              <a:buAutoNum type="arabicParenR"/>
            </a:pPr>
            <a:r>
              <a:rPr lang="en-GB" sz="1800" b="0" i="0" u="none" strike="noStrike" baseline="0" dirty="0">
                <a:solidFill>
                  <a:srgbClr val="000000"/>
                </a:solidFill>
                <a:latin typeface="Times New Roman" panose="02020603050405020304" pitchFamily="18" charset="0"/>
              </a:rPr>
              <a:t>Hardy Schulz ,Bruno Glaser. (2012). Effects of biochar compared to organic and inorganic fertilizers on soil quality and plant growth in a greenhouse experiment. </a:t>
            </a:r>
            <a:r>
              <a:rPr lang="en-GB" sz="1800" b="0" i="1" u="none" strike="noStrike" baseline="0" dirty="0">
                <a:solidFill>
                  <a:srgbClr val="000000"/>
                </a:solidFill>
                <a:latin typeface="Times New Roman" panose="02020603050405020304" pitchFamily="18" charset="0"/>
              </a:rPr>
              <a:t>Plant nutrient and journal science</a:t>
            </a:r>
            <a:r>
              <a:rPr lang="en-GB" sz="1800" b="0" i="0" u="none" strike="noStrike" baseline="0" dirty="0">
                <a:solidFill>
                  <a:srgbClr val="000000"/>
                </a:solidFill>
                <a:latin typeface="Times New Roman" panose="02020603050405020304" pitchFamily="18" charset="0"/>
              </a:rPr>
              <a:t>. </a:t>
            </a:r>
          </a:p>
          <a:p>
            <a:pPr marL="342900" indent="-342900">
              <a:buFont typeface="+mj-lt"/>
              <a:buAutoNum type="arabicParenR"/>
            </a:pPr>
            <a:r>
              <a:rPr lang="en-GB" sz="1800" b="0" i="0" u="none" strike="noStrike" baseline="0" dirty="0">
                <a:solidFill>
                  <a:srgbClr val="000000"/>
                </a:solidFill>
                <a:latin typeface="Times New Roman" panose="02020603050405020304" pitchFamily="18" charset="0"/>
              </a:rPr>
              <a:t>James F. Power, Rajendra Prasad. (1997). </a:t>
            </a:r>
            <a:r>
              <a:rPr lang="en-GB" sz="1800" b="0" i="1" u="none" strike="noStrike" baseline="0" dirty="0">
                <a:solidFill>
                  <a:srgbClr val="000000"/>
                </a:solidFill>
                <a:latin typeface="Times New Roman" panose="02020603050405020304" pitchFamily="18" charset="0"/>
              </a:rPr>
              <a:t>Soil Fertility Management for Sustainable Agriculture. </a:t>
            </a:r>
            <a:r>
              <a:rPr lang="en-GB" sz="1800" b="0" i="0" u="none" strike="noStrike" baseline="0" dirty="0">
                <a:solidFill>
                  <a:srgbClr val="000000"/>
                </a:solidFill>
                <a:latin typeface="Times New Roman" panose="02020603050405020304" pitchFamily="18" charset="0"/>
              </a:rPr>
              <a:t>Lewis. </a:t>
            </a:r>
          </a:p>
          <a:p>
            <a:pPr marL="342900" indent="-342900">
              <a:buFont typeface="+mj-lt"/>
              <a:buAutoNum type="arabicParenR"/>
            </a:pPr>
            <a:r>
              <a:rPr lang="en-GB" sz="1800" b="0" i="0" u="none" strike="noStrike" baseline="0" dirty="0" err="1">
                <a:solidFill>
                  <a:srgbClr val="000000"/>
                </a:solidFill>
                <a:latin typeface="Times New Roman" panose="02020603050405020304" pitchFamily="18" charset="0"/>
              </a:rPr>
              <a:t>Mohd</a:t>
            </a:r>
            <a:r>
              <a:rPr lang="en-GB" sz="1800" b="0" i="0" u="none" strike="noStrike" baseline="0" dirty="0">
                <a:solidFill>
                  <a:srgbClr val="000000"/>
                </a:solidFill>
                <a:latin typeface="Times New Roman" panose="02020603050405020304" pitchFamily="18" charset="0"/>
              </a:rPr>
              <a:t> </a:t>
            </a:r>
            <a:r>
              <a:rPr lang="en-GB" sz="1800" b="0" i="0" u="none" strike="noStrike" baseline="0" dirty="0" err="1">
                <a:solidFill>
                  <a:srgbClr val="000000"/>
                </a:solidFill>
                <a:latin typeface="Times New Roman" panose="02020603050405020304" pitchFamily="18" charset="0"/>
              </a:rPr>
              <a:t>Mazid</a:t>
            </a:r>
            <a:r>
              <a:rPr lang="en-GB" sz="1800" b="0" i="0" u="none" strike="noStrike" baseline="0" dirty="0">
                <a:solidFill>
                  <a:srgbClr val="000000"/>
                </a:solidFill>
                <a:latin typeface="Times New Roman" panose="02020603050405020304" pitchFamily="18" charset="0"/>
              </a:rPr>
              <a:t>, T. A. (2014). </a:t>
            </a:r>
            <a:r>
              <a:rPr lang="en-GB" sz="1800" b="0" i="1" u="none" strike="noStrike" baseline="0" dirty="0">
                <a:solidFill>
                  <a:srgbClr val="000000"/>
                </a:solidFill>
                <a:latin typeface="Times New Roman" panose="02020603050405020304" pitchFamily="18" charset="0"/>
              </a:rPr>
              <a:t>Future of Bio-fertilizers in Indian agriculture: An Overview. </a:t>
            </a:r>
            <a:r>
              <a:rPr lang="en-GB" sz="1800" b="0" i="0" u="none" strike="noStrike" baseline="0" dirty="0" err="1">
                <a:solidFill>
                  <a:srgbClr val="000000"/>
                </a:solidFill>
                <a:latin typeface="Times New Roman" panose="02020603050405020304" pitchFamily="18" charset="0"/>
              </a:rPr>
              <a:t>canada</a:t>
            </a:r>
            <a:r>
              <a:rPr lang="en-GB" sz="1800" b="0" i="0" u="none" strike="noStrike" baseline="0" dirty="0">
                <a:solidFill>
                  <a:srgbClr val="000000"/>
                </a:solidFill>
                <a:latin typeface="Times New Roman" panose="02020603050405020304" pitchFamily="18" charset="0"/>
              </a:rPr>
              <a:t>. </a:t>
            </a:r>
          </a:p>
          <a:p>
            <a:pPr marL="342900" indent="-342900">
              <a:buFont typeface="+mj-lt"/>
              <a:buAutoNum type="arabicParenR"/>
            </a:pPr>
            <a:r>
              <a:rPr lang="en-GB" sz="1800" b="0" i="0" u="none" strike="noStrike" baseline="0" dirty="0">
                <a:solidFill>
                  <a:srgbClr val="000000"/>
                </a:solidFill>
                <a:latin typeface="Times New Roman" panose="02020603050405020304" pitchFamily="18" charset="0"/>
              </a:rPr>
              <a:t>Rui Zhang &amp; Brian J. </a:t>
            </a:r>
            <a:r>
              <a:rPr lang="en-GB" sz="1800" b="0" i="0" u="none" strike="noStrike" baseline="0" dirty="0" err="1">
                <a:solidFill>
                  <a:srgbClr val="000000"/>
                </a:solidFill>
                <a:latin typeface="Times New Roman" panose="02020603050405020304" pitchFamily="18" charset="0"/>
              </a:rPr>
              <a:t>Wienhold</a:t>
            </a:r>
            <a:r>
              <a:rPr lang="en-GB" sz="1800" b="0" i="0" u="none" strike="noStrike" baseline="0" dirty="0">
                <a:solidFill>
                  <a:srgbClr val="000000"/>
                </a:solidFill>
                <a:latin typeface="Times New Roman" panose="02020603050405020304" pitchFamily="18" charset="0"/>
              </a:rPr>
              <a:t> . (2002). </a:t>
            </a:r>
            <a:r>
              <a:rPr lang="en-GB" sz="1800" b="0" i="1" u="none" strike="noStrike" baseline="0" dirty="0">
                <a:solidFill>
                  <a:srgbClr val="000000"/>
                </a:solidFill>
                <a:latin typeface="Times New Roman" panose="02020603050405020304" pitchFamily="18" charset="0"/>
              </a:rPr>
              <a:t>The effect of soil moisture on mineral nitrogen, soil electrical conductivity, and pH. </a:t>
            </a:r>
            <a:endParaRPr lang="en-GB" sz="1800" b="0" i="0" u="none" strike="noStrike" baseline="0" dirty="0">
              <a:solidFill>
                <a:srgbClr val="000000"/>
              </a:solidFill>
              <a:latin typeface="Times New Roman" panose="02020603050405020304" pitchFamily="18" charset="0"/>
            </a:endParaRPr>
          </a:p>
          <a:p>
            <a:pPr marL="342900" indent="-342900">
              <a:buFont typeface="+mj-lt"/>
              <a:buAutoNum type="arabicParenR"/>
            </a:pPr>
            <a:r>
              <a:rPr lang="en-GB" sz="1800" b="0" i="0" u="none" strike="noStrike" baseline="0" dirty="0" err="1">
                <a:solidFill>
                  <a:srgbClr val="000000"/>
                </a:solidFill>
                <a:latin typeface="Times New Roman" panose="02020603050405020304" pitchFamily="18" charset="0"/>
              </a:rPr>
              <a:t>Ukrit</a:t>
            </a:r>
            <a:r>
              <a:rPr lang="en-GB" sz="1800" b="0" i="0" u="none" strike="noStrike" baseline="0" dirty="0">
                <a:solidFill>
                  <a:srgbClr val="000000"/>
                </a:solidFill>
                <a:latin typeface="Times New Roman" panose="02020603050405020304" pitchFamily="18" charset="0"/>
              </a:rPr>
              <a:t> </a:t>
            </a:r>
            <a:r>
              <a:rPr lang="en-GB" sz="1800" b="0" i="0" u="none" strike="noStrike" baseline="0" dirty="0" err="1">
                <a:solidFill>
                  <a:srgbClr val="000000"/>
                </a:solidFill>
                <a:latin typeface="Times New Roman" panose="02020603050405020304" pitchFamily="18" charset="0"/>
              </a:rPr>
              <a:t>Watchareeruetai</a:t>
            </a:r>
            <a:r>
              <a:rPr lang="en-GB" sz="1800" b="0" i="0" u="none" strike="noStrike" baseline="0" dirty="0">
                <a:solidFill>
                  <a:srgbClr val="000000"/>
                </a:solidFill>
                <a:latin typeface="Times New Roman" panose="02020603050405020304" pitchFamily="18" charset="0"/>
              </a:rPr>
              <a:t>; </a:t>
            </a:r>
            <a:r>
              <a:rPr lang="en-GB" sz="1800" b="0" i="0" u="none" strike="noStrike" baseline="0" dirty="0" err="1">
                <a:solidFill>
                  <a:srgbClr val="000000"/>
                </a:solidFill>
                <a:latin typeface="Times New Roman" panose="02020603050405020304" pitchFamily="18" charset="0"/>
              </a:rPr>
              <a:t>Pavit</a:t>
            </a:r>
            <a:r>
              <a:rPr lang="en-GB" sz="1800" b="0" i="0" u="none" strike="noStrike" baseline="0" dirty="0">
                <a:solidFill>
                  <a:srgbClr val="000000"/>
                </a:solidFill>
                <a:latin typeface="Times New Roman" panose="02020603050405020304" pitchFamily="18" charset="0"/>
              </a:rPr>
              <a:t> </a:t>
            </a:r>
            <a:r>
              <a:rPr lang="en-GB" sz="1800" b="0" i="0" u="none" strike="noStrike" baseline="0" dirty="0" err="1">
                <a:solidFill>
                  <a:srgbClr val="000000"/>
                </a:solidFill>
                <a:latin typeface="Times New Roman" panose="02020603050405020304" pitchFamily="18" charset="0"/>
              </a:rPr>
              <a:t>Noinongyao</a:t>
            </a:r>
            <a:r>
              <a:rPr lang="en-GB" sz="1800" b="0" i="0" u="none" strike="noStrike" baseline="0" dirty="0">
                <a:solidFill>
                  <a:srgbClr val="000000"/>
                </a:solidFill>
                <a:latin typeface="Times New Roman" panose="02020603050405020304" pitchFamily="18" charset="0"/>
              </a:rPr>
              <a:t>; </a:t>
            </a:r>
            <a:r>
              <a:rPr lang="en-GB" sz="1800" b="0" i="0" u="none" strike="noStrike" baseline="0" dirty="0" err="1">
                <a:solidFill>
                  <a:srgbClr val="000000"/>
                </a:solidFill>
                <a:latin typeface="Times New Roman" panose="02020603050405020304" pitchFamily="18" charset="0"/>
              </a:rPr>
              <a:t>Chaiwat</a:t>
            </a:r>
            <a:r>
              <a:rPr lang="en-GB" sz="1800" b="0" i="0" u="none" strike="noStrike" baseline="0" dirty="0">
                <a:solidFill>
                  <a:srgbClr val="000000"/>
                </a:solidFill>
                <a:latin typeface="Times New Roman" panose="02020603050405020304" pitchFamily="18" charset="0"/>
              </a:rPr>
              <a:t> </a:t>
            </a:r>
            <a:r>
              <a:rPr lang="en-GB" sz="1800" b="0" i="0" u="none" strike="noStrike" baseline="0" dirty="0" err="1">
                <a:solidFill>
                  <a:srgbClr val="000000"/>
                </a:solidFill>
                <a:latin typeface="Times New Roman" panose="02020603050405020304" pitchFamily="18" charset="0"/>
              </a:rPr>
              <a:t>Wattanapaiboonsuk</a:t>
            </a:r>
            <a:r>
              <a:rPr lang="en-GB" sz="1800" b="0" i="0" u="none" strike="noStrike" baseline="0" dirty="0">
                <a:solidFill>
                  <a:srgbClr val="000000"/>
                </a:solidFill>
                <a:latin typeface="Times New Roman" panose="02020603050405020304" pitchFamily="18" charset="0"/>
              </a:rPr>
              <a:t>; </a:t>
            </a:r>
            <a:r>
              <a:rPr lang="en-GB" sz="1800" b="0" i="0" u="none" strike="noStrike" baseline="0" dirty="0" err="1">
                <a:solidFill>
                  <a:srgbClr val="000000"/>
                </a:solidFill>
                <a:latin typeface="Times New Roman" panose="02020603050405020304" pitchFamily="18" charset="0"/>
              </a:rPr>
              <a:t>Puriwat</a:t>
            </a:r>
            <a:r>
              <a:rPr lang="en-GB" sz="1800" b="0" i="0" u="none" strike="noStrike" baseline="0" dirty="0">
                <a:solidFill>
                  <a:srgbClr val="000000"/>
                </a:solidFill>
                <a:latin typeface="Times New Roman" panose="02020603050405020304" pitchFamily="18" charset="0"/>
              </a:rPr>
              <a:t> </a:t>
            </a:r>
            <a:r>
              <a:rPr lang="en-GB" sz="1800" b="0" i="0" u="none" strike="noStrike" baseline="0" dirty="0" err="1">
                <a:solidFill>
                  <a:srgbClr val="000000"/>
                </a:solidFill>
                <a:latin typeface="Times New Roman" panose="02020603050405020304" pitchFamily="18" charset="0"/>
              </a:rPr>
              <a:t>Khantiviriya</a:t>
            </a:r>
            <a:r>
              <a:rPr lang="en-GB" sz="1800" b="0" i="0" u="none" strike="noStrike" baseline="0" dirty="0">
                <a:solidFill>
                  <a:srgbClr val="000000"/>
                </a:solidFill>
                <a:latin typeface="Times New Roman" panose="02020603050405020304" pitchFamily="18" charset="0"/>
              </a:rPr>
              <a:t>; </a:t>
            </a:r>
            <a:r>
              <a:rPr lang="en-GB" sz="1800" b="0" i="0" u="none" strike="noStrike" baseline="0" dirty="0" err="1">
                <a:solidFill>
                  <a:srgbClr val="000000"/>
                </a:solidFill>
                <a:latin typeface="Times New Roman" panose="02020603050405020304" pitchFamily="18" charset="0"/>
              </a:rPr>
              <a:t>Sutsawat</a:t>
            </a:r>
            <a:r>
              <a:rPr lang="en-GB" sz="1800" b="0" i="0" u="none" strike="noStrike" baseline="0" dirty="0">
                <a:solidFill>
                  <a:srgbClr val="000000"/>
                </a:solidFill>
                <a:latin typeface="Times New Roman" panose="02020603050405020304" pitchFamily="18" charset="0"/>
              </a:rPr>
              <a:t> </a:t>
            </a:r>
            <a:r>
              <a:rPr lang="en-GB" sz="1800" b="0" i="0" u="none" strike="noStrike" baseline="0" dirty="0" err="1">
                <a:solidFill>
                  <a:srgbClr val="000000"/>
                </a:solidFill>
                <a:latin typeface="Times New Roman" panose="02020603050405020304" pitchFamily="18" charset="0"/>
              </a:rPr>
              <a:t>Duangsrisai</a:t>
            </a:r>
            <a:r>
              <a:rPr lang="en-GB" sz="1800" b="0" i="0" u="none" strike="noStrike" baseline="0" dirty="0">
                <a:solidFill>
                  <a:srgbClr val="000000"/>
                </a:solidFill>
                <a:latin typeface="Times New Roman" panose="02020603050405020304" pitchFamily="18" charset="0"/>
              </a:rPr>
              <a:t>. (2018). </a:t>
            </a:r>
            <a:r>
              <a:rPr lang="en-GB" sz="1800" b="0" i="1" u="none" strike="noStrike" baseline="0" dirty="0">
                <a:solidFill>
                  <a:srgbClr val="000000"/>
                </a:solidFill>
                <a:latin typeface="Times New Roman" panose="02020603050405020304" pitchFamily="18" charset="0"/>
              </a:rPr>
              <a:t>Identification of Plant Nutrient Deficiencies Using Convolutional Neural Networks. </a:t>
            </a:r>
            <a:r>
              <a:rPr lang="en-GB" sz="1800" b="0" i="0" u="none" strike="noStrike" baseline="0" dirty="0">
                <a:solidFill>
                  <a:srgbClr val="000000"/>
                </a:solidFill>
                <a:latin typeface="Times New Roman" panose="02020603050405020304" pitchFamily="18" charset="0"/>
              </a:rPr>
              <a:t>IEEE.</a:t>
            </a:r>
            <a:endParaRPr lang="en-LK" dirty="0"/>
          </a:p>
        </p:txBody>
      </p:sp>
    </p:spTree>
    <p:extLst>
      <p:ext uri="{BB962C8B-B14F-4D97-AF65-F5344CB8AC3E}">
        <p14:creationId xmlns:p14="http://schemas.microsoft.com/office/powerpoint/2010/main" val="142146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000A-6E28-C94E-8C19-F01DE952C498}"/>
              </a:ext>
            </a:extLst>
          </p:cNvPr>
          <p:cNvSpPr>
            <a:spLocks noGrp="1"/>
          </p:cNvSpPr>
          <p:nvPr>
            <p:ph type="title"/>
          </p:nvPr>
        </p:nvSpPr>
        <p:spPr/>
        <p:txBody>
          <a:bodyPr/>
          <a:lstStyle/>
          <a:p>
            <a:r>
              <a:rPr lang="en-LK" dirty="0"/>
              <a:t>Introduction</a:t>
            </a:r>
          </a:p>
        </p:txBody>
      </p:sp>
      <p:sp>
        <p:nvSpPr>
          <p:cNvPr id="3" name="Content Placeholder 2">
            <a:extLst>
              <a:ext uri="{FF2B5EF4-FFF2-40B4-BE49-F238E27FC236}">
                <a16:creationId xmlns:a16="http://schemas.microsoft.com/office/drawing/2014/main" id="{CD61A26A-0A25-8849-8A42-EE6AC20F5A75}"/>
              </a:ext>
            </a:extLst>
          </p:cNvPr>
          <p:cNvSpPr>
            <a:spLocks noGrp="1"/>
          </p:cNvSpPr>
          <p:nvPr>
            <p:ph idx="1"/>
          </p:nvPr>
        </p:nvSpPr>
        <p:spPr/>
        <p:txBody>
          <a:bodyPr>
            <a:normAutofit/>
          </a:bodyPr>
          <a:lstStyle/>
          <a:p>
            <a:pPr marL="0" indent="0">
              <a:buNone/>
            </a:pPr>
            <a:r>
              <a:rPr lang="en-GB" b="1" dirty="0"/>
              <a:t>Soil fertility </a:t>
            </a:r>
            <a:r>
              <a:rPr lang="en-GB" dirty="0"/>
              <a:t>is the power of soil to maintain plant growth for long and </a:t>
            </a:r>
            <a:r>
              <a:rPr lang="en-GB" b="1" dirty="0"/>
              <a:t>improve</a:t>
            </a:r>
            <a:r>
              <a:rPr lang="en-GB" dirty="0"/>
              <a:t> </a:t>
            </a:r>
            <a:r>
              <a:rPr lang="en-GB" b="1" dirty="0"/>
              <a:t>agricultural production </a:t>
            </a:r>
            <a:r>
              <a:rPr lang="en-GB" dirty="0"/>
              <a:t>in an effective and efficient way. Because of the use of artificial fertilizers the overall food chain is threatened. </a:t>
            </a:r>
          </a:p>
          <a:p>
            <a:pPr marL="0" indent="0">
              <a:buNone/>
            </a:pPr>
            <a:r>
              <a:rPr lang="en-GB" dirty="0"/>
              <a:t>By the pandemic globe realized </a:t>
            </a:r>
            <a:r>
              <a:rPr lang="en-GB" b="1" dirty="0"/>
              <a:t>natural fertilizers </a:t>
            </a:r>
            <a:r>
              <a:rPr lang="en-GB" dirty="0"/>
              <a:t>are the best choice for the longevity of the globe and organisms. Every </a:t>
            </a:r>
            <a:r>
              <a:rPr lang="en-GB" b="1" dirty="0"/>
              <a:t>individual</a:t>
            </a:r>
            <a:r>
              <a:rPr lang="en-GB" dirty="0"/>
              <a:t> can grow their own food according to their </a:t>
            </a:r>
            <a:r>
              <a:rPr lang="en-GB" b="1" dirty="0"/>
              <a:t>soil type </a:t>
            </a:r>
            <a:r>
              <a:rPr lang="en-GB" dirty="0"/>
              <a:t>and with a proper </a:t>
            </a:r>
            <a:r>
              <a:rPr lang="en-GB" b="1" dirty="0"/>
              <a:t>disease management</a:t>
            </a:r>
            <a:r>
              <a:rPr lang="en-GB" dirty="0"/>
              <a:t>. But they have lack of knowledge. With the help of </a:t>
            </a:r>
            <a:r>
              <a:rPr lang="en-GB" b="1" dirty="0"/>
              <a:t>technology</a:t>
            </a:r>
            <a:r>
              <a:rPr lang="en-GB" dirty="0"/>
              <a:t> we can enhance it and restore our earth back. </a:t>
            </a:r>
          </a:p>
          <a:p>
            <a:pPr marL="0" indent="0">
              <a:buNone/>
            </a:pPr>
            <a:endParaRPr lang="en-LK" sz="2400" dirty="0"/>
          </a:p>
        </p:txBody>
      </p:sp>
    </p:spTree>
    <p:extLst>
      <p:ext uri="{BB962C8B-B14F-4D97-AF65-F5344CB8AC3E}">
        <p14:creationId xmlns:p14="http://schemas.microsoft.com/office/powerpoint/2010/main" val="1647030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72E9-52CB-4744-9D7E-824C133AD020}"/>
              </a:ext>
            </a:extLst>
          </p:cNvPr>
          <p:cNvSpPr>
            <a:spLocks noGrp="1"/>
          </p:cNvSpPr>
          <p:nvPr>
            <p:ph type="title"/>
          </p:nvPr>
        </p:nvSpPr>
        <p:spPr/>
        <p:txBody>
          <a:bodyPr/>
          <a:lstStyle/>
          <a:p>
            <a:r>
              <a:rPr lang="en-LK" dirty="0"/>
              <a:t>Project / Research Problem</a:t>
            </a:r>
          </a:p>
        </p:txBody>
      </p:sp>
      <p:sp>
        <p:nvSpPr>
          <p:cNvPr id="3" name="Content Placeholder 2">
            <a:extLst>
              <a:ext uri="{FF2B5EF4-FFF2-40B4-BE49-F238E27FC236}">
                <a16:creationId xmlns:a16="http://schemas.microsoft.com/office/drawing/2014/main" id="{6A5CDB55-9DB3-C445-A81A-6A52635EED36}"/>
              </a:ext>
            </a:extLst>
          </p:cNvPr>
          <p:cNvSpPr>
            <a:spLocks noGrp="1"/>
          </p:cNvSpPr>
          <p:nvPr>
            <p:ph idx="1"/>
          </p:nvPr>
        </p:nvSpPr>
        <p:spPr/>
        <p:txBody>
          <a:bodyPr>
            <a:normAutofit fontScale="77500" lnSpcReduction="20000"/>
          </a:bodyPr>
          <a:lstStyle/>
          <a:p>
            <a:r>
              <a:rPr lang="en-GB" sz="2900" dirty="0"/>
              <a:t>Anuruddha Padeniya, President of the Government Medical Officers' Association stated that Sri Lanka has become the country that consumes the most toxic foods in the world.</a:t>
            </a:r>
            <a:r>
              <a:rPr lang="en-US" sz="2900" dirty="0"/>
              <a:t>Nowadays soil biology has being affected because of use of synthetic inorganic fertilizers. With a sudden change of the agriculture method the people in the country facing tremendous issue in farming. Peoples cant harvest vegetable as they usually harvest in the past year. Its important to acquire a knowledge from top to bottom to gain success in organic farming; where technology going to interact. Application of the inorganic fertilizer which contain plant nutrients such as nitrogen, phosphorus, and potassium are used as a supplement for the plant growth can affect soil health by forming soil surface as hard, it will reduce the pH of the soil and make the soil acidic in character, it will cause the microbes to die. But the organic fertilizer not. </a:t>
            </a:r>
            <a:r>
              <a:rPr lang="en-GB" sz="2900" dirty="0"/>
              <a:t>The intensive need for the </a:t>
            </a:r>
            <a:r>
              <a:rPr lang="en-US" sz="2900" dirty="0"/>
              <a:t>food day by day because of global situation is another indirect problem we are going to face in near future.</a:t>
            </a:r>
          </a:p>
          <a:p>
            <a:pPr marL="114300" lvl="0" indent="0" algn="just" rtl="0">
              <a:spcBef>
                <a:spcPts val="0"/>
              </a:spcBef>
              <a:spcAft>
                <a:spcPts val="0"/>
              </a:spcAft>
              <a:buSzPts val="1800"/>
              <a:buNone/>
            </a:pPr>
            <a:r>
              <a:rPr lang="en-US" sz="2900" dirty="0"/>
              <a:t>So, Its  a great challenge for farmers to turn in to organic agriculture.</a:t>
            </a:r>
          </a:p>
          <a:p>
            <a:pPr marL="0" indent="0">
              <a:buNone/>
            </a:pPr>
            <a:endParaRPr lang="en-LK" dirty="0"/>
          </a:p>
        </p:txBody>
      </p:sp>
    </p:spTree>
    <p:extLst>
      <p:ext uri="{BB962C8B-B14F-4D97-AF65-F5344CB8AC3E}">
        <p14:creationId xmlns:p14="http://schemas.microsoft.com/office/powerpoint/2010/main" val="236661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F3DD-78AA-4E22-83E3-A54E4DDE63E4}"/>
              </a:ext>
            </a:extLst>
          </p:cNvPr>
          <p:cNvSpPr>
            <a:spLocks noGrp="1"/>
          </p:cNvSpPr>
          <p:nvPr>
            <p:ph type="title"/>
          </p:nvPr>
        </p:nvSpPr>
        <p:spPr/>
        <p:txBody>
          <a:bodyPr/>
          <a:lstStyle/>
          <a:p>
            <a:r>
              <a:rPr lang="en-US" dirty="0">
                <a:solidFill>
                  <a:schemeClr val="tx1"/>
                </a:solidFill>
              </a:rPr>
              <a:t>Organic principles </a:t>
            </a:r>
            <a:endParaRPr lang="ta-IN" dirty="0">
              <a:solidFill>
                <a:schemeClr val="tx1"/>
              </a:solidFill>
            </a:endParaRPr>
          </a:p>
        </p:txBody>
      </p:sp>
      <p:pic>
        <p:nvPicPr>
          <p:cNvPr id="2050" name="Picture 2" descr="Contribution of organic farming to public goods in Denmark | SpringerLink">
            <a:extLst>
              <a:ext uri="{FF2B5EF4-FFF2-40B4-BE49-F238E27FC236}">
                <a16:creationId xmlns:a16="http://schemas.microsoft.com/office/drawing/2014/main" id="{3075E124-A434-4983-9B81-5ACD81D194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5764" y="2009419"/>
            <a:ext cx="5580472" cy="4483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377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CE6E-34E8-44D1-9CC0-F20F06D5D20D}"/>
              </a:ext>
            </a:extLst>
          </p:cNvPr>
          <p:cNvSpPr>
            <a:spLocks noGrp="1"/>
          </p:cNvSpPr>
          <p:nvPr>
            <p:ph type="title"/>
          </p:nvPr>
        </p:nvSpPr>
        <p:spPr/>
        <p:txBody>
          <a:bodyPr/>
          <a:lstStyle/>
          <a:p>
            <a:r>
              <a:rPr lang="en-LK" dirty="0"/>
              <a:t>Project/Research Objectives</a:t>
            </a:r>
            <a:endParaRPr lang="ta-IN" dirty="0"/>
          </a:p>
        </p:txBody>
      </p:sp>
      <p:sp>
        <p:nvSpPr>
          <p:cNvPr id="3" name="Content Placeholder 2">
            <a:extLst>
              <a:ext uri="{FF2B5EF4-FFF2-40B4-BE49-F238E27FC236}">
                <a16:creationId xmlns:a16="http://schemas.microsoft.com/office/drawing/2014/main" id="{E3F76945-31DC-4443-A39A-66D9AE2BDC6E}"/>
              </a:ext>
            </a:extLst>
          </p:cNvPr>
          <p:cNvSpPr>
            <a:spLocks noGrp="1"/>
          </p:cNvSpPr>
          <p:nvPr>
            <p:ph idx="1"/>
          </p:nvPr>
        </p:nvSpPr>
        <p:spPr/>
        <p:txBody>
          <a:bodyPr>
            <a:normAutofit fontScale="70000" lnSpcReduction="20000"/>
          </a:bodyPr>
          <a:lstStyle/>
          <a:p>
            <a:pPr marL="342900" marR="1270" lvl="0" indent="-342900" algn="just" fontAlgn="base">
              <a:lnSpc>
                <a:spcPct val="107000"/>
              </a:lnSpc>
              <a:spcAft>
                <a:spcPts val="370"/>
              </a:spcAft>
              <a:buClr>
                <a:srgbClr val="000000"/>
              </a:buClr>
              <a:buSzPts val="1200"/>
              <a:buFont typeface="Arial" panose="020B0604020202020204" pitchFamily="34" charset="0"/>
              <a:buChar char="•"/>
            </a:pPr>
            <a:r>
              <a:rPr lang="en-US" sz="2800" dirty="0"/>
              <a:t>Detected the type of the soil in a random place to make effective growth for each plant variety</a:t>
            </a:r>
            <a:r>
              <a:rPr lang="en-US" dirty="0"/>
              <a:t>.</a:t>
            </a:r>
            <a:r>
              <a:rPr lang="en-US" sz="2800" dirty="0"/>
              <a:t>.</a:t>
            </a:r>
          </a:p>
          <a:p>
            <a:pPr marL="342900" marR="1270" lvl="0" indent="-342900" algn="just" fontAlgn="base">
              <a:lnSpc>
                <a:spcPct val="107000"/>
              </a:lnSpc>
              <a:spcAft>
                <a:spcPts val="370"/>
              </a:spcAft>
              <a:buClr>
                <a:srgbClr val="000000"/>
              </a:buClr>
              <a:buSzPts val="1200"/>
              <a:buFont typeface="Arial" panose="020B0604020202020204" pitchFamily="34" charset="0"/>
              <a:buChar char="•"/>
            </a:pPr>
            <a:r>
              <a:rPr lang="en-US" dirty="0"/>
              <a:t>S</a:t>
            </a:r>
            <a:r>
              <a:rPr lang="en-US" sz="2800" dirty="0"/>
              <a:t>tudied about the NPK levels for the crops to gather nutrient deficiency corelate with the leaf color.</a:t>
            </a:r>
          </a:p>
          <a:p>
            <a:pPr marL="342900" marR="1270" lvl="0" indent="-342900" algn="just" fontAlgn="base">
              <a:lnSpc>
                <a:spcPct val="107000"/>
              </a:lnSpc>
              <a:spcAft>
                <a:spcPts val="370"/>
              </a:spcAft>
              <a:buClr>
                <a:srgbClr val="000000"/>
              </a:buClr>
              <a:buSzPts val="1200"/>
              <a:buFont typeface="Arial" panose="020B0604020202020204" pitchFamily="34" charset="0"/>
              <a:buChar char="•"/>
            </a:pPr>
            <a:r>
              <a:rPr lang="en-US" dirty="0"/>
              <a:t>S</a:t>
            </a:r>
            <a:r>
              <a:rPr lang="en-US" sz="2800" dirty="0"/>
              <a:t>tudied the elements in organic fertilizers like Panchagavya, Jeevemrutham, </a:t>
            </a:r>
            <a:r>
              <a:rPr lang="en-US" sz="2800" dirty="0" err="1"/>
              <a:t>Beejamrutha</a:t>
            </a:r>
            <a:r>
              <a:rPr lang="en-US" sz="2800" dirty="0"/>
              <a:t>, five leaf solution etc. to resolve the nutrient deficiency.</a:t>
            </a:r>
          </a:p>
          <a:p>
            <a:pPr marL="342900" marR="1270" lvl="0" indent="-342900" algn="just" fontAlgn="base">
              <a:lnSpc>
                <a:spcPct val="107000"/>
              </a:lnSpc>
              <a:spcAft>
                <a:spcPts val="370"/>
              </a:spcAft>
              <a:buClr>
                <a:srgbClr val="000000"/>
              </a:buClr>
              <a:buSzPts val="1200"/>
              <a:buFont typeface="Arial" panose="020B0604020202020204" pitchFamily="34" charset="0"/>
              <a:buChar char="•"/>
            </a:pPr>
            <a:r>
              <a:rPr lang="en-US" sz="2800" dirty="0"/>
              <a:t>Detected the nutrient deficiency of the crop and give suggestion for organic fertilizers usage through the image processing approach.</a:t>
            </a:r>
          </a:p>
          <a:p>
            <a:pPr marL="342900" marR="1270" lvl="0" indent="-342900" algn="just" fontAlgn="base">
              <a:lnSpc>
                <a:spcPct val="107000"/>
              </a:lnSpc>
              <a:spcAft>
                <a:spcPts val="370"/>
              </a:spcAft>
              <a:buClr>
                <a:srgbClr val="000000"/>
              </a:buClr>
              <a:buSzPts val="1200"/>
              <a:buFont typeface="Arial" panose="020B0604020202020204" pitchFamily="34" charset="0"/>
              <a:buChar char="•"/>
            </a:pPr>
            <a:r>
              <a:rPr lang="en-US" sz="2800" dirty="0"/>
              <a:t>Detected the cultivatable crops in the random place according to the type of soil and with the data collected and the nutrient values from traditional farmers.</a:t>
            </a:r>
          </a:p>
          <a:p>
            <a:pPr marL="342900" marR="1270" lvl="0" indent="-342900" algn="just" fontAlgn="base">
              <a:lnSpc>
                <a:spcPct val="107000"/>
              </a:lnSpc>
              <a:spcAft>
                <a:spcPts val="370"/>
              </a:spcAft>
              <a:buClr>
                <a:srgbClr val="000000"/>
              </a:buClr>
              <a:buSzPts val="1200"/>
              <a:buFont typeface="Arial" panose="020B0604020202020204" pitchFamily="34" charset="0"/>
              <a:buChar char="•"/>
            </a:pPr>
            <a:r>
              <a:rPr lang="en-US" dirty="0"/>
              <a:t>Q</a:t>
            </a:r>
            <a:r>
              <a:rPr lang="en-US" sz="2800" dirty="0"/>
              <a:t>uick smart assistant to provide clear linguistic based soliton for the nutrient and nutrient deficiency as well as organic fertilizers information.</a:t>
            </a:r>
          </a:p>
          <a:p>
            <a:endParaRPr lang="ta-IN" dirty="0"/>
          </a:p>
        </p:txBody>
      </p:sp>
    </p:spTree>
    <p:extLst>
      <p:ext uri="{BB962C8B-B14F-4D97-AF65-F5344CB8AC3E}">
        <p14:creationId xmlns:p14="http://schemas.microsoft.com/office/powerpoint/2010/main" val="273373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833D8-C195-0247-93C3-1624029B8F25}"/>
              </a:ext>
            </a:extLst>
          </p:cNvPr>
          <p:cNvSpPr>
            <a:spLocks noGrp="1"/>
          </p:cNvSpPr>
          <p:nvPr>
            <p:ph type="title"/>
          </p:nvPr>
        </p:nvSpPr>
        <p:spPr/>
        <p:txBody>
          <a:bodyPr/>
          <a:lstStyle/>
          <a:p>
            <a:r>
              <a:rPr lang="en-LK" dirty="0"/>
              <a:t>High Level Architecture / Concept map of the Project</a:t>
            </a:r>
          </a:p>
        </p:txBody>
      </p:sp>
      <p:sp>
        <p:nvSpPr>
          <p:cNvPr id="6" name="Parallelogram 5">
            <a:extLst>
              <a:ext uri="{FF2B5EF4-FFF2-40B4-BE49-F238E27FC236}">
                <a16:creationId xmlns:a16="http://schemas.microsoft.com/office/drawing/2014/main" id="{23F15CAD-CD1A-4913-8791-FED7B33794E0}"/>
              </a:ext>
            </a:extLst>
          </p:cNvPr>
          <p:cNvSpPr/>
          <p:nvPr/>
        </p:nvSpPr>
        <p:spPr>
          <a:xfrm>
            <a:off x="1100933" y="2430599"/>
            <a:ext cx="1735138" cy="5715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Soil samples images</a:t>
            </a:r>
            <a:endParaRPr lang="ta-IN" dirty="0"/>
          </a:p>
        </p:txBody>
      </p:sp>
      <p:sp>
        <p:nvSpPr>
          <p:cNvPr id="7" name="Rectangle 6">
            <a:extLst>
              <a:ext uri="{FF2B5EF4-FFF2-40B4-BE49-F238E27FC236}">
                <a16:creationId xmlns:a16="http://schemas.microsoft.com/office/drawing/2014/main" id="{87A16E57-6656-482E-8988-C30EDA7259D2}"/>
              </a:ext>
            </a:extLst>
          </p:cNvPr>
          <p:cNvSpPr/>
          <p:nvPr/>
        </p:nvSpPr>
        <p:spPr>
          <a:xfrm>
            <a:off x="4724400" y="3987910"/>
            <a:ext cx="2743199"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 and analyzing</a:t>
            </a:r>
            <a:endParaRPr lang="ta-IN" dirty="0"/>
          </a:p>
        </p:txBody>
      </p:sp>
      <p:cxnSp>
        <p:nvCxnSpPr>
          <p:cNvPr id="8" name="Straight Arrow Connector 7">
            <a:extLst>
              <a:ext uri="{FF2B5EF4-FFF2-40B4-BE49-F238E27FC236}">
                <a16:creationId xmlns:a16="http://schemas.microsoft.com/office/drawing/2014/main" id="{FEA665EB-448C-4163-948D-7C4A7338CC63}"/>
              </a:ext>
            </a:extLst>
          </p:cNvPr>
          <p:cNvCxnSpPr>
            <a:cxnSpLocks/>
          </p:cNvCxnSpPr>
          <p:nvPr/>
        </p:nvCxnSpPr>
        <p:spPr>
          <a:xfrm flipH="1">
            <a:off x="6159496" y="5478043"/>
            <a:ext cx="7941" cy="190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Parallelogram 8">
            <a:extLst>
              <a:ext uri="{FF2B5EF4-FFF2-40B4-BE49-F238E27FC236}">
                <a16:creationId xmlns:a16="http://schemas.microsoft.com/office/drawing/2014/main" id="{0C238ADB-EF2C-45FD-9F70-3A8DA7D5ED90}"/>
              </a:ext>
            </a:extLst>
          </p:cNvPr>
          <p:cNvSpPr/>
          <p:nvPr/>
        </p:nvSpPr>
        <p:spPr>
          <a:xfrm>
            <a:off x="4701380" y="5668653"/>
            <a:ext cx="2814637" cy="5715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Smart assistant system</a:t>
            </a:r>
            <a:endParaRPr lang="ta-IN" dirty="0"/>
          </a:p>
        </p:txBody>
      </p:sp>
      <p:sp>
        <p:nvSpPr>
          <p:cNvPr id="10" name="Rectangle 9">
            <a:extLst>
              <a:ext uri="{FF2B5EF4-FFF2-40B4-BE49-F238E27FC236}">
                <a16:creationId xmlns:a16="http://schemas.microsoft.com/office/drawing/2014/main" id="{2DB7CF3D-207D-42A9-A5E9-52D7E411E2A7}"/>
              </a:ext>
            </a:extLst>
          </p:cNvPr>
          <p:cNvSpPr/>
          <p:nvPr/>
        </p:nvSpPr>
        <p:spPr>
          <a:xfrm>
            <a:off x="4724399" y="4893287"/>
            <a:ext cx="2743199"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Suggesting organic fertilizers</a:t>
            </a:r>
            <a:endParaRPr lang="ta-IN" dirty="0"/>
          </a:p>
        </p:txBody>
      </p:sp>
      <p:cxnSp>
        <p:nvCxnSpPr>
          <p:cNvPr id="11" name="Straight Arrow Connector 10">
            <a:extLst>
              <a:ext uri="{FF2B5EF4-FFF2-40B4-BE49-F238E27FC236}">
                <a16:creationId xmlns:a16="http://schemas.microsoft.com/office/drawing/2014/main" id="{BB64B8C6-E51B-442D-BFC3-80F3290331DC}"/>
              </a:ext>
            </a:extLst>
          </p:cNvPr>
          <p:cNvCxnSpPr>
            <a:cxnSpLocks/>
          </p:cNvCxnSpPr>
          <p:nvPr/>
        </p:nvCxnSpPr>
        <p:spPr>
          <a:xfrm>
            <a:off x="6159496" y="4575121"/>
            <a:ext cx="0" cy="31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Parallelogram 11">
            <a:extLst>
              <a:ext uri="{FF2B5EF4-FFF2-40B4-BE49-F238E27FC236}">
                <a16:creationId xmlns:a16="http://schemas.microsoft.com/office/drawing/2014/main" id="{F057F2F4-AF2C-4699-8CB5-E689D1167AFE}"/>
              </a:ext>
            </a:extLst>
          </p:cNvPr>
          <p:cNvSpPr/>
          <p:nvPr/>
        </p:nvSpPr>
        <p:spPr>
          <a:xfrm>
            <a:off x="3707415" y="2226732"/>
            <a:ext cx="2278858" cy="5715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Deficiency images</a:t>
            </a:r>
            <a:endParaRPr lang="ta-IN" dirty="0"/>
          </a:p>
        </p:txBody>
      </p:sp>
      <p:sp>
        <p:nvSpPr>
          <p:cNvPr id="13" name="Parallelogram 12">
            <a:extLst>
              <a:ext uri="{FF2B5EF4-FFF2-40B4-BE49-F238E27FC236}">
                <a16:creationId xmlns:a16="http://schemas.microsoft.com/office/drawing/2014/main" id="{06A8055C-C551-4877-AB53-0826E8ECE93B}"/>
              </a:ext>
            </a:extLst>
          </p:cNvPr>
          <p:cNvSpPr/>
          <p:nvPr/>
        </p:nvSpPr>
        <p:spPr>
          <a:xfrm>
            <a:off x="7199711" y="2144849"/>
            <a:ext cx="1581352" cy="5715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Fertilizers</a:t>
            </a:r>
            <a:endParaRPr lang="ta-IN" dirty="0"/>
          </a:p>
        </p:txBody>
      </p:sp>
      <p:cxnSp>
        <p:nvCxnSpPr>
          <p:cNvPr id="14" name="Connector: Elbow 13">
            <a:extLst>
              <a:ext uri="{FF2B5EF4-FFF2-40B4-BE49-F238E27FC236}">
                <a16:creationId xmlns:a16="http://schemas.microsoft.com/office/drawing/2014/main" id="{DB7E2140-92E7-4669-B0BB-32C426866718}"/>
              </a:ext>
            </a:extLst>
          </p:cNvPr>
          <p:cNvCxnSpPr>
            <a:cxnSpLocks/>
            <a:stCxn id="6" idx="4"/>
            <a:endCxn id="7" idx="1"/>
          </p:cNvCxnSpPr>
          <p:nvPr/>
        </p:nvCxnSpPr>
        <p:spPr>
          <a:xfrm rot="16200000" flipH="1">
            <a:off x="2710671" y="2259930"/>
            <a:ext cx="1271561" cy="27558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D69153D1-8978-4B75-9108-85CA185CEDC1}"/>
              </a:ext>
            </a:extLst>
          </p:cNvPr>
          <p:cNvCxnSpPr>
            <a:stCxn id="12" idx="4"/>
            <a:endCxn id="7" idx="0"/>
          </p:cNvCxnSpPr>
          <p:nvPr/>
        </p:nvCxnSpPr>
        <p:spPr>
          <a:xfrm rot="16200000" flipH="1">
            <a:off x="4876583" y="2768493"/>
            <a:ext cx="1189678" cy="12491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401C3B7F-CAB2-450D-A60C-D44FAA625F3B}"/>
              </a:ext>
            </a:extLst>
          </p:cNvPr>
          <p:cNvCxnSpPr>
            <a:cxnSpLocks/>
            <a:stCxn id="13" idx="4"/>
            <a:endCxn id="7" idx="0"/>
          </p:cNvCxnSpPr>
          <p:nvPr/>
        </p:nvCxnSpPr>
        <p:spPr>
          <a:xfrm rot="5400000">
            <a:off x="6407414" y="2404936"/>
            <a:ext cx="1271561" cy="1894387"/>
          </a:xfrm>
          <a:prstGeom prst="bentConnector3">
            <a:avLst>
              <a:gd name="adj1" fmla="val 52996"/>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Parallelogram 16">
            <a:extLst>
              <a:ext uri="{FF2B5EF4-FFF2-40B4-BE49-F238E27FC236}">
                <a16:creationId xmlns:a16="http://schemas.microsoft.com/office/drawing/2014/main" id="{FC6FD219-4109-49A4-998B-F993829508DE}"/>
              </a:ext>
            </a:extLst>
          </p:cNvPr>
          <p:cNvSpPr/>
          <p:nvPr/>
        </p:nvSpPr>
        <p:spPr>
          <a:xfrm>
            <a:off x="9593266" y="2430598"/>
            <a:ext cx="1760534" cy="5715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Plant type</a:t>
            </a:r>
            <a:endParaRPr lang="ta-IN" dirty="0"/>
          </a:p>
        </p:txBody>
      </p:sp>
      <p:cxnSp>
        <p:nvCxnSpPr>
          <p:cNvPr id="18" name="Connector: Elbow 17">
            <a:extLst>
              <a:ext uri="{FF2B5EF4-FFF2-40B4-BE49-F238E27FC236}">
                <a16:creationId xmlns:a16="http://schemas.microsoft.com/office/drawing/2014/main" id="{BD84B872-C4E1-4857-9264-9102DDBC6AA4}"/>
              </a:ext>
            </a:extLst>
          </p:cNvPr>
          <p:cNvCxnSpPr>
            <a:cxnSpLocks/>
            <a:stCxn id="17" idx="4"/>
            <a:endCxn id="7" idx="3"/>
          </p:cNvCxnSpPr>
          <p:nvPr/>
        </p:nvCxnSpPr>
        <p:spPr>
          <a:xfrm rot="5400000">
            <a:off x="8334785" y="2134912"/>
            <a:ext cx="1271562" cy="30059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8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C00324-D37F-4BED-8062-516D19C79B64}"/>
              </a:ext>
            </a:extLst>
          </p:cNvPr>
          <p:cNvSpPr>
            <a:spLocks noGrp="1"/>
          </p:cNvSpPr>
          <p:nvPr>
            <p:ph type="title"/>
          </p:nvPr>
        </p:nvSpPr>
        <p:spPr>
          <a:xfrm>
            <a:off x="838200" y="2766218"/>
            <a:ext cx="10515600" cy="1325563"/>
          </a:xfrm>
        </p:spPr>
        <p:txBody>
          <a:bodyPr/>
          <a:lstStyle/>
          <a:p>
            <a:pPr algn="ctr"/>
            <a:r>
              <a:rPr lang="en-LK" dirty="0"/>
              <a:t>Solutions in Detail (Modules)</a:t>
            </a:r>
          </a:p>
        </p:txBody>
      </p:sp>
    </p:spTree>
    <p:extLst>
      <p:ext uri="{BB962C8B-B14F-4D97-AF65-F5344CB8AC3E}">
        <p14:creationId xmlns:p14="http://schemas.microsoft.com/office/powerpoint/2010/main" val="3415087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957FA1-7A22-4E3E-B7A7-A55CF79AF5EE}"/>
              </a:ext>
            </a:extLst>
          </p:cNvPr>
          <p:cNvPicPr>
            <a:picLocks noChangeAspect="1"/>
          </p:cNvPicPr>
          <p:nvPr/>
        </p:nvPicPr>
        <p:blipFill rotWithShape="1">
          <a:blip r:embed="rId2"/>
          <a:srcRect l="14354" t="31256" r="53318" b="14695"/>
          <a:stretch/>
        </p:blipFill>
        <p:spPr>
          <a:xfrm>
            <a:off x="2587689" y="1690688"/>
            <a:ext cx="5586248" cy="5250906"/>
          </a:xfrm>
          <a:prstGeom prst="rect">
            <a:avLst/>
          </a:prstGeom>
        </p:spPr>
      </p:pic>
      <p:sp>
        <p:nvSpPr>
          <p:cNvPr id="11" name="Title 10">
            <a:extLst>
              <a:ext uri="{FF2B5EF4-FFF2-40B4-BE49-F238E27FC236}">
                <a16:creationId xmlns:a16="http://schemas.microsoft.com/office/drawing/2014/main" id="{533F7AE6-19A9-447C-B57D-AE483E630151}"/>
              </a:ext>
            </a:extLst>
          </p:cNvPr>
          <p:cNvSpPr>
            <a:spLocks noGrp="1"/>
          </p:cNvSpPr>
          <p:nvPr>
            <p:ph type="title"/>
          </p:nvPr>
        </p:nvSpPr>
        <p:spPr/>
        <p:txBody>
          <a:bodyPr/>
          <a:lstStyle/>
          <a:p>
            <a:r>
              <a:rPr lang="en-US" dirty="0"/>
              <a:t>Overall Module’s Inputs and Outputs</a:t>
            </a:r>
            <a:endParaRPr lang="ta-IN" dirty="0"/>
          </a:p>
        </p:txBody>
      </p:sp>
    </p:spTree>
    <p:extLst>
      <p:ext uri="{BB962C8B-B14F-4D97-AF65-F5344CB8AC3E}">
        <p14:creationId xmlns:p14="http://schemas.microsoft.com/office/powerpoint/2010/main" val="2642189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A57E7-DC85-418F-8A79-F89324BAF1B9}"/>
              </a:ext>
            </a:extLst>
          </p:cNvPr>
          <p:cNvSpPr>
            <a:spLocks noGrp="1"/>
          </p:cNvSpPr>
          <p:nvPr>
            <p:ph type="title"/>
          </p:nvPr>
        </p:nvSpPr>
        <p:spPr>
          <a:xfrm>
            <a:off x="0" y="1693206"/>
            <a:ext cx="10515600" cy="1325563"/>
          </a:xfrm>
        </p:spPr>
        <p:txBody>
          <a:bodyPr/>
          <a:lstStyle/>
          <a:p>
            <a:r>
              <a:rPr lang="en-US" dirty="0"/>
              <a:t>Soil type identification </a:t>
            </a:r>
            <a:endParaRPr lang="ta-IN" dirty="0"/>
          </a:p>
        </p:txBody>
      </p:sp>
      <p:pic>
        <p:nvPicPr>
          <p:cNvPr id="2050" name="Picture 2" descr="Digital image processing steps of soil thin section from beginning to end.  | Download Scientific Diagram">
            <a:extLst>
              <a:ext uri="{FF2B5EF4-FFF2-40B4-BE49-F238E27FC236}">
                <a16:creationId xmlns:a16="http://schemas.microsoft.com/office/drawing/2014/main" id="{C350F99C-E00C-4B55-8123-1F4F4FC85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0390" y="110360"/>
            <a:ext cx="7011610" cy="6747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81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1432</TotalTime>
  <Words>1002</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Latha</vt:lpstr>
      <vt:lpstr>Times New Roman</vt:lpstr>
      <vt:lpstr>Office Theme</vt:lpstr>
      <vt:lpstr>Soil fertility and plant growth management</vt:lpstr>
      <vt:lpstr>Introduction</vt:lpstr>
      <vt:lpstr>Project / Research Problem</vt:lpstr>
      <vt:lpstr>Organic principles </vt:lpstr>
      <vt:lpstr>Project/Research Objectives</vt:lpstr>
      <vt:lpstr>High Level Architecture / Concept map of the Project</vt:lpstr>
      <vt:lpstr>Solutions in Detail (Modules)</vt:lpstr>
      <vt:lpstr>Overall Module’s Inputs and Outputs</vt:lpstr>
      <vt:lpstr>Soil type identification </vt:lpstr>
      <vt:lpstr>Nutrient deficiency identification</vt:lpstr>
      <vt:lpstr>Fertilizer recommendation</vt:lpstr>
      <vt:lpstr>NLP chatbot</vt:lpstr>
      <vt:lpstr>PowerPoint Presentation</vt:lpstr>
      <vt:lpstr>Project Approach</vt:lpstr>
      <vt:lpstr>Project Requirements</vt:lpstr>
      <vt:lpstr>Conclusions / Discussion / Summary</vt:lpstr>
      <vt:lpstr>List of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Thanuja Sandanayake</dc:creator>
  <cp:lastModifiedBy>Acer</cp:lastModifiedBy>
  <cp:revision>14</cp:revision>
  <dcterms:created xsi:type="dcterms:W3CDTF">2020-06-10T11:39:18Z</dcterms:created>
  <dcterms:modified xsi:type="dcterms:W3CDTF">2021-12-08T01:48:39Z</dcterms:modified>
</cp:coreProperties>
</file>