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88DE-78C4-90E6-FCCF-54C191DD3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16C8-D88D-3807-7C08-20EF7431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58AD-AE69-F3F4-C78F-E8721AFD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9A66-90B9-5D77-71CC-4B1CFDFB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4565-153E-2CC5-4EBE-B9A24EB3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F7A-EC0E-50C9-9B99-66CAF978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77019-DBB7-AB7B-7AF8-150EFE0A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425A-8CA5-644B-F669-A8FC13BF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E508-6CCE-9C95-10B6-3AD90246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9F23-48EC-7CA3-90BC-A5C325F9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53C91-1707-7DC4-AE18-22C666F4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EAA2-7290-8FB9-A18D-B8E05A31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228-3D53-F37E-22D8-6EFE7BAD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C253-D468-84AC-7C88-9107304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5EF1-736A-07FB-49BF-AB59B6C2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6E52-3E2E-2BCC-960C-FBA067AF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77-B5C4-CF7A-160C-B90E39E2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4E8E-E31E-BA1B-C676-3BBA80CF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1C4F-2D68-64B4-8462-224112A0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ED14-8987-F8BC-12DB-6D90AC2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069-467B-1DFE-C541-29224861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ED57-47BF-4626-A547-B78C913D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3F3F-CBAE-B7B0-6692-F9809DA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5BE2-5442-5FA2-77A6-7238A2FF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188A-AA47-9385-0A52-FF0EFBB7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E765-EE5C-1828-36AC-7436E37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155D-DA3B-7F86-26C6-1FFF133D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74F84-6737-D20A-E446-F843FF05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D8639-A905-A157-DC14-B24538F7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4A628-536B-BCF2-1D05-E25869D2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7E8F-1C0A-CB4A-D701-2609AB0B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697-2A60-5E2A-061A-7CB0FD0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E21D-3E73-9CBC-10A1-EACD2D32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2B4F-C29F-3A77-D2B7-5F4BCCB5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EE36-FB1D-B1C9-4405-F49973B49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83F77-397E-48B7-E36E-A69ABDC54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0B553-4576-B0DB-8104-064F71F9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D3971-DB68-A919-684C-BB3A9B50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4595-F3D8-EC82-BAF6-D7B78743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4843-1EA5-14F8-1F17-48A580E8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46D6B-9E51-E115-85D3-30E5C5E5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433E-A6F0-79E9-767E-D2E0EE27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CDA80-2791-2077-AED8-E784D933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7E8B-8929-6E86-AD4D-BF488C0F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8DEA0-5BD4-ADD5-43A3-F2451EA5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A710-BEEC-DD44-B519-4096685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9F5-231C-ABF9-4A8B-377E921D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64BD-7C26-E7A9-8712-D160BE7F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9CBA-99EF-3FE0-BC32-D8F5EE5A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0D471-938E-B412-6AF0-DC0EF4D4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5F91-BD8F-C760-84F0-2DBBB72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8196-2D08-43B6-7FA1-863C8BC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5B12-77B6-7F9D-D8AA-07F68A2A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96D9-D3A8-6D4F-0D68-8CEA61FD4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46E5A-6BA3-43E5-AC3D-1BF57830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BD22E-4666-CE5C-2B1E-DCB62C41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96CB-1F21-3FED-E12B-B223248E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91B0-AAE3-3540-3BDE-5409248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2E945-8ED3-0DAC-DC5C-C3AD40EC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4F6C-9BEF-1C15-C529-E8D6F6C3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CA4F0-6F8D-7239-19BB-E47D71C48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9223-75F3-42DF-860A-C1ED5FB8A70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2A74-8DD5-D5E1-4F6A-C2E1E04A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DB36-A415-2406-1489-AD4B19468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AD91-735E-447C-8D3E-61A728DD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87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91EC9-E17E-AB0D-151E-9AAFD69F53E8}"/>
              </a:ext>
            </a:extLst>
          </p:cNvPr>
          <p:cNvSpPr txBox="1"/>
          <p:nvPr/>
        </p:nvSpPr>
        <p:spPr>
          <a:xfrm>
            <a:off x="4023360" y="464820"/>
            <a:ext cx="21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develop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5CD4-5189-D43B-B14A-582B6BD3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2" y="1645483"/>
            <a:ext cx="7019003" cy="3567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CE4F1-21A0-A134-9BA9-776DF777AA24}"/>
              </a:ext>
            </a:extLst>
          </p:cNvPr>
          <p:cNvSpPr txBox="1"/>
          <p:nvPr/>
        </p:nvSpPr>
        <p:spPr>
          <a:xfrm>
            <a:off x="6576060" y="55245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D032-1F0D-9771-23B6-B7E30E38AAF3}"/>
              </a:ext>
            </a:extLst>
          </p:cNvPr>
          <p:cNvSpPr txBox="1"/>
          <p:nvPr/>
        </p:nvSpPr>
        <p:spPr>
          <a:xfrm>
            <a:off x="3131820" y="5494020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last 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4DB58-5C74-3E11-2BF6-D8217351C1EC}"/>
              </a:ext>
            </a:extLst>
          </p:cNvPr>
          <p:cNvSpPr txBox="1"/>
          <p:nvPr/>
        </p:nvSpPr>
        <p:spPr>
          <a:xfrm>
            <a:off x="4376713" y="6050280"/>
            <a:ext cx="300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</a:t>
            </a:r>
            <a:r>
              <a:rPr lang="en-US" dirty="0" err="1"/>
              <a:t>impove</a:t>
            </a:r>
            <a:r>
              <a:rPr lang="en-US" dirty="0"/>
              <a:t> Pic </a:t>
            </a:r>
            <a:r>
              <a:rPr lang="en-US" dirty="0" err="1"/>
              <a:t>resalution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7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C6B9E-81C9-4856-C0BD-C65A847C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1149826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68831-7955-FA12-7C93-AF0FB131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65" y="605500"/>
            <a:ext cx="2836877" cy="1698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E6DB1-8D72-5C29-FE86-423286710534}"/>
              </a:ext>
            </a:extLst>
          </p:cNvPr>
          <p:cNvSpPr txBox="1"/>
          <p:nvPr/>
        </p:nvSpPr>
        <p:spPr>
          <a:xfrm>
            <a:off x="3323833" y="2574068"/>
            <a:ext cx="471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earth zoom level---1km-0.5km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FA08F-3AD8-D648-AC8F-61CCED46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4074110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C07A64-045B-7DDB-3130-76E5DC96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665" y="3758042"/>
            <a:ext cx="2836877" cy="14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89105-8177-8053-2E70-7C78F342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794" y="641501"/>
            <a:ext cx="3811480" cy="204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63A62-E6B3-0AB1-EB9C-1BBD278E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17" y="1171113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D5021-2B79-942A-88D9-3406381F2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660" y="3079938"/>
            <a:ext cx="3734614" cy="1798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B59F0-976F-CC5C-7133-E4D6206BE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17" y="336950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FAE52-E6B6-ABA8-618D-F643FAFE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49580"/>
            <a:ext cx="12192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155D4-CA70-2453-A63F-211EF363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40" y="329456"/>
            <a:ext cx="3231347" cy="1849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00681-D962-D1DD-9A24-503B92CB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34290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63926-16D9-EBF1-8150-E7FC10EE6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04" y="3215641"/>
            <a:ext cx="3942197" cy="2004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F203A3-137D-7984-5948-A2702EF1E280}"/>
              </a:ext>
            </a:extLst>
          </p:cNvPr>
          <p:cNvSpPr txBox="1"/>
          <p:nvPr/>
        </p:nvSpPr>
        <p:spPr>
          <a:xfrm>
            <a:off x="1257300" y="4427220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Colombo sea 1km</a:t>
            </a:r>
          </a:p>
          <a:p>
            <a:r>
              <a:rPr lang="en-US" dirty="0"/>
              <a:t>64*64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C2A30-D0FA-EE18-13EA-5FE130E78BE3}"/>
              </a:ext>
            </a:extLst>
          </p:cNvPr>
          <p:cNvSpPr txBox="1"/>
          <p:nvPr/>
        </p:nvSpPr>
        <p:spPr>
          <a:xfrm>
            <a:off x="1363980" y="2042160"/>
            <a:ext cx="15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Kithulgala</a:t>
            </a:r>
            <a:r>
              <a:rPr lang="en-US" dirty="0"/>
              <a:t> 1km</a:t>
            </a:r>
          </a:p>
          <a:p>
            <a:r>
              <a:rPr lang="en-US" dirty="0"/>
              <a:t>64*64</a:t>
            </a:r>
          </a:p>
        </p:txBody>
      </p:sp>
    </p:spTree>
    <p:extLst>
      <p:ext uri="{BB962C8B-B14F-4D97-AF65-F5344CB8AC3E}">
        <p14:creationId xmlns:p14="http://schemas.microsoft.com/office/powerpoint/2010/main" val="23636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6547A-F93A-A371-08A4-0C14D790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991065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93B7-38D8-F2D0-C589-8B17A987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84222"/>
            <a:ext cx="4030980" cy="203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2A7B4-CDAF-9881-603A-168CE039E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355854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F1B2-3A52-96F4-A080-D1187F98F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100" y="3175176"/>
            <a:ext cx="3924300" cy="2131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0F415-2463-5EEA-AE42-2E060A23AE34}"/>
              </a:ext>
            </a:extLst>
          </p:cNvPr>
          <p:cNvSpPr txBox="1"/>
          <p:nvPr/>
        </p:nvSpPr>
        <p:spPr>
          <a:xfrm>
            <a:off x="1684020" y="440436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Colombo 2km </a:t>
            </a:r>
          </a:p>
          <a:p>
            <a:r>
              <a:rPr lang="en-US" dirty="0"/>
              <a:t>64*64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9023C-9084-559D-F661-C828E42B2C07}"/>
              </a:ext>
            </a:extLst>
          </p:cNvPr>
          <p:cNvSpPr txBox="1"/>
          <p:nvPr/>
        </p:nvSpPr>
        <p:spPr>
          <a:xfrm>
            <a:off x="1592580" y="18592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92140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3EB94-093B-E9B7-F9E3-5F6C1BD6A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784860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81067-A378-58FB-E815-114D9D6C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40" y="300990"/>
            <a:ext cx="3833429" cy="2186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856AF-4D80-A216-599F-16C26B1D6270}"/>
              </a:ext>
            </a:extLst>
          </p:cNvPr>
          <p:cNvSpPr txBox="1"/>
          <p:nvPr/>
        </p:nvSpPr>
        <p:spPr>
          <a:xfrm>
            <a:off x="1318260" y="1866900"/>
            <a:ext cx="218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Bambalapitiyasea</a:t>
            </a:r>
            <a:r>
              <a:rPr lang="en-US" dirty="0"/>
              <a:t> 2m</a:t>
            </a:r>
          </a:p>
          <a:p>
            <a:r>
              <a:rPr lang="en-US" dirty="0"/>
              <a:t>64*64</a:t>
            </a:r>
          </a:p>
        </p:txBody>
      </p:sp>
    </p:spTree>
    <p:extLst>
      <p:ext uri="{BB962C8B-B14F-4D97-AF65-F5344CB8AC3E}">
        <p14:creationId xmlns:p14="http://schemas.microsoft.com/office/powerpoint/2010/main" val="260864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27D8F-A021-D9AA-3FA6-5161D88461A5}"/>
              </a:ext>
            </a:extLst>
          </p:cNvPr>
          <p:cNvSpPr txBox="1"/>
          <p:nvPr/>
        </p:nvSpPr>
        <p:spPr>
          <a:xfrm>
            <a:off x="4495800" y="449580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resolution 8192*4925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3D45C-FBED-1036-B0B8-4BBCEDFF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57" y="2019257"/>
            <a:ext cx="609685" cy="609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DB033-F9A2-1100-C5AA-592526EF4BBE}"/>
              </a:ext>
            </a:extLst>
          </p:cNvPr>
          <p:cNvSpPr txBox="1"/>
          <p:nvPr/>
        </p:nvSpPr>
        <p:spPr>
          <a:xfrm>
            <a:off x="5848125" y="2225040"/>
            <a:ext cx="32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 only contain one house</a:t>
            </a:r>
          </a:p>
        </p:txBody>
      </p:sp>
    </p:spTree>
    <p:extLst>
      <p:ext uri="{BB962C8B-B14F-4D97-AF65-F5344CB8AC3E}">
        <p14:creationId xmlns:p14="http://schemas.microsoft.com/office/powerpoint/2010/main" val="407124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DE42B-AE11-A284-DE96-E0E37BFA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1059180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A7799-2BD2-95E6-4EF3-31D612F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286" y="152028"/>
            <a:ext cx="3378707" cy="19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36F58-3E21-4D28-4E60-57A8E97C6A37}"/>
              </a:ext>
            </a:extLst>
          </p:cNvPr>
          <p:cNvSpPr txBox="1"/>
          <p:nvPr/>
        </p:nvSpPr>
        <p:spPr>
          <a:xfrm>
            <a:off x="4000500" y="541020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Vegitation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96D7A-CA3C-31CE-55DA-71E8520AB89F}"/>
              </a:ext>
            </a:extLst>
          </p:cNvPr>
          <p:cNvSpPr txBox="1"/>
          <p:nvPr/>
        </p:nvSpPr>
        <p:spPr>
          <a:xfrm>
            <a:off x="4236720" y="91035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5km 1570*944 </a:t>
            </a:r>
          </a:p>
          <a:p>
            <a:r>
              <a:rPr lang="en-US" dirty="0"/>
              <a:t>64*64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51C8A-AC24-07E7-0F6C-E82F1A8F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59842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B33BB-D6D7-D046-7871-EB4438D6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14764"/>
            <a:ext cx="2934071" cy="1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Sector Plan</dc:creator>
  <cp:lastModifiedBy>Sector Plan</cp:lastModifiedBy>
  <cp:revision>2</cp:revision>
  <dcterms:created xsi:type="dcterms:W3CDTF">2022-10-13T03:55:53Z</dcterms:created>
  <dcterms:modified xsi:type="dcterms:W3CDTF">2022-10-13T08:04:05Z</dcterms:modified>
</cp:coreProperties>
</file>