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54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54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602e30741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e602e30741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e5f2c0977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e5f2c0977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9f2cce1ec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9f2cce1ec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a1249ffcf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a1249ffcf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a1249ffcf0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a1249ffcf0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e600552d74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e600552d74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e600552d74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e600552d74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a8cc62eee0_9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a8cc62eee0_9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e602e3074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e602e3074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e602e3074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e602e3074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e602e3074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e602e3074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8f4bd2034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8f4bd2034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a1249ffcf0_1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a1249ffcf0_1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8f6f6f201e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f6f6f201e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9f2cce1ec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9f2cce1ec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a1249ffcf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a1249ffcf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a1249ffcf0_1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a1249ffcf0_1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a1249ffcf0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a1249ffcf0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e5f2c097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e5f2c097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8f6f6f201e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8f6f6f201e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5"/>
        </a:solidFill>
      </p:bgPr>
    </p:bg>
    <p:spTree>
      <p:nvGrpSpPr>
        <p:cNvPr id="9" name="Shape 9"/>
        <p:cNvGrpSpPr/>
        <p:nvPr/>
      </p:nvGrpSpPr>
      <p:grpSpPr>
        <a:xfrm>
          <a:off x="0" y="0"/>
          <a:ext cx="0" cy="0"/>
          <a:chOff x="0" y="0"/>
          <a:chExt cx="0" cy="0"/>
        </a:xfrm>
      </p:grpSpPr>
      <p:sp>
        <p:nvSpPr>
          <p:cNvPr id="10" name="Google Shape;10;p2"/>
          <p:cNvSpPr/>
          <p:nvPr/>
        </p:nvSpPr>
        <p:spPr>
          <a:xfrm>
            <a:off x="-3537625" y="711975"/>
            <a:ext cx="7035600" cy="3277200"/>
          </a:xfrm>
          <a:prstGeom prst="triangle">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0" y="1255025"/>
            <a:ext cx="4322700" cy="3891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1034200" y="0"/>
            <a:ext cx="10867800" cy="5143500"/>
          </a:xfrm>
          <a:prstGeom prst="triangle">
            <a:avLst>
              <a:gd fmla="val 4985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type="ctrTitle"/>
          </p:nvPr>
        </p:nvSpPr>
        <p:spPr>
          <a:xfrm>
            <a:off x="3805750" y="2198675"/>
            <a:ext cx="4322700" cy="1508400"/>
          </a:xfrm>
          <a:prstGeom prst="rect">
            <a:avLst/>
          </a:prstGeom>
        </p:spPr>
        <p:txBody>
          <a:bodyPr anchorCtr="0" anchor="ctr" bIns="91425" lIns="91425" spcFirstLastPara="1" rIns="91425" wrap="square" tIns="91425">
            <a:noAutofit/>
          </a:bodyPr>
          <a:lstStyle>
            <a:lvl1pPr lvl="0" algn="r">
              <a:lnSpc>
                <a:spcPct val="90000"/>
              </a:lnSpc>
              <a:spcBef>
                <a:spcPts val="0"/>
              </a:spcBef>
              <a:spcAft>
                <a:spcPts val="0"/>
              </a:spcAft>
              <a:buClr>
                <a:schemeClr val="lt1"/>
              </a:buClr>
              <a:buSzPts val="4700"/>
              <a:buFont typeface="Julius Sans One"/>
              <a:buNone/>
              <a:defRPr b="1" sz="4000">
                <a:solidFill>
                  <a:schemeClr val="lt1"/>
                </a:solidFill>
                <a:latin typeface="Julius Sans One"/>
                <a:ea typeface="Julius Sans One"/>
                <a:cs typeface="Julius Sans One"/>
                <a:sym typeface="Julius Sans One"/>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4" name="Google Shape;14;p2"/>
          <p:cNvSpPr txBox="1"/>
          <p:nvPr>
            <p:ph idx="1" type="subTitle"/>
          </p:nvPr>
        </p:nvSpPr>
        <p:spPr>
          <a:xfrm>
            <a:off x="4299250" y="4154375"/>
            <a:ext cx="3829200" cy="2484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chemeClr val="lt1"/>
              </a:buClr>
              <a:buSzPts val="2800"/>
              <a:buFont typeface="Questrial"/>
              <a:buNone/>
              <a:defRPr sz="1400">
                <a:solidFill>
                  <a:schemeClr val="lt1"/>
                </a:solidFill>
                <a:latin typeface="Didact Gothic"/>
                <a:ea typeface="Didact Gothic"/>
                <a:cs typeface="Didact Gothic"/>
                <a:sym typeface="Didact Gothic"/>
              </a:defRPr>
            </a:lvl1pPr>
            <a:lvl2pPr lvl="1"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2pPr>
            <a:lvl3pPr lvl="2"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3pPr>
            <a:lvl4pPr lvl="3"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4pPr>
            <a:lvl5pPr lvl="4"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5pPr>
            <a:lvl6pPr lvl="5"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6pPr>
            <a:lvl7pPr lvl="6"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7pPr>
            <a:lvl8pPr lvl="7"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8pPr>
            <a:lvl9pPr lvl="8"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5"/>
        </a:solidFill>
      </p:bgPr>
    </p:bg>
    <p:spTree>
      <p:nvGrpSpPr>
        <p:cNvPr id="54" name="Shape 54"/>
        <p:cNvGrpSpPr/>
        <p:nvPr/>
      </p:nvGrpSpPr>
      <p:grpSpPr>
        <a:xfrm>
          <a:off x="0" y="0"/>
          <a:ext cx="0" cy="0"/>
          <a:chOff x="0" y="0"/>
          <a:chExt cx="0" cy="0"/>
        </a:xfrm>
      </p:grpSpPr>
      <p:sp>
        <p:nvSpPr>
          <p:cNvPr id="55" name="Google Shape;55;p11"/>
          <p:cNvSpPr/>
          <p:nvPr/>
        </p:nvSpPr>
        <p:spPr>
          <a:xfrm rot="10800000">
            <a:off x="-19875" y="-19325"/>
            <a:ext cx="9203100" cy="5162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1"/>
          <p:cNvSpPr txBox="1"/>
          <p:nvPr>
            <p:ph hasCustomPrompt="1" type="title"/>
          </p:nvPr>
        </p:nvSpPr>
        <p:spPr>
          <a:xfrm>
            <a:off x="713250" y="638800"/>
            <a:ext cx="77175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9000"/>
              <a:buNone/>
              <a:defRPr b="1" sz="9000">
                <a:solidFill>
                  <a:schemeClr val="lt1"/>
                </a:solidFill>
              </a:defRPr>
            </a:lvl1pPr>
            <a:lvl2pPr lvl="1" rtl="0" algn="ctr">
              <a:spcBef>
                <a:spcPts val="0"/>
              </a:spcBef>
              <a:spcAft>
                <a:spcPts val="0"/>
              </a:spcAft>
              <a:buClr>
                <a:schemeClr val="lt1"/>
              </a:buClr>
              <a:buSzPts val="9000"/>
              <a:buNone/>
              <a:defRPr b="1" sz="9000">
                <a:solidFill>
                  <a:schemeClr val="lt1"/>
                </a:solidFill>
              </a:defRPr>
            </a:lvl2pPr>
            <a:lvl3pPr lvl="2" rtl="0" algn="ctr">
              <a:spcBef>
                <a:spcPts val="0"/>
              </a:spcBef>
              <a:spcAft>
                <a:spcPts val="0"/>
              </a:spcAft>
              <a:buClr>
                <a:schemeClr val="lt1"/>
              </a:buClr>
              <a:buSzPts val="9000"/>
              <a:buNone/>
              <a:defRPr b="1" sz="9000">
                <a:solidFill>
                  <a:schemeClr val="lt1"/>
                </a:solidFill>
              </a:defRPr>
            </a:lvl3pPr>
            <a:lvl4pPr lvl="3" rtl="0" algn="ctr">
              <a:spcBef>
                <a:spcPts val="0"/>
              </a:spcBef>
              <a:spcAft>
                <a:spcPts val="0"/>
              </a:spcAft>
              <a:buClr>
                <a:schemeClr val="lt1"/>
              </a:buClr>
              <a:buSzPts val="9000"/>
              <a:buNone/>
              <a:defRPr b="1" sz="9000">
                <a:solidFill>
                  <a:schemeClr val="lt1"/>
                </a:solidFill>
              </a:defRPr>
            </a:lvl4pPr>
            <a:lvl5pPr lvl="4" rtl="0" algn="ctr">
              <a:spcBef>
                <a:spcPts val="0"/>
              </a:spcBef>
              <a:spcAft>
                <a:spcPts val="0"/>
              </a:spcAft>
              <a:buClr>
                <a:schemeClr val="lt1"/>
              </a:buClr>
              <a:buSzPts val="9000"/>
              <a:buNone/>
              <a:defRPr b="1" sz="9000">
                <a:solidFill>
                  <a:schemeClr val="lt1"/>
                </a:solidFill>
              </a:defRPr>
            </a:lvl5pPr>
            <a:lvl6pPr lvl="5" rtl="0" algn="ctr">
              <a:spcBef>
                <a:spcPts val="0"/>
              </a:spcBef>
              <a:spcAft>
                <a:spcPts val="0"/>
              </a:spcAft>
              <a:buClr>
                <a:schemeClr val="lt1"/>
              </a:buClr>
              <a:buSzPts val="9000"/>
              <a:buNone/>
              <a:defRPr b="1" sz="9000">
                <a:solidFill>
                  <a:schemeClr val="lt1"/>
                </a:solidFill>
              </a:defRPr>
            </a:lvl6pPr>
            <a:lvl7pPr lvl="6" rtl="0" algn="ctr">
              <a:spcBef>
                <a:spcPts val="0"/>
              </a:spcBef>
              <a:spcAft>
                <a:spcPts val="0"/>
              </a:spcAft>
              <a:buClr>
                <a:schemeClr val="lt1"/>
              </a:buClr>
              <a:buSzPts val="9000"/>
              <a:buNone/>
              <a:defRPr b="1" sz="9000">
                <a:solidFill>
                  <a:schemeClr val="lt1"/>
                </a:solidFill>
              </a:defRPr>
            </a:lvl7pPr>
            <a:lvl8pPr lvl="7" rtl="0" algn="ctr">
              <a:spcBef>
                <a:spcPts val="0"/>
              </a:spcBef>
              <a:spcAft>
                <a:spcPts val="0"/>
              </a:spcAft>
              <a:buClr>
                <a:schemeClr val="lt1"/>
              </a:buClr>
              <a:buSzPts val="9000"/>
              <a:buNone/>
              <a:defRPr b="1" sz="9000">
                <a:solidFill>
                  <a:schemeClr val="lt1"/>
                </a:solidFill>
              </a:defRPr>
            </a:lvl8pPr>
            <a:lvl9pPr lvl="8" rtl="0" algn="ctr">
              <a:spcBef>
                <a:spcPts val="0"/>
              </a:spcBef>
              <a:spcAft>
                <a:spcPts val="0"/>
              </a:spcAft>
              <a:buClr>
                <a:schemeClr val="lt1"/>
              </a:buClr>
              <a:buSzPts val="9000"/>
              <a:buNone/>
              <a:defRPr b="1" sz="9000">
                <a:solidFill>
                  <a:schemeClr val="lt1"/>
                </a:solidFill>
              </a:defRPr>
            </a:lvl9pPr>
          </a:lstStyle>
          <a:p>
            <a:r>
              <a:t>xx%</a:t>
            </a:r>
          </a:p>
        </p:txBody>
      </p:sp>
      <p:sp>
        <p:nvSpPr>
          <p:cNvPr id="57" name="Google Shape;57;p11"/>
          <p:cNvSpPr txBox="1"/>
          <p:nvPr>
            <p:ph idx="1" type="body"/>
          </p:nvPr>
        </p:nvSpPr>
        <p:spPr>
          <a:xfrm>
            <a:off x="713250" y="2706376"/>
            <a:ext cx="7717500" cy="4482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indent="-317500" lvl="2" marL="13716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indent="-317500" lvl="3" marL="18288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indent="-317500" lvl="4" marL="22860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indent="-317500" lvl="5" marL="27432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indent="-317500" lvl="6" marL="32004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indent="-317500" lvl="7" marL="36576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indent="-317500" lvl="8" marL="4114800" algn="ctr">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8" name="Shape 5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chemeClr val="accent5"/>
        </a:solidFill>
      </p:bgPr>
    </p:bg>
    <p:spTree>
      <p:nvGrpSpPr>
        <p:cNvPr id="59" name="Shape 59"/>
        <p:cNvGrpSpPr/>
        <p:nvPr/>
      </p:nvGrpSpPr>
      <p:grpSpPr>
        <a:xfrm>
          <a:off x="0" y="0"/>
          <a:ext cx="0" cy="0"/>
          <a:chOff x="0" y="0"/>
          <a:chExt cx="0" cy="0"/>
        </a:xfrm>
      </p:grpSpPr>
      <p:sp>
        <p:nvSpPr>
          <p:cNvPr id="60" name="Google Shape;60;p13"/>
          <p:cNvSpPr/>
          <p:nvPr/>
        </p:nvSpPr>
        <p:spPr>
          <a:xfrm>
            <a:off x="-169300" y="-64500"/>
            <a:ext cx="4451100" cy="5272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13"/>
          <p:cNvCxnSpPr/>
          <p:nvPr/>
        </p:nvCxnSpPr>
        <p:spPr>
          <a:xfrm rot="10800000">
            <a:off x="-1604675" y="1624350"/>
            <a:ext cx="4819800" cy="4419600"/>
          </a:xfrm>
          <a:prstGeom prst="straightConnector1">
            <a:avLst/>
          </a:prstGeom>
          <a:noFill/>
          <a:ln cap="flat" cmpd="sng" w="19050">
            <a:solidFill>
              <a:schemeClr val="lt1"/>
            </a:solidFill>
            <a:prstDash val="solid"/>
            <a:round/>
            <a:headEnd len="med" w="med" type="none"/>
            <a:tailEnd len="med" w="med" type="none"/>
          </a:ln>
        </p:spPr>
      </p:cxnSp>
      <p:sp>
        <p:nvSpPr>
          <p:cNvPr id="62" name="Google Shape;62;p13"/>
          <p:cNvSpPr txBox="1"/>
          <p:nvPr>
            <p:ph type="title"/>
          </p:nvPr>
        </p:nvSpPr>
        <p:spPr>
          <a:xfrm>
            <a:off x="5690650" y="1883225"/>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63" name="Google Shape;63;p13"/>
          <p:cNvSpPr txBox="1"/>
          <p:nvPr>
            <p:ph hasCustomPrompt="1" idx="2" type="title"/>
          </p:nvPr>
        </p:nvSpPr>
        <p:spPr>
          <a:xfrm>
            <a:off x="4810771" y="1164068"/>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64" name="Google Shape;64;p13"/>
          <p:cNvSpPr txBox="1"/>
          <p:nvPr>
            <p:ph hasCustomPrompt="1" idx="3" type="title"/>
          </p:nvPr>
        </p:nvSpPr>
        <p:spPr>
          <a:xfrm>
            <a:off x="4810771" y="2031990"/>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65" name="Google Shape;65;p13"/>
          <p:cNvSpPr txBox="1"/>
          <p:nvPr>
            <p:ph idx="4" type="title"/>
          </p:nvPr>
        </p:nvSpPr>
        <p:spPr>
          <a:xfrm>
            <a:off x="5690650" y="3628275"/>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66" name="Google Shape;66;p13"/>
          <p:cNvSpPr txBox="1"/>
          <p:nvPr>
            <p:ph idx="5" type="title"/>
          </p:nvPr>
        </p:nvSpPr>
        <p:spPr>
          <a:xfrm>
            <a:off x="5690650" y="1044000"/>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67" name="Google Shape;67;p13"/>
          <p:cNvSpPr txBox="1"/>
          <p:nvPr>
            <p:ph idx="6" type="title"/>
          </p:nvPr>
        </p:nvSpPr>
        <p:spPr>
          <a:xfrm>
            <a:off x="5690650" y="2760350"/>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68" name="Google Shape;68;p13"/>
          <p:cNvSpPr txBox="1"/>
          <p:nvPr>
            <p:ph hasCustomPrompt="1" idx="7" type="title"/>
          </p:nvPr>
        </p:nvSpPr>
        <p:spPr>
          <a:xfrm>
            <a:off x="4810771" y="2880418"/>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69" name="Google Shape;69;p13"/>
          <p:cNvSpPr txBox="1"/>
          <p:nvPr>
            <p:ph hasCustomPrompt="1" idx="8" type="title"/>
          </p:nvPr>
        </p:nvSpPr>
        <p:spPr>
          <a:xfrm>
            <a:off x="4810771" y="3748340"/>
            <a:ext cx="684600" cy="290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70" name="Google Shape;70;p13"/>
          <p:cNvSpPr txBox="1"/>
          <p:nvPr>
            <p:ph idx="1" type="subTitle"/>
          </p:nvPr>
        </p:nvSpPr>
        <p:spPr>
          <a:xfrm>
            <a:off x="5690650" y="1319545"/>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1" name="Google Shape;71;p13"/>
          <p:cNvSpPr txBox="1"/>
          <p:nvPr>
            <p:ph idx="9" type="subTitle"/>
          </p:nvPr>
        </p:nvSpPr>
        <p:spPr>
          <a:xfrm>
            <a:off x="5690650" y="3045420"/>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2" name="Google Shape;72;p13"/>
          <p:cNvSpPr txBox="1"/>
          <p:nvPr>
            <p:ph idx="13" type="subTitle"/>
          </p:nvPr>
        </p:nvSpPr>
        <p:spPr>
          <a:xfrm>
            <a:off x="5690650" y="2162698"/>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3" name="Google Shape;73;p13"/>
          <p:cNvSpPr txBox="1"/>
          <p:nvPr>
            <p:ph idx="14" type="subTitle"/>
          </p:nvPr>
        </p:nvSpPr>
        <p:spPr>
          <a:xfrm>
            <a:off x="5690650" y="3907748"/>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4" name="Google Shape;74;p13"/>
          <p:cNvSpPr txBox="1"/>
          <p:nvPr>
            <p:ph idx="15" type="title"/>
          </p:nvPr>
        </p:nvSpPr>
        <p:spPr>
          <a:xfrm>
            <a:off x="713225" y="2198800"/>
            <a:ext cx="34164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700"/>
              <a:buNone/>
              <a:defRPr b="1" sz="3000">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
        <p:nvSpPr>
          <p:cNvPr id="75" name="Google Shape;75;p13"/>
          <p:cNvSpPr txBox="1"/>
          <p:nvPr/>
        </p:nvSpPr>
        <p:spPr>
          <a:xfrm>
            <a:off x="570538" y="1164075"/>
            <a:ext cx="15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Questrial"/>
                <a:ea typeface="Questrial"/>
                <a:cs typeface="Questrial"/>
                <a:sym typeface="Questrial"/>
              </a:rPr>
              <a:t>Consulting &amp; CO. </a:t>
            </a:r>
            <a:endParaRPr>
              <a:solidFill>
                <a:schemeClr val="lt1"/>
              </a:solidFill>
              <a:latin typeface="Questrial"/>
              <a:ea typeface="Questrial"/>
              <a:cs typeface="Questrial"/>
              <a:sym typeface="Quest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5">
    <p:bg>
      <p:bgPr>
        <a:solidFill>
          <a:schemeClr val="accent5"/>
        </a:solidFill>
      </p:bgPr>
    </p:bg>
    <p:spTree>
      <p:nvGrpSpPr>
        <p:cNvPr id="76" name="Shape 76"/>
        <p:cNvGrpSpPr/>
        <p:nvPr/>
      </p:nvGrpSpPr>
      <p:grpSpPr>
        <a:xfrm>
          <a:off x="0" y="0"/>
          <a:ext cx="0" cy="0"/>
          <a:chOff x="0" y="0"/>
          <a:chExt cx="0" cy="0"/>
        </a:xfrm>
      </p:grpSpPr>
      <p:sp>
        <p:nvSpPr>
          <p:cNvPr id="77" name="Google Shape;77;p14"/>
          <p:cNvSpPr/>
          <p:nvPr/>
        </p:nvSpPr>
        <p:spPr>
          <a:xfrm>
            <a:off x="4796125" y="-217575"/>
            <a:ext cx="4347900" cy="561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8" name="Google Shape;78;p14"/>
          <p:cNvSpPr txBox="1"/>
          <p:nvPr>
            <p:ph type="title"/>
          </p:nvPr>
        </p:nvSpPr>
        <p:spPr>
          <a:xfrm>
            <a:off x="713225" y="1440200"/>
            <a:ext cx="3858900" cy="5286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chemeClr val="dk1"/>
              </a:buClr>
              <a:buSzPts val="3000"/>
              <a:buNone/>
              <a:defRPr b="1" sz="3000">
                <a:solidFill>
                  <a:schemeClr val="dk1"/>
                </a:solidFill>
              </a:defRPr>
            </a:lvl1pPr>
            <a:lvl2pPr lvl="1" rtl="0">
              <a:spcBef>
                <a:spcPts val="0"/>
              </a:spcBef>
              <a:spcAft>
                <a:spcPts val="0"/>
              </a:spcAft>
              <a:buClr>
                <a:schemeClr val="dk1"/>
              </a:buClr>
              <a:buSzPts val="2000"/>
              <a:buNone/>
              <a:defRPr b="1" sz="2000">
                <a:solidFill>
                  <a:schemeClr val="dk1"/>
                </a:solidFill>
              </a:defRPr>
            </a:lvl2pPr>
            <a:lvl3pPr lvl="2" rtl="0">
              <a:spcBef>
                <a:spcPts val="0"/>
              </a:spcBef>
              <a:spcAft>
                <a:spcPts val="0"/>
              </a:spcAft>
              <a:buClr>
                <a:schemeClr val="dk1"/>
              </a:buClr>
              <a:buSzPts val="2000"/>
              <a:buNone/>
              <a:defRPr b="1" sz="2000">
                <a:solidFill>
                  <a:schemeClr val="dk1"/>
                </a:solidFill>
              </a:defRPr>
            </a:lvl3pPr>
            <a:lvl4pPr lvl="3" rtl="0">
              <a:spcBef>
                <a:spcPts val="0"/>
              </a:spcBef>
              <a:spcAft>
                <a:spcPts val="0"/>
              </a:spcAft>
              <a:buClr>
                <a:schemeClr val="dk1"/>
              </a:buClr>
              <a:buSzPts val="2000"/>
              <a:buNone/>
              <a:defRPr b="1" sz="2000">
                <a:solidFill>
                  <a:schemeClr val="dk1"/>
                </a:solidFill>
              </a:defRPr>
            </a:lvl4pPr>
            <a:lvl5pPr lvl="4" rtl="0">
              <a:spcBef>
                <a:spcPts val="0"/>
              </a:spcBef>
              <a:spcAft>
                <a:spcPts val="0"/>
              </a:spcAft>
              <a:buClr>
                <a:schemeClr val="dk1"/>
              </a:buClr>
              <a:buSzPts val="2000"/>
              <a:buNone/>
              <a:defRPr b="1" sz="2000">
                <a:solidFill>
                  <a:schemeClr val="dk1"/>
                </a:solidFill>
              </a:defRPr>
            </a:lvl5pPr>
            <a:lvl6pPr lvl="5" rtl="0">
              <a:spcBef>
                <a:spcPts val="0"/>
              </a:spcBef>
              <a:spcAft>
                <a:spcPts val="0"/>
              </a:spcAft>
              <a:buClr>
                <a:schemeClr val="dk1"/>
              </a:buClr>
              <a:buSzPts val="2000"/>
              <a:buNone/>
              <a:defRPr b="1" sz="2000">
                <a:solidFill>
                  <a:schemeClr val="dk1"/>
                </a:solidFill>
              </a:defRPr>
            </a:lvl6pPr>
            <a:lvl7pPr lvl="6" rtl="0">
              <a:spcBef>
                <a:spcPts val="0"/>
              </a:spcBef>
              <a:spcAft>
                <a:spcPts val="0"/>
              </a:spcAft>
              <a:buClr>
                <a:schemeClr val="dk1"/>
              </a:buClr>
              <a:buSzPts val="2000"/>
              <a:buNone/>
              <a:defRPr b="1" sz="2000">
                <a:solidFill>
                  <a:schemeClr val="dk1"/>
                </a:solidFill>
              </a:defRPr>
            </a:lvl7pPr>
            <a:lvl8pPr lvl="7" rtl="0">
              <a:spcBef>
                <a:spcPts val="0"/>
              </a:spcBef>
              <a:spcAft>
                <a:spcPts val="0"/>
              </a:spcAft>
              <a:buClr>
                <a:schemeClr val="dk1"/>
              </a:buClr>
              <a:buSzPts val="2000"/>
              <a:buNone/>
              <a:defRPr b="1" sz="2000">
                <a:solidFill>
                  <a:schemeClr val="dk1"/>
                </a:solidFill>
              </a:defRPr>
            </a:lvl8pPr>
            <a:lvl9pPr lvl="8" rtl="0">
              <a:spcBef>
                <a:spcPts val="0"/>
              </a:spcBef>
              <a:spcAft>
                <a:spcPts val="0"/>
              </a:spcAft>
              <a:buClr>
                <a:schemeClr val="dk1"/>
              </a:buClr>
              <a:buSzPts val="2000"/>
              <a:buNone/>
              <a:defRPr b="1" sz="2000">
                <a:solidFill>
                  <a:schemeClr val="dk1"/>
                </a:solidFill>
              </a:defRPr>
            </a:lvl9pPr>
          </a:lstStyle>
          <a:p/>
        </p:txBody>
      </p:sp>
      <p:sp>
        <p:nvSpPr>
          <p:cNvPr id="79" name="Google Shape;79;p14"/>
          <p:cNvSpPr txBox="1"/>
          <p:nvPr>
            <p:ph idx="1" type="subTitle"/>
          </p:nvPr>
        </p:nvSpPr>
        <p:spPr>
          <a:xfrm>
            <a:off x="713225" y="2263300"/>
            <a:ext cx="3400800" cy="131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rtl="0">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spcBef>
                <a:spcPts val="1600"/>
              </a:spcBef>
              <a:spcAft>
                <a:spcPts val="160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80" name="Google Shape;80;p14"/>
          <p:cNvSpPr/>
          <p:nvPr/>
        </p:nvSpPr>
        <p:spPr>
          <a:xfrm>
            <a:off x="842850" y="539500"/>
            <a:ext cx="800100" cy="857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1">
    <p:bg>
      <p:bgPr>
        <a:solidFill>
          <a:schemeClr val="accent5"/>
        </a:solidFill>
      </p:bgPr>
    </p:bg>
    <p:spTree>
      <p:nvGrpSpPr>
        <p:cNvPr id="81" name="Shape 81"/>
        <p:cNvGrpSpPr/>
        <p:nvPr/>
      </p:nvGrpSpPr>
      <p:grpSpPr>
        <a:xfrm>
          <a:off x="0" y="0"/>
          <a:ext cx="0" cy="0"/>
          <a:chOff x="0" y="0"/>
          <a:chExt cx="0" cy="0"/>
        </a:xfrm>
      </p:grpSpPr>
      <p:sp>
        <p:nvSpPr>
          <p:cNvPr id="82" name="Google Shape;82;p15"/>
          <p:cNvSpPr/>
          <p:nvPr/>
        </p:nvSpPr>
        <p:spPr>
          <a:xfrm>
            <a:off x="1348225" y="695250"/>
            <a:ext cx="6572100" cy="3753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rot="10800000">
            <a:off x="3133650" y="-22775"/>
            <a:ext cx="2876700" cy="1295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txBox="1"/>
          <p:nvPr>
            <p:ph idx="1" type="body"/>
          </p:nvPr>
        </p:nvSpPr>
        <p:spPr>
          <a:xfrm>
            <a:off x="2517475" y="2351960"/>
            <a:ext cx="4109100" cy="1484100"/>
          </a:xfrm>
          <a:prstGeom prst="rect">
            <a:avLst/>
          </a:prstGeom>
        </p:spPr>
        <p:txBody>
          <a:bodyPr anchorCtr="0" anchor="t" bIns="91425" lIns="91425" spcFirstLastPara="1" rIns="91425" wrap="square" tIns="91425">
            <a:noAutofit/>
          </a:bodyPr>
          <a:lstStyle>
            <a:lvl1pPr indent="-323850" lvl="0" marL="457200" rtl="0">
              <a:lnSpc>
                <a:spcPct val="100000"/>
              </a:lnSpc>
              <a:spcBef>
                <a:spcPts val="0"/>
              </a:spcBef>
              <a:spcAft>
                <a:spcPts val="0"/>
              </a:spcAft>
              <a:buClr>
                <a:srgbClr val="000000"/>
              </a:buClr>
              <a:buSzPts val="1500"/>
              <a:buFont typeface="Montserrat"/>
              <a:buChar char="●"/>
              <a:defRPr>
                <a:solidFill>
                  <a:schemeClr val="dk1"/>
                </a:solidFill>
                <a:latin typeface="Didact Gothic"/>
                <a:ea typeface="Didact Gothic"/>
                <a:cs typeface="Didact Gothic"/>
                <a:sym typeface="Didact Gothic"/>
              </a:defRPr>
            </a:lvl1pPr>
            <a:lvl2pPr indent="-298450" lvl="1" marL="914400" rtl="0" algn="just">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2pPr>
            <a:lvl3pPr indent="-298450" lvl="2" marL="13716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3pPr>
            <a:lvl4pPr indent="-298450" lvl="3" marL="18288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4pPr>
            <a:lvl5pPr indent="-298450" lvl="4" marL="22860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5pPr>
            <a:lvl6pPr indent="-298450" lvl="5" marL="27432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6pPr>
            <a:lvl7pPr indent="-298450" lvl="6" marL="32004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7pPr>
            <a:lvl8pPr indent="-298450" lvl="7" marL="3657600" rtl="0" algn="just">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8pPr>
            <a:lvl9pPr indent="-298450" lvl="8" marL="4114800" rtl="0" algn="just">
              <a:spcBef>
                <a:spcPts val="1600"/>
              </a:spcBef>
              <a:spcAft>
                <a:spcPts val="1600"/>
              </a:spcAft>
              <a:buClr>
                <a:srgbClr val="000000"/>
              </a:buClr>
              <a:buSzPts val="1100"/>
              <a:buFont typeface="Montserrat"/>
              <a:buChar char="■"/>
              <a:defRPr>
                <a:solidFill>
                  <a:schemeClr val="dk1"/>
                </a:solidFill>
                <a:latin typeface="Didact Gothic"/>
                <a:ea typeface="Didact Gothic"/>
                <a:cs typeface="Didact Gothic"/>
                <a:sym typeface="Didact Gothic"/>
              </a:defRPr>
            </a:lvl9pPr>
          </a:lstStyle>
          <a:p/>
        </p:txBody>
      </p:sp>
      <p:sp>
        <p:nvSpPr>
          <p:cNvPr id="85" name="Google Shape;85;p15"/>
          <p:cNvSpPr txBox="1"/>
          <p:nvPr>
            <p:ph type="title"/>
          </p:nvPr>
        </p:nvSpPr>
        <p:spPr>
          <a:xfrm>
            <a:off x="1687950" y="15213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
    <p:bg>
      <p:bgPr>
        <a:solidFill>
          <a:schemeClr val="accent5"/>
        </a:solidFill>
      </p:bgPr>
    </p:bg>
    <p:spTree>
      <p:nvGrpSpPr>
        <p:cNvPr id="86" name="Shape 86"/>
        <p:cNvGrpSpPr/>
        <p:nvPr/>
      </p:nvGrpSpPr>
      <p:grpSpPr>
        <a:xfrm>
          <a:off x="0" y="0"/>
          <a:ext cx="0" cy="0"/>
          <a:chOff x="0" y="0"/>
          <a:chExt cx="0" cy="0"/>
        </a:xfrm>
      </p:grpSpPr>
      <p:sp>
        <p:nvSpPr>
          <p:cNvPr id="87" name="Google Shape;87;p16"/>
          <p:cNvSpPr txBox="1"/>
          <p:nvPr>
            <p:ph type="title"/>
          </p:nvPr>
        </p:nvSpPr>
        <p:spPr>
          <a:xfrm>
            <a:off x="862450" y="3418086"/>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88" name="Google Shape;88;p16"/>
          <p:cNvSpPr txBox="1"/>
          <p:nvPr>
            <p:ph idx="1" type="subTitle"/>
          </p:nvPr>
        </p:nvSpPr>
        <p:spPr>
          <a:xfrm>
            <a:off x="424450" y="3659411"/>
            <a:ext cx="26397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89" name="Google Shape;89;p16"/>
          <p:cNvSpPr txBox="1"/>
          <p:nvPr>
            <p:ph idx="2" type="title"/>
          </p:nvPr>
        </p:nvSpPr>
        <p:spPr>
          <a:xfrm>
            <a:off x="6525755" y="3418086"/>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90" name="Google Shape;90;p16"/>
          <p:cNvSpPr txBox="1"/>
          <p:nvPr>
            <p:ph idx="3" type="subTitle"/>
          </p:nvPr>
        </p:nvSpPr>
        <p:spPr>
          <a:xfrm>
            <a:off x="6087751" y="3659411"/>
            <a:ext cx="26397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91" name="Google Shape;91;p16"/>
          <p:cNvSpPr txBox="1"/>
          <p:nvPr>
            <p:ph idx="4" type="title"/>
          </p:nvPr>
        </p:nvSpPr>
        <p:spPr>
          <a:xfrm>
            <a:off x="3690150" y="3418086"/>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92" name="Google Shape;92;p16"/>
          <p:cNvSpPr txBox="1"/>
          <p:nvPr>
            <p:ph idx="5" type="subTitle"/>
          </p:nvPr>
        </p:nvSpPr>
        <p:spPr>
          <a:xfrm>
            <a:off x="3252148" y="3659411"/>
            <a:ext cx="2639700" cy="79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93" name="Google Shape;93;p16"/>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0">
    <p:bg>
      <p:bgPr>
        <a:solidFill>
          <a:schemeClr val="accent5"/>
        </a:solidFill>
      </p:bgPr>
    </p:bg>
    <p:spTree>
      <p:nvGrpSpPr>
        <p:cNvPr id="94" name="Shape 94"/>
        <p:cNvGrpSpPr/>
        <p:nvPr/>
      </p:nvGrpSpPr>
      <p:grpSpPr>
        <a:xfrm>
          <a:off x="0" y="0"/>
          <a:ext cx="0" cy="0"/>
          <a:chOff x="0" y="0"/>
          <a:chExt cx="0" cy="0"/>
        </a:xfrm>
      </p:grpSpPr>
      <p:sp>
        <p:nvSpPr>
          <p:cNvPr id="95" name="Google Shape;95;p17"/>
          <p:cNvSpPr/>
          <p:nvPr/>
        </p:nvSpPr>
        <p:spPr>
          <a:xfrm rot="-5400000">
            <a:off x="5236050" y="1293550"/>
            <a:ext cx="3924900" cy="3891000"/>
          </a:xfrm>
          <a:prstGeom prst="rtTriangle">
            <a:avLst/>
          </a:prstGeom>
          <a:solidFill>
            <a:srgbClr val="6868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flipH="1" rot="10800000">
            <a:off x="37875" y="150"/>
            <a:ext cx="9106200" cy="4469700"/>
          </a:xfrm>
          <a:prstGeom prst="triangl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p:nvPr/>
        </p:nvSpPr>
        <p:spPr>
          <a:xfrm flipH="1">
            <a:off x="3580800" y="1387275"/>
            <a:ext cx="9554400" cy="4859700"/>
          </a:xfrm>
          <a:prstGeom prst="triangle">
            <a:avLst>
              <a:gd fmla="val 49428"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txBox="1"/>
          <p:nvPr>
            <p:ph type="ctrTitle"/>
          </p:nvPr>
        </p:nvSpPr>
        <p:spPr>
          <a:xfrm>
            <a:off x="1690800" y="1232050"/>
            <a:ext cx="5762400" cy="58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8000"/>
              <a:buNone/>
              <a:defRPr b="1" sz="3000">
                <a:solidFill>
                  <a:schemeClr val="dk1"/>
                </a:solidFill>
              </a:defRPr>
            </a:lvl1pPr>
            <a:lvl2pPr lvl="1" rtl="0" algn="ctr">
              <a:spcBef>
                <a:spcPts val="0"/>
              </a:spcBef>
              <a:spcAft>
                <a:spcPts val="0"/>
              </a:spcAft>
              <a:buClr>
                <a:schemeClr val="dk1"/>
              </a:buClr>
              <a:buSzPts val="8000"/>
              <a:buNone/>
              <a:defRPr b="1" sz="8000">
                <a:solidFill>
                  <a:schemeClr val="dk1"/>
                </a:solidFill>
              </a:defRPr>
            </a:lvl2pPr>
            <a:lvl3pPr lvl="2" rtl="0" algn="ctr">
              <a:spcBef>
                <a:spcPts val="0"/>
              </a:spcBef>
              <a:spcAft>
                <a:spcPts val="0"/>
              </a:spcAft>
              <a:buClr>
                <a:schemeClr val="dk1"/>
              </a:buClr>
              <a:buSzPts val="8000"/>
              <a:buNone/>
              <a:defRPr b="1" sz="8000">
                <a:solidFill>
                  <a:schemeClr val="dk1"/>
                </a:solidFill>
              </a:defRPr>
            </a:lvl3pPr>
            <a:lvl4pPr lvl="3" rtl="0" algn="ctr">
              <a:spcBef>
                <a:spcPts val="0"/>
              </a:spcBef>
              <a:spcAft>
                <a:spcPts val="0"/>
              </a:spcAft>
              <a:buClr>
                <a:schemeClr val="dk1"/>
              </a:buClr>
              <a:buSzPts val="8000"/>
              <a:buNone/>
              <a:defRPr b="1" sz="8000">
                <a:solidFill>
                  <a:schemeClr val="dk1"/>
                </a:solidFill>
              </a:defRPr>
            </a:lvl4pPr>
            <a:lvl5pPr lvl="4" rtl="0" algn="ctr">
              <a:spcBef>
                <a:spcPts val="0"/>
              </a:spcBef>
              <a:spcAft>
                <a:spcPts val="0"/>
              </a:spcAft>
              <a:buClr>
                <a:schemeClr val="dk1"/>
              </a:buClr>
              <a:buSzPts val="8000"/>
              <a:buNone/>
              <a:defRPr b="1" sz="8000">
                <a:solidFill>
                  <a:schemeClr val="dk1"/>
                </a:solidFill>
              </a:defRPr>
            </a:lvl5pPr>
            <a:lvl6pPr lvl="5" rtl="0" algn="ctr">
              <a:spcBef>
                <a:spcPts val="0"/>
              </a:spcBef>
              <a:spcAft>
                <a:spcPts val="0"/>
              </a:spcAft>
              <a:buClr>
                <a:schemeClr val="dk1"/>
              </a:buClr>
              <a:buSzPts val="8000"/>
              <a:buNone/>
              <a:defRPr b="1" sz="8000">
                <a:solidFill>
                  <a:schemeClr val="dk1"/>
                </a:solidFill>
              </a:defRPr>
            </a:lvl6pPr>
            <a:lvl7pPr lvl="6" rtl="0" algn="ctr">
              <a:spcBef>
                <a:spcPts val="0"/>
              </a:spcBef>
              <a:spcAft>
                <a:spcPts val="0"/>
              </a:spcAft>
              <a:buClr>
                <a:schemeClr val="dk1"/>
              </a:buClr>
              <a:buSzPts val="8000"/>
              <a:buNone/>
              <a:defRPr b="1" sz="8000">
                <a:solidFill>
                  <a:schemeClr val="dk1"/>
                </a:solidFill>
              </a:defRPr>
            </a:lvl7pPr>
            <a:lvl8pPr lvl="7" rtl="0" algn="ctr">
              <a:spcBef>
                <a:spcPts val="0"/>
              </a:spcBef>
              <a:spcAft>
                <a:spcPts val="0"/>
              </a:spcAft>
              <a:buClr>
                <a:schemeClr val="dk1"/>
              </a:buClr>
              <a:buSzPts val="8000"/>
              <a:buNone/>
              <a:defRPr b="1" sz="8000">
                <a:solidFill>
                  <a:schemeClr val="dk1"/>
                </a:solidFill>
              </a:defRPr>
            </a:lvl8pPr>
            <a:lvl9pPr lvl="8" rtl="0" algn="ctr">
              <a:spcBef>
                <a:spcPts val="0"/>
              </a:spcBef>
              <a:spcAft>
                <a:spcPts val="0"/>
              </a:spcAft>
              <a:buClr>
                <a:schemeClr val="dk1"/>
              </a:buClr>
              <a:buSzPts val="8000"/>
              <a:buNone/>
              <a:defRPr b="1" sz="8000">
                <a:solidFill>
                  <a:schemeClr val="dk1"/>
                </a:solidFill>
              </a:defRPr>
            </a:lvl9pPr>
          </a:lstStyle>
          <a:p/>
        </p:txBody>
      </p:sp>
      <p:sp>
        <p:nvSpPr>
          <p:cNvPr id="99" name="Google Shape;99;p17"/>
          <p:cNvSpPr txBox="1"/>
          <p:nvPr>
            <p:ph idx="1" type="subTitle"/>
          </p:nvPr>
        </p:nvSpPr>
        <p:spPr>
          <a:xfrm>
            <a:off x="3058800" y="1873367"/>
            <a:ext cx="3026400" cy="99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_3">
    <p:bg>
      <p:bgPr>
        <a:solidFill>
          <a:schemeClr val="accent5"/>
        </a:solidFill>
      </p:bgPr>
    </p:bg>
    <p:spTree>
      <p:nvGrpSpPr>
        <p:cNvPr id="100" name="Shape 100"/>
        <p:cNvGrpSpPr/>
        <p:nvPr/>
      </p:nvGrpSpPr>
      <p:grpSpPr>
        <a:xfrm>
          <a:off x="0" y="0"/>
          <a:ext cx="0" cy="0"/>
          <a:chOff x="0" y="0"/>
          <a:chExt cx="0" cy="0"/>
        </a:xfrm>
      </p:grpSpPr>
      <p:sp>
        <p:nvSpPr>
          <p:cNvPr id="101" name="Google Shape;101;p18"/>
          <p:cNvSpPr txBox="1"/>
          <p:nvPr>
            <p:ph type="title"/>
          </p:nvPr>
        </p:nvSpPr>
        <p:spPr>
          <a:xfrm>
            <a:off x="1383600" y="2307450"/>
            <a:ext cx="63768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102" name="Google Shape;102;p18"/>
          <p:cNvSpPr txBox="1"/>
          <p:nvPr>
            <p:ph idx="2" type="title"/>
          </p:nvPr>
        </p:nvSpPr>
        <p:spPr>
          <a:xfrm>
            <a:off x="1120875" y="8994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03" name="Google Shape;103;p18"/>
          <p:cNvSpPr txBox="1"/>
          <p:nvPr>
            <p:ph idx="1" type="subTitle"/>
          </p:nvPr>
        </p:nvSpPr>
        <p:spPr>
          <a:xfrm>
            <a:off x="734175" y="1166874"/>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04" name="Google Shape;104;p18"/>
          <p:cNvSpPr txBox="1"/>
          <p:nvPr>
            <p:ph idx="3" type="title"/>
          </p:nvPr>
        </p:nvSpPr>
        <p:spPr>
          <a:xfrm>
            <a:off x="1120875" y="34779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05" name="Google Shape;105;p18"/>
          <p:cNvSpPr txBox="1"/>
          <p:nvPr>
            <p:ph idx="4" type="subTitle"/>
          </p:nvPr>
        </p:nvSpPr>
        <p:spPr>
          <a:xfrm>
            <a:off x="734175" y="3747815"/>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06" name="Google Shape;106;p18"/>
          <p:cNvSpPr txBox="1"/>
          <p:nvPr>
            <p:ph idx="5" type="title"/>
          </p:nvPr>
        </p:nvSpPr>
        <p:spPr>
          <a:xfrm>
            <a:off x="6063846" y="8994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07" name="Google Shape;107;p18"/>
          <p:cNvSpPr txBox="1"/>
          <p:nvPr>
            <p:ph idx="6" type="subTitle"/>
          </p:nvPr>
        </p:nvSpPr>
        <p:spPr>
          <a:xfrm>
            <a:off x="5677150" y="1166874"/>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08" name="Google Shape;108;p18"/>
          <p:cNvSpPr txBox="1"/>
          <p:nvPr>
            <p:ph idx="7" type="title"/>
          </p:nvPr>
        </p:nvSpPr>
        <p:spPr>
          <a:xfrm>
            <a:off x="6063846" y="347812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09" name="Google Shape;109;p18"/>
          <p:cNvSpPr txBox="1"/>
          <p:nvPr>
            <p:ph idx="8" type="subTitle"/>
          </p:nvPr>
        </p:nvSpPr>
        <p:spPr>
          <a:xfrm>
            <a:off x="5677150" y="3746088"/>
            <a:ext cx="2732700" cy="80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6">
    <p:bg>
      <p:bgPr>
        <a:solidFill>
          <a:schemeClr val="accent5"/>
        </a:solidFill>
      </p:bgPr>
    </p:bg>
    <p:spTree>
      <p:nvGrpSpPr>
        <p:cNvPr id="110" name="Shape 110"/>
        <p:cNvGrpSpPr/>
        <p:nvPr/>
      </p:nvGrpSpPr>
      <p:grpSpPr>
        <a:xfrm>
          <a:off x="0" y="0"/>
          <a:ext cx="0" cy="0"/>
          <a:chOff x="0" y="0"/>
          <a:chExt cx="0" cy="0"/>
        </a:xfrm>
      </p:grpSpPr>
      <p:sp>
        <p:nvSpPr>
          <p:cNvPr id="111" name="Google Shape;111;p19"/>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112" name="Google Shape;112;p19"/>
          <p:cNvSpPr txBox="1"/>
          <p:nvPr>
            <p:ph idx="1" type="subTitle"/>
          </p:nvPr>
        </p:nvSpPr>
        <p:spPr>
          <a:xfrm>
            <a:off x="1742675" y="3508850"/>
            <a:ext cx="2379600" cy="6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13" name="Google Shape;113;p19"/>
          <p:cNvSpPr txBox="1"/>
          <p:nvPr>
            <p:ph idx="2" type="subTitle"/>
          </p:nvPr>
        </p:nvSpPr>
        <p:spPr>
          <a:xfrm>
            <a:off x="5021770" y="3508850"/>
            <a:ext cx="2379600" cy="67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14" name="Google Shape;114;p19"/>
          <p:cNvSpPr txBox="1"/>
          <p:nvPr>
            <p:ph idx="3" type="title"/>
          </p:nvPr>
        </p:nvSpPr>
        <p:spPr>
          <a:xfrm>
            <a:off x="1865338" y="3248250"/>
            <a:ext cx="21342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15" name="Google Shape;115;p19"/>
          <p:cNvSpPr txBox="1"/>
          <p:nvPr>
            <p:ph idx="4" type="title"/>
          </p:nvPr>
        </p:nvSpPr>
        <p:spPr>
          <a:xfrm>
            <a:off x="5144462" y="3248250"/>
            <a:ext cx="21342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16" name="Google Shape;116;p19"/>
          <p:cNvSpPr/>
          <p:nvPr/>
        </p:nvSpPr>
        <p:spPr>
          <a:xfrm flipH="1" rot="10800000">
            <a:off x="0" y="-36200"/>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a:off x="6053100" y="30648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7">
    <p:bg>
      <p:bgPr>
        <a:solidFill>
          <a:schemeClr val="accent5"/>
        </a:solidFill>
      </p:bgPr>
    </p:bg>
    <p:spTree>
      <p:nvGrpSpPr>
        <p:cNvPr id="118" name="Shape 118"/>
        <p:cNvGrpSpPr/>
        <p:nvPr/>
      </p:nvGrpSpPr>
      <p:grpSpPr>
        <a:xfrm>
          <a:off x="0" y="0"/>
          <a:ext cx="0" cy="0"/>
          <a:chOff x="0" y="0"/>
          <a:chExt cx="0" cy="0"/>
        </a:xfrm>
      </p:grpSpPr>
      <p:sp>
        <p:nvSpPr>
          <p:cNvPr id="119" name="Google Shape;119;p20"/>
          <p:cNvSpPr txBox="1"/>
          <p:nvPr>
            <p:ph type="title"/>
          </p:nvPr>
        </p:nvSpPr>
        <p:spPr>
          <a:xfrm>
            <a:off x="1176825" y="2158150"/>
            <a:ext cx="1499100" cy="40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lt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20" name="Google Shape;120;p20"/>
          <p:cNvSpPr txBox="1"/>
          <p:nvPr>
            <p:ph idx="1" type="subTitle"/>
          </p:nvPr>
        </p:nvSpPr>
        <p:spPr>
          <a:xfrm>
            <a:off x="713225" y="2459250"/>
            <a:ext cx="2426100" cy="7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21" name="Google Shape;121;p20"/>
          <p:cNvSpPr txBox="1"/>
          <p:nvPr>
            <p:ph idx="2" type="title"/>
          </p:nvPr>
        </p:nvSpPr>
        <p:spPr>
          <a:xfrm>
            <a:off x="6468199" y="2158150"/>
            <a:ext cx="1499100" cy="40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lt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22" name="Google Shape;122;p20"/>
          <p:cNvSpPr txBox="1"/>
          <p:nvPr>
            <p:ph idx="3" type="subTitle"/>
          </p:nvPr>
        </p:nvSpPr>
        <p:spPr>
          <a:xfrm>
            <a:off x="6004683" y="2459250"/>
            <a:ext cx="2426100" cy="7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23" name="Google Shape;123;p20"/>
          <p:cNvSpPr txBox="1"/>
          <p:nvPr>
            <p:ph idx="4" type="title"/>
          </p:nvPr>
        </p:nvSpPr>
        <p:spPr>
          <a:xfrm>
            <a:off x="3822450" y="2158150"/>
            <a:ext cx="1499100" cy="40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lt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24" name="Google Shape;124;p20"/>
          <p:cNvSpPr txBox="1"/>
          <p:nvPr>
            <p:ph idx="5" type="subTitle"/>
          </p:nvPr>
        </p:nvSpPr>
        <p:spPr>
          <a:xfrm>
            <a:off x="3358950" y="2459250"/>
            <a:ext cx="2426100" cy="7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25" name="Google Shape;125;p20"/>
          <p:cNvSpPr/>
          <p:nvPr/>
        </p:nvSpPr>
        <p:spPr>
          <a:xfrm>
            <a:off x="3198450" y="3764666"/>
            <a:ext cx="2727900" cy="1416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txBox="1"/>
          <p:nvPr>
            <p:ph idx="6"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4784875" y="2098184"/>
            <a:ext cx="3423600" cy="8622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3600"/>
              <a:buNone/>
              <a:defRPr b="1" sz="3400">
                <a:solidFill>
                  <a:schemeClr val="dk1"/>
                </a:solidFill>
              </a:defRPr>
            </a:lvl1pPr>
            <a:lvl2pPr lvl="1" rtl="0" algn="r">
              <a:spcBef>
                <a:spcPts val="0"/>
              </a:spcBef>
              <a:spcAft>
                <a:spcPts val="0"/>
              </a:spcAft>
              <a:buClr>
                <a:schemeClr val="dk1"/>
              </a:buClr>
              <a:buSzPts val="3600"/>
              <a:buNone/>
              <a:defRPr b="1" sz="3600">
                <a:solidFill>
                  <a:schemeClr val="dk1"/>
                </a:solidFill>
              </a:defRPr>
            </a:lvl2pPr>
            <a:lvl3pPr lvl="2" rtl="0" algn="r">
              <a:spcBef>
                <a:spcPts val="0"/>
              </a:spcBef>
              <a:spcAft>
                <a:spcPts val="0"/>
              </a:spcAft>
              <a:buClr>
                <a:schemeClr val="dk1"/>
              </a:buClr>
              <a:buSzPts val="3600"/>
              <a:buNone/>
              <a:defRPr b="1" sz="3600">
                <a:solidFill>
                  <a:schemeClr val="dk1"/>
                </a:solidFill>
              </a:defRPr>
            </a:lvl3pPr>
            <a:lvl4pPr lvl="3" rtl="0" algn="r">
              <a:spcBef>
                <a:spcPts val="0"/>
              </a:spcBef>
              <a:spcAft>
                <a:spcPts val="0"/>
              </a:spcAft>
              <a:buClr>
                <a:schemeClr val="dk1"/>
              </a:buClr>
              <a:buSzPts val="3600"/>
              <a:buNone/>
              <a:defRPr b="1" sz="3600">
                <a:solidFill>
                  <a:schemeClr val="dk1"/>
                </a:solidFill>
              </a:defRPr>
            </a:lvl4pPr>
            <a:lvl5pPr lvl="4" rtl="0" algn="r">
              <a:spcBef>
                <a:spcPts val="0"/>
              </a:spcBef>
              <a:spcAft>
                <a:spcPts val="0"/>
              </a:spcAft>
              <a:buClr>
                <a:schemeClr val="dk1"/>
              </a:buClr>
              <a:buSzPts val="3600"/>
              <a:buNone/>
              <a:defRPr b="1" sz="3600">
                <a:solidFill>
                  <a:schemeClr val="dk1"/>
                </a:solidFill>
              </a:defRPr>
            </a:lvl5pPr>
            <a:lvl6pPr lvl="5" rtl="0" algn="r">
              <a:spcBef>
                <a:spcPts val="0"/>
              </a:spcBef>
              <a:spcAft>
                <a:spcPts val="0"/>
              </a:spcAft>
              <a:buClr>
                <a:schemeClr val="dk1"/>
              </a:buClr>
              <a:buSzPts val="3600"/>
              <a:buNone/>
              <a:defRPr b="1" sz="3600">
                <a:solidFill>
                  <a:schemeClr val="dk1"/>
                </a:solidFill>
              </a:defRPr>
            </a:lvl6pPr>
            <a:lvl7pPr lvl="6" rtl="0" algn="r">
              <a:spcBef>
                <a:spcPts val="0"/>
              </a:spcBef>
              <a:spcAft>
                <a:spcPts val="0"/>
              </a:spcAft>
              <a:buClr>
                <a:schemeClr val="dk1"/>
              </a:buClr>
              <a:buSzPts val="3600"/>
              <a:buNone/>
              <a:defRPr b="1" sz="3600">
                <a:solidFill>
                  <a:schemeClr val="dk1"/>
                </a:solidFill>
              </a:defRPr>
            </a:lvl7pPr>
            <a:lvl8pPr lvl="7" rtl="0" algn="r">
              <a:spcBef>
                <a:spcPts val="0"/>
              </a:spcBef>
              <a:spcAft>
                <a:spcPts val="0"/>
              </a:spcAft>
              <a:buClr>
                <a:schemeClr val="dk1"/>
              </a:buClr>
              <a:buSzPts val="3600"/>
              <a:buNone/>
              <a:defRPr b="1" sz="3600">
                <a:solidFill>
                  <a:schemeClr val="dk1"/>
                </a:solidFill>
              </a:defRPr>
            </a:lvl8pPr>
            <a:lvl9pPr lvl="8" rtl="0" algn="r">
              <a:spcBef>
                <a:spcPts val="0"/>
              </a:spcBef>
              <a:spcAft>
                <a:spcPts val="0"/>
              </a:spcAft>
              <a:buClr>
                <a:schemeClr val="dk1"/>
              </a:buClr>
              <a:buSzPts val="3600"/>
              <a:buNone/>
              <a:defRPr b="1" sz="3600">
                <a:solidFill>
                  <a:schemeClr val="dk1"/>
                </a:solidFill>
              </a:defRPr>
            </a:lvl9pPr>
          </a:lstStyle>
          <a:p/>
        </p:txBody>
      </p:sp>
      <p:sp>
        <p:nvSpPr>
          <p:cNvPr id="17" name="Google Shape;17;p3"/>
          <p:cNvSpPr txBox="1"/>
          <p:nvPr>
            <p:ph hasCustomPrompt="1" idx="2" type="title"/>
          </p:nvPr>
        </p:nvSpPr>
        <p:spPr>
          <a:xfrm>
            <a:off x="5151175" y="1032009"/>
            <a:ext cx="3057300" cy="8622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8000"/>
              <a:buNone/>
              <a:defRPr b="1" sz="8000">
                <a:solidFill>
                  <a:schemeClr val="dk1"/>
                </a:solidFill>
              </a:defRPr>
            </a:lvl1pPr>
            <a:lvl2pPr lvl="1" rtl="0" algn="r">
              <a:spcBef>
                <a:spcPts val="0"/>
              </a:spcBef>
              <a:spcAft>
                <a:spcPts val="0"/>
              </a:spcAft>
              <a:buClr>
                <a:schemeClr val="dk1"/>
              </a:buClr>
              <a:buSzPts val="8000"/>
              <a:buNone/>
              <a:defRPr b="1" sz="8000">
                <a:solidFill>
                  <a:schemeClr val="dk1"/>
                </a:solidFill>
              </a:defRPr>
            </a:lvl2pPr>
            <a:lvl3pPr lvl="2" rtl="0" algn="r">
              <a:spcBef>
                <a:spcPts val="0"/>
              </a:spcBef>
              <a:spcAft>
                <a:spcPts val="0"/>
              </a:spcAft>
              <a:buClr>
                <a:schemeClr val="dk1"/>
              </a:buClr>
              <a:buSzPts val="8000"/>
              <a:buNone/>
              <a:defRPr b="1" sz="8000">
                <a:solidFill>
                  <a:schemeClr val="dk1"/>
                </a:solidFill>
              </a:defRPr>
            </a:lvl3pPr>
            <a:lvl4pPr lvl="3" rtl="0" algn="r">
              <a:spcBef>
                <a:spcPts val="0"/>
              </a:spcBef>
              <a:spcAft>
                <a:spcPts val="0"/>
              </a:spcAft>
              <a:buClr>
                <a:schemeClr val="dk1"/>
              </a:buClr>
              <a:buSzPts val="8000"/>
              <a:buNone/>
              <a:defRPr b="1" sz="8000">
                <a:solidFill>
                  <a:schemeClr val="dk1"/>
                </a:solidFill>
              </a:defRPr>
            </a:lvl4pPr>
            <a:lvl5pPr lvl="4" rtl="0" algn="r">
              <a:spcBef>
                <a:spcPts val="0"/>
              </a:spcBef>
              <a:spcAft>
                <a:spcPts val="0"/>
              </a:spcAft>
              <a:buClr>
                <a:schemeClr val="dk1"/>
              </a:buClr>
              <a:buSzPts val="8000"/>
              <a:buNone/>
              <a:defRPr b="1" sz="8000">
                <a:solidFill>
                  <a:schemeClr val="dk1"/>
                </a:solidFill>
              </a:defRPr>
            </a:lvl5pPr>
            <a:lvl6pPr lvl="5" rtl="0" algn="r">
              <a:spcBef>
                <a:spcPts val="0"/>
              </a:spcBef>
              <a:spcAft>
                <a:spcPts val="0"/>
              </a:spcAft>
              <a:buClr>
                <a:schemeClr val="dk1"/>
              </a:buClr>
              <a:buSzPts val="8000"/>
              <a:buNone/>
              <a:defRPr b="1" sz="8000">
                <a:solidFill>
                  <a:schemeClr val="dk1"/>
                </a:solidFill>
              </a:defRPr>
            </a:lvl6pPr>
            <a:lvl7pPr lvl="6" rtl="0" algn="r">
              <a:spcBef>
                <a:spcPts val="0"/>
              </a:spcBef>
              <a:spcAft>
                <a:spcPts val="0"/>
              </a:spcAft>
              <a:buClr>
                <a:schemeClr val="dk1"/>
              </a:buClr>
              <a:buSzPts val="8000"/>
              <a:buNone/>
              <a:defRPr b="1" sz="8000">
                <a:solidFill>
                  <a:schemeClr val="dk1"/>
                </a:solidFill>
              </a:defRPr>
            </a:lvl7pPr>
            <a:lvl8pPr lvl="7" rtl="0" algn="r">
              <a:spcBef>
                <a:spcPts val="0"/>
              </a:spcBef>
              <a:spcAft>
                <a:spcPts val="0"/>
              </a:spcAft>
              <a:buClr>
                <a:schemeClr val="dk1"/>
              </a:buClr>
              <a:buSzPts val="8000"/>
              <a:buNone/>
              <a:defRPr b="1" sz="8000">
                <a:solidFill>
                  <a:schemeClr val="dk1"/>
                </a:solidFill>
              </a:defRPr>
            </a:lvl8pPr>
            <a:lvl9pPr lvl="8" rtl="0" algn="r">
              <a:spcBef>
                <a:spcPts val="0"/>
              </a:spcBef>
              <a:spcAft>
                <a:spcPts val="0"/>
              </a:spcAft>
              <a:buClr>
                <a:schemeClr val="dk1"/>
              </a:buClr>
              <a:buSzPts val="8000"/>
              <a:buNone/>
              <a:defRPr b="1" sz="8000">
                <a:solidFill>
                  <a:schemeClr val="dk1"/>
                </a:solidFill>
              </a:defRPr>
            </a:lvl9pPr>
          </a:lstStyle>
          <a:p>
            <a:r>
              <a:t>xx%</a:t>
            </a:r>
          </a:p>
        </p:txBody>
      </p:sp>
      <p:sp>
        <p:nvSpPr>
          <p:cNvPr id="18" name="Google Shape;18;p3"/>
          <p:cNvSpPr txBox="1"/>
          <p:nvPr>
            <p:ph idx="1" type="subTitle"/>
          </p:nvPr>
        </p:nvSpPr>
        <p:spPr>
          <a:xfrm>
            <a:off x="6127050" y="3320300"/>
            <a:ext cx="2081400" cy="52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19" name="Google Shape;19;p3"/>
          <p:cNvCxnSpPr/>
          <p:nvPr/>
        </p:nvCxnSpPr>
        <p:spPr>
          <a:xfrm flipH="1">
            <a:off x="2814150" y="-1263000"/>
            <a:ext cx="3757500" cy="4183800"/>
          </a:xfrm>
          <a:prstGeom prst="straightConnector1">
            <a:avLst/>
          </a:prstGeom>
          <a:noFill/>
          <a:ln cap="flat" cmpd="sng" w="19050">
            <a:solidFill>
              <a:schemeClr val="dk1"/>
            </a:solidFill>
            <a:prstDash val="solid"/>
            <a:round/>
            <a:headEnd len="med" w="med" type="none"/>
            <a:tailEnd len="med" w="med" type="none"/>
          </a:ln>
        </p:spPr>
      </p:cxnSp>
      <p:sp>
        <p:nvSpPr>
          <p:cNvPr id="20" name="Google Shape;20;p3"/>
          <p:cNvSpPr/>
          <p:nvPr/>
        </p:nvSpPr>
        <p:spPr>
          <a:xfrm flipH="1">
            <a:off x="7919875" y="3825775"/>
            <a:ext cx="1296000" cy="1382400"/>
          </a:xfrm>
          <a:prstGeom prst="rtTriangl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8">
    <p:bg>
      <p:bgPr>
        <a:solidFill>
          <a:schemeClr val="accent5"/>
        </a:solidFill>
      </p:bgPr>
    </p:bg>
    <p:spTree>
      <p:nvGrpSpPr>
        <p:cNvPr id="127" name="Shape 127"/>
        <p:cNvGrpSpPr/>
        <p:nvPr/>
      </p:nvGrpSpPr>
      <p:grpSpPr>
        <a:xfrm>
          <a:off x="0" y="0"/>
          <a:ext cx="0" cy="0"/>
          <a:chOff x="0" y="0"/>
          <a:chExt cx="0" cy="0"/>
        </a:xfrm>
      </p:grpSpPr>
      <p:sp>
        <p:nvSpPr>
          <p:cNvPr id="128" name="Google Shape;128;p21"/>
          <p:cNvSpPr txBox="1"/>
          <p:nvPr>
            <p:ph idx="1" type="body"/>
          </p:nvPr>
        </p:nvSpPr>
        <p:spPr>
          <a:xfrm>
            <a:off x="2078825" y="4335775"/>
            <a:ext cx="5229300" cy="4251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lgn="ctr">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129" name="Google Shape;129;p21"/>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130" name="Google Shape;130;p21"/>
          <p:cNvSpPr/>
          <p:nvPr/>
        </p:nvSpPr>
        <p:spPr>
          <a:xfrm>
            <a:off x="-519650" y="2386850"/>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1" name="Google Shape;131;p21"/>
          <p:cNvSpPr/>
          <p:nvPr/>
        </p:nvSpPr>
        <p:spPr>
          <a:xfrm>
            <a:off x="-738725"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2" name="Google Shape;132;p21"/>
          <p:cNvSpPr/>
          <p:nvPr/>
        </p:nvSpPr>
        <p:spPr>
          <a:xfrm rot="10800000">
            <a:off x="67278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33" name="Google Shape;133;p21"/>
          <p:cNvSpPr/>
          <p:nvPr/>
        </p:nvSpPr>
        <p:spPr>
          <a:xfrm rot="10800000">
            <a:off x="509275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1">
    <p:bg>
      <p:bgPr>
        <a:solidFill>
          <a:schemeClr val="accent5"/>
        </a:solidFill>
      </p:bgPr>
    </p:bg>
    <p:spTree>
      <p:nvGrpSpPr>
        <p:cNvPr id="134" name="Shape 134"/>
        <p:cNvGrpSpPr/>
        <p:nvPr/>
      </p:nvGrpSpPr>
      <p:grpSpPr>
        <a:xfrm>
          <a:off x="0" y="0"/>
          <a:ext cx="0" cy="0"/>
          <a:chOff x="0" y="0"/>
          <a:chExt cx="0" cy="0"/>
        </a:xfrm>
      </p:grpSpPr>
      <p:sp>
        <p:nvSpPr>
          <p:cNvPr id="135" name="Google Shape;135;p22"/>
          <p:cNvSpPr txBox="1"/>
          <p:nvPr>
            <p:ph type="title"/>
          </p:nvPr>
        </p:nvSpPr>
        <p:spPr>
          <a:xfrm>
            <a:off x="956375" y="3553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36" name="Google Shape;136;p22"/>
          <p:cNvSpPr txBox="1"/>
          <p:nvPr>
            <p:ph idx="1" type="subTitle"/>
          </p:nvPr>
        </p:nvSpPr>
        <p:spPr>
          <a:xfrm>
            <a:off x="713225" y="3828005"/>
            <a:ext cx="21450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37" name="Google Shape;137;p22"/>
          <p:cNvSpPr txBox="1"/>
          <p:nvPr>
            <p:ph idx="2" type="title"/>
          </p:nvPr>
        </p:nvSpPr>
        <p:spPr>
          <a:xfrm>
            <a:off x="6528925" y="3553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38" name="Google Shape;138;p22"/>
          <p:cNvSpPr txBox="1"/>
          <p:nvPr>
            <p:ph idx="3" type="subTitle"/>
          </p:nvPr>
        </p:nvSpPr>
        <p:spPr>
          <a:xfrm>
            <a:off x="6305275" y="3828005"/>
            <a:ext cx="21450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39" name="Google Shape;139;p22"/>
          <p:cNvSpPr txBox="1"/>
          <p:nvPr>
            <p:ph idx="4" type="title"/>
          </p:nvPr>
        </p:nvSpPr>
        <p:spPr>
          <a:xfrm>
            <a:off x="3752400" y="3553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40" name="Google Shape;140;p22"/>
          <p:cNvSpPr txBox="1"/>
          <p:nvPr>
            <p:ph idx="5" type="subTitle"/>
          </p:nvPr>
        </p:nvSpPr>
        <p:spPr>
          <a:xfrm>
            <a:off x="3509250" y="3828005"/>
            <a:ext cx="21450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41" name="Google Shape;141;p22"/>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29">
    <p:bg>
      <p:bgPr>
        <a:solidFill>
          <a:schemeClr val="accent5"/>
        </a:solidFill>
      </p:bgPr>
    </p:bg>
    <p:spTree>
      <p:nvGrpSpPr>
        <p:cNvPr id="142" name="Shape 142"/>
        <p:cNvGrpSpPr/>
        <p:nvPr/>
      </p:nvGrpSpPr>
      <p:grpSpPr>
        <a:xfrm>
          <a:off x="0" y="0"/>
          <a:ext cx="0" cy="0"/>
          <a:chOff x="0" y="0"/>
          <a:chExt cx="0" cy="0"/>
        </a:xfrm>
      </p:grpSpPr>
      <p:sp>
        <p:nvSpPr>
          <p:cNvPr id="143" name="Google Shape;143;p23"/>
          <p:cNvSpPr/>
          <p:nvPr/>
        </p:nvSpPr>
        <p:spPr>
          <a:xfrm>
            <a:off x="-3485600" y="1687000"/>
            <a:ext cx="7403100" cy="3794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3"/>
          <p:cNvSpPr/>
          <p:nvPr/>
        </p:nvSpPr>
        <p:spPr>
          <a:xfrm>
            <a:off x="779625" y="1433800"/>
            <a:ext cx="7737300" cy="317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3"/>
          <p:cNvSpPr txBox="1"/>
          <p:nvPr>
            <p:ph type="title"/>
          </p:nvPr>
        </p:nvSpPr>
        <p:spPr>
          <a:xfrm>
            <a:off x="1043779" y="1830575"/>
            <a:ext cx="1897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46" name="Google Shape;146;p23"/>
          <p:cNvSpPr txBox="1"/>
          <p:nvPr>
            <p:ph idx="1" type="subTitle"/>
          </p:nvPr>
        </p:nvSpPr>
        <p:spPr>
          <a:xfrm>
            <a:off x="1059229" y="2140283"/>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47" name="Google Shape;147;p23"/>
          <p:cNvSpPr txBox="1"/>
          <p:nvPr>
            <p:ph idx="2" type="title"/>
          </p:nvPr>
        </p:nvSpPr>
        <p:spPr>
          <a:xfrm>
            <a:off x="1043779" y="3280851"/>
            <a:ext cx="1897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48" name="Google Shape;148;p23"/>
          <p:cNvSpPr txBox="1"/>
          <p:nvPr>
            <p:ph idx="3" type="subTitle"/>
          </p:nvPr>
        </p:nvSpPr>
        <p:spPr>
          <a:xfrm>
            <a:off x="1059229" y="36144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49" name="Google Shape;149;p23"/>
          <p:cNvSpPr txBox="1"/>
          <p:nvPr>
            <p:ph idx="4" type="title"/>
          </p:nvPr>
        </p:nvSpPr>
        <p:spPr>
          <a:xfrm>
            <a:off x="3631360" y="1830575"/>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50" name="Google Shape;150;p23"/>
          <p:cNvSpPr txBox="1"/>
          <p:nvPr>
            <p:ph idx="5" type="subTitle"/>
          </p:nvPr>
        </p:nvSpPr>
        <p:spPr>
          <a:xfrm>
            <a:off x="3639010" y="21402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51" name="Google Shape;151;p23"/>
          <p:cNvSpPr txBox="1"/>
          <p:nvPr>
            <p:ph idx="6" type="title"/>
          </p:nvPr>
        </p:nvSpPr>
        <p:spPr>
          <a:xfrm>
            <a:off x="3631360" y="3280851"/>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52" name="Google Shape;152;p23"/>
          <p:cNvSpPr txBox="1"/>
          <p:nvPr>
            <p:ph idx="7" type="subTitle"/>
          </p:nvPr>
        </p:nvSpPr>
        <p:spPr>
          <a:xfrm>
            <a:off x="3639010" y="36144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53" name="Google Shape;153;p23"/>
          <p:cNvSpPr txBox="1"/>
          <p:nvPr>
            <p:ph idx="8" type="title"/>
          </p:nvPr>
        </p:nvSpPr>
        <p:spPr>
          <a:xfrm>
            <a:off x="6215127" y="1830575"/>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54" name="Google Shape;154;p23"/>
          <p:cNvSpPr txBox="1"/>
          <p:nvPr>
            <p:ph idx="9" type="subTitle"/>
          </p:nvPr>
        </p:nvSpPr>
        <p:spPr>
          <a:xfrm>
            <a:off x="6219627" y="21402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55" name="Google Shape;155;p23"/>
          <p:cNvSpPr txBox="1"/>
          <p:nvPr>
            <p:ph idx="13" type="title"/>
          </p:nvPr>
        </p:nvSpPr>
        <p:spPr>
          <a:xfrm>
            <a:off x="6215127" y="3280851"/>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b="1"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56" name="Google Shape;156;p23"/>
          <p:cNvSpPr txBox="1"/>
          <p:nvPr>
            <p:ph idx="14" type="subTitle"/>
          </p:nvPr>
        </p:nvSpPr>
        <p:spPr>
          <a:xfrm>
            <a:off x="6219627" y="36144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57" name="Google Shape;157;p23"/>
          <p:cNvSpPr txBox="1"/>
          <p:nvPr>
            <p:ph idx="15"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2">
    <p:bg>
      <p:bgPr>
        <a:solidFill>
          <a:schemeClr val="accent5"/>
        </a:solidFill>
      </p:bgPr>
    </p:bg>
    <p:spTree>
      <p:nvGrpSpPr>
        <p:cNvPr id="158" name="Shape 158"/>
        <p:cNvGrpSpPr/>
        <p:nvPr/>
      </p:nvGrpSpPr>
      <p:grpSpPr>
        <a:xfrm>
          <a:off x="0" y="0"/>
          <a:ext cx="0" cy="0"/>
          <a:chOff x="0" y="0"/>
          <a:chExt cx="0" cy="0"/>
        </a:xfrm>
      </p:grpSpPr>
      <p:sp>
        <p:nvSpPr>
          <p:cNvPr id="159" name="Google Shape;159;p24"/>
          <p:cNvSpPr/>
          <p:nvPr/>
        </p:nvSpPr>
        <p:spPr>
          <a:xfrm rot="10800000">
            <a:off x="5891850" y="-387100"/>
            <a:ext cx="5264100" cy="2697600"/>
          </a:xfrm>
          <a:prstGeom prst="triangle">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4"/>
          <p:cNvSpPr/>
          <p:nvPr/>
        </p:nvSpPr>
        <p:spPr>
          <a:xfrm>
            <a:off x="-5191825" y="2310500"/>
            <a:ext cx="7403100" cy="3794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4"/>
          <p:cNvSpPr txBox="1"/>
          <p:nvPr>
            <p:ph type="title"/>
          </p:nvPr>
        </p:nvSpPr>
        <p:spPr>
          <a:xfrm>
            <a:off x="862450" y="33244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62" name="Google Shape;162;p24"/>
          <p:cNvSpPr txBox="1"/>
          <p:nvPr>
            <p:ph idx="1" type="subTitle"/>
          </p:nvPr>
        </p:nvSpPr>
        <p:spPr>
          <a:xfrm>
            <a:off x="424450" y="3583211"/>
            <a:ext cx="2639700" cy="8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63" name="Google Shape;163;p24"/>
          <p:cNvSpPr txBox="1"/>
          <p:nvPr>
            <p:ph idx="2" type="title"/>
          </p:nvPr>
        </p:nvSpPr>
        <p:spPr>
          <a:xfrm>
            <a:off x="6525755" y="33244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64" name="Google Shape;164;p24"/>
          <p:cNvSpPr txBox="1"/>
          <p:nvPr>
            <p:ph idx="3" type="subTitle"/>
          </p:nvPr>
        </p:nvSpPr>
        <p:spPr>
          <a:xfrm>
            <a:off x="6087751" y="3583211"/>
            <a:ext cx="2639700" cy="8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65" name="Google Shape;165;p24"/>
          <p:cNvSpPr txBox="1"/>
          <p:nvPr>
            <p:ph idx="4" type="title"/>
          </p:nvPr>
        </p:nvSpPr>
        <p:spPr>
          <a:xfrm>
            <a:off x="3690150" y="33244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b="1"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66" name="Google Shape;166;p24"/>
          <p:cNvSpPr txBox="1"/>
          <p:nvPr>
            <p:ph idx="5" type="subTitle"/>
          </p:nvPr>
        </p:nvSpPr>
        <p:spPr>
          <a:xfrm>
            <a:off x="3252148" y="3583211"/>
            <a:ext cx="2639700" cy="80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67" name="Google Shape;167;p24"/>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4">
    <p:bg>
      <p:bgPr>
        <a:solidFill>
          <a:schemeClr val="accent5"/>
        </a:solidFill>
      </p:bgPr>
    </p:bg>
    <p:spTree>
      <p:nvGrpSpPr>
        <p:cNvPr id="168" name="Shape 168"/>
        <p:cNvGrpSpPr/>
        <p:nvPr/>
      </p:nvGrpSpPr>
      <p:grpSpPr>
        <a:xfrm>
          <a:off x="0" y="0"/>
          <a:ext cx="0" cy="0"/>
          <a:chOff x="0" y="0"/>
          <a:chExt cx="0" cy="0"/>
        </a:xfrm>
      </p:grpSpPr>
      <p:sp>
        <p:nvSpPr>
          <p:cNvPr id="169" name="Google Shape;169;p25"/>
          <p:cNvSpPr txBox="1"/>
          <p:nvPr>
            <p:ph type="title"/>
          </p:nvPr>
        </p:nvSpPr>
        <p:spPr>
          <a:xfrm>
            <a:off x="4260300" y="530725"/>
            <a:ext cx="51954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170" name="Google Shape;170;p25"/>
          <p:cNvSpPr/>
          <p:nvPr/>
        </p:nvSpPr>
        <p:spPr>
          <a:xfrm rot="10800000">
            <a:off x="6907925" y="-808550"/>
            <a:ext cx="3405900" cy="33024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1" name="Google Shape;171;p25"/>
          <p:cNvSpPr/>
          <p:nvPr/>
        </p:nvSpPr>
        <p:spPr>
          <a:xfrm rot="10800000">
            <a:off x="6967925" y="-903800"/>
            <a:ext cx="3405900" cy="3302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2">
    <p:bg>
      <p:bgPr>
        <a:solidFill>
          <a:schemeClr val="accent5"/>
        </a:solidFill>
      </p:bgPr>
    </p:bg>
    <p:spTree>
      <p:nvGrpSpPr>
        <p:cNvPr id="172" name="Shape 172"/>
        <p:cNvGrpSpPr/>
        <p:nvPr/>
      </p:nvGrpSpPr>
      <p:grpSpPr>
        <a:xfrm>
          <a:off x="0" y="0"/>
          <a:ext cx="0" cy="0"/>
          <a:chOff x="0" y="0"/>
          <a:chExt cx="0" cy="0"/>
        </a:xfrm>
      </p:grpSpPr>
      <p:sp>
        <p:nvSpPr>
          <p:cNvPr id="173" name="Google Shape;173;p26"/>
          <p:cNvSpPr txBox="1"/>
          <p:nvPr>
            <p:ph type="title"/>
          </p:nvPr>
        </p:nvSpPr>
        <p:spPr>
          <a:xfrm>
            <a:off x="713225" y="530725"/>
            <a:ext cx="73599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174" name="Google Shape;174;p26"/>
          <p:cNvSpPr/>
          <p:nvPr/>
        </p:nvSpPr>
        <p:spPr>
          <a:xfrm>
            <a:off x="-1776650" y="270117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5" name="Google Shape;175;p26"/>
          <p:cNvSpPr/>
          <p:nvPr/>
        </p:nvSpPr>
        <p:spPr>
          <a:xfrm rot="10800000">
            <a:off x="6494725" y="-118225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76" name="Google Shape;176;p26"/>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2_1">
    <p:bg>
      <p:bgPr>
        <a:solidFill>
          <a:schemeClr val="accent5"/>
        </a:solidFill>
      </p:bgPr>
    </p:bg>
    <p:spTree>
      <p:nvGrpSpPr>
        <p:cNvPr id="177" name="Shape 177"/>
        <p:cNvGrpSpPr/>
        <p:nvPr/>
      </p:nvGrpSpPr>
      <p:grpSpPr>
        <a:xfrm>
          <a:off x="0" y="0"/>
          <a:ext cx="0" cy="0"/>
          <a:chOff x="0" y="0"/>
          <a:chExt cx="0" cy="0"/>
        </a:xfrm>
      </p:grpSpPr>
      <p:sp>
        <p:nvSpPr>
          <p:cNvPr id="178" name="Google Shape;178;p27"/>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179" name="Google Shape;179;p27"/>
          <p:cNvSpPr/>
          <p:nvPr/>
        </p:nvSpPr>
        <p:spPr>
          <a:xfrm flipH="1" rot="10800000">
            <a:off x="-287750" y="-113775"/>
            <a:ext cx="2978700" cy="3082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7"/>
          <p:cNvSpPr/>
          <p:nvPr/>
        </p:nvSpPr>
        <p:spPr>
          <a:xfrm>
            <a:off x="5008975" y="1687000"/>
            <a:ext cx="7403100" cy="3794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3">
    <p:bg>
      <p:bgPr>
        <a:solidFill>
          <a:schemeClr val="accent5"/>
        </a:solidFill>
      </p:bgPr>
    </p:bg>
    <p:spTree>
      <p:nvGrpSpPr>
        <p:cNvPr id="181" name="Shape 181"/>
        <p:cNvGrpSpPr/>
        <p:nvPr/>
      </p:nvGrpSpPr>
      <p:grpSpPr>
        <a:xfrm>
          <a:off x="0" y="0"/>
          <a:ext cx="0" cy="0"/>
          <a:chOff x="0" y="0"/>
          <a:chExt cx="0" cy="0"/>
        </a:xfrm>
      </p:grpSpPr>
      <p:sp>
        <p:nvSpPr>
          <p:cNvPr id="182" name="Google Shape;182;p28"/>
          <p:cNvSpPr txBox="1"/>
          <p:nvPr>
            <p:ph type="title"/>
          </p:nvPr>
        </p:nvSpPr>
        <p:spPr>
          <a:xfrm>
            <a:off x="716550" y="530725"/>
            <a:ext cx="7710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183" name="Google Shape;183;p28"/>
          <p:cNvSpPr/>
          <p:nvPr/>
        </p:nvSpPr>
        <p:spPr>
          <a:xfrm>
            <a:off x="-1681400" y="248210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4" name="Google Shape;184;p28"/>
          <p:cNvSpPr/>
          <p:nvPr/>
        </p:nvSpPr>
        <p:spPr>
          <a:xfrm rot="10800000">
            <a:off x="6494725" y="-11822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5" name="Google Shape;185;p28"/>
          <p:cNvSpPr/>
          <p:nvPr/>
        </p:nvSpPr>
        <p:spPr>
          <a:xfrm rot="10800000">
            <a:off x="54547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1_1_2">
    <p:bg>
      <p:bgPr>
        <a:solidFill>
          <a:schemeClr val="accent5"/>
        </a:solidFill>
      </p:bgPr>
    </p:bg>
    <p:spTree>
      <p:nvGrpSpPr>
        <p:cNvPr id="186" name="Shape 186"/>
        <p:cNvGrpSpPr/>
        <p:nvPr/>
      </p:nvGrpSpPr>
      <p:grpSpPr>
        <a:xfrm>
          <a:off x="0" y="0"/>
          <a:ext cx="0" cy="0"/>
          <a:chOff x="0" y="0"/>
          <a:chExt cx="0" cy="0"/>
        </a:xfrm>
      </p:grpSpPr>
      <p:sp>
        <p:nvSpPr>
          <p:cNvPr id="187" name="Google Shape;187;p29"/>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188" name="Google Shape;188;p29"/>
          <p:cNvSpPr txBox="1"/>
          <p:nvPr>
            <p:ph idx="2" type="title"/>
          </p:nvPr>
        </p:nvSpPr>
        <p:spPr>
          <a:xfrm>
            <a:off x="1284681" y="3270025"/>
            <a:ext cx="11598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89" name="Google Shape;189;p29"/>
          <p:cNvSpPr txBox="1"/>
          <p:nvPr>
            <p:ph idx="1" type="subTitle"/>
          </p:nvPr>
        </p:nvSpPr>
        <p:spPr>
          <a:xfrm>
            <a:off x="940581" y="3541195"/>
            <a:ext cx="18480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90" name="Google Shape;190;p29"/>
          <p:cNvSpPr txBox="1"/>
          <p:nvPr>
            <p:ph idx="3" type="title"/>
          </p:nvPr>
        </p:nvSpPr>
        <p:spPr>
          <a:xfrm>
            <a:off x="6699519" y="3257475"/>
            <a:ext cx="11598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91" name="Google Shape;191;p29"/>
          <p:cNvSpPr txBox="1"/>
          <p:nvPr>
            <p:ph idx="4" type="subTitle"/>
          </p:nvPr>
        </p:nvSpPr>
        <p:spPr>
          <a:xfrm>
            <a:off x="6355419" y="3520107"/>
            <a:ext cx="18480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92" name="Google Shape;192;p29"/>
          <p:cNvSpPr txBox="1"/>
          <p:nvPr>
            <p:ph idx="5" type="title"/>
          </p:nvPr>
        </p:nvSpPr>
        <p:spPr>
          <a:xfrm>
            <a:off x="3990022" y="3270025"/>
            <a:ext cx="11598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93" name="Google Shape;193;p29"/>
          <p:cNvSpPr txBox="1"/>
          <p:nvPr>
            <p:ph idx="6" type="subTitle"/>
          </p:nvPr>
        </p:nvSpPr>
        <p:spPr>
          <a:xfrm>
            <a:off x="3645922" y="3541195"/>
            <a:ext cx="18480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3">
    <p:bg>
      <p:bgPr>
        <a:solidFill>
          <a:schemeClr val="accent5"/>
        </a:solidFill>
      </p:bgPr>
    </p:bg>
    <p:spTree>
      <p:nvGrpSpPr>
        <p:cNvPr id="194" name="Shape 194"/>
        <p:cNvGrpSpPr/>
        <p:nvPr/>
      </p:nvGrpSpPr>
      <p:grpSpPr>
        <a:xfrm>
          <a:off x="0" y="0"/>
          <a:ext cx="0" cy="0"/>
          <a:chOff x="0" y="0"/>
          <a:chExt cx="0" cy="0"/>
        </a:xfrm>
      </p:grpSpPr>
      <p:sp>
        <p:nvSpPr>
          <p:cNvPr id="195" name="Google Shape;195;p30"/>
          <p:cNvSpPr/>
          <p:nvPr/>
        </p:nvSpPr>
        <p:spPr>
          <a:xfrm flipH="1">
            <a:off x="4458687" y="-942975"/>
            <a:ext cx="8250600" cy="79998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96" name="Google Shape;196;p30"/>
          <p:cNvSpPr/>
          <p:nvPr/>
        </p:nvSpPr>
        <p:spPr>
          <a:xfrm>
            <a:off x="3310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0"/>
          <p:cNvSpPr/>
          <p:nvPr/>
        </p:nvSpPr>
        <p:spPr>
          <a:xfrm>
            <a:off x="535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0"/>
          <p:cNvSpPr/>
          <p:nvPr/>
        </p:nvSpPr>
        <p:spPr>
          <a:xfrm>
            <a:off x="6085050" y="19475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txBox="1"/>
          <p:nvPr>
            <p:ph idx="1" type="subTitle"/>
          </p:nvPr>
        </p:nvSpPr>
        <p:spPr>
          <a:xfrm>
            <a:off x="653699" y="31411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200" name="Google Shape;200;p30"/>
          <p:cNvSpPr txBox="1"/>
          <p:nvPr>
            <p:ph idx="2" type="subTitle"/>
          </p:nvPr>
        </p:nvSpPr>
        <p:spPr>
          <a:xfrm>
            <a:off x="3439674" y="31411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201" name="Google Shape;201;p30"/>
          <p:cNvSpPr txBox="1"/>
          <p:nvPr>
            <p:ph idx="3" type="subTitle"/>
          </p:nvPr>
        </p:nvSpPr>
        <p:spPr>
          <a:xfrm>
            <a:off x="6203701" y="31411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202" name="Google Shape;202;p30"/>
          <p:cNvSpPr txBox="1"/>
          <p:nvPr>
            <p:ph hasCustomPrompt="1" type="title"/>
          </p:nvPr>
        </p:nvSpPr>
        <p:spPr>
          <a:xfrm>
            <a:off x="588299" y="24681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1" sz="4000">
                <a:solidFill>
                  <a:schemeClr val="lt1"/>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203" name="Google Shape;203;p30"/>
          <p:cNvSpPr txBox="1"/>
          <p:nvPr>
            <p:ph hasCustomPrompt="1" idx="4" type="title"/>
          </p:nvPr>
        </p:nvSpPr>
        <p:spPr>
          <a:xfrm>
            <a:off x="3363300" y="24681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1" sz="4000">
                <a:solidFill>
                  <a:schemeClr val="lt1"/>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204" name="Google Shape;204;p30"/>
          <p:cNvSpPr txBox="1"/>
          <p:nvPr>
            <p:ph hasCustomPrompt="1" idx="5" type="title"/>
          </p:nvPr>
        </p:nvSpPr>
        <p:spPr>
          <a:xfrm>
            <a:off x="6138301" y="24681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b="1" sz="4000">
                <a:solidFill>
                  <a:schemeClr val="lt1"/>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205" name="Google Shape;205;p30"/>
          <p:cNvSpPr txBox="1"/>
          <p:nvPr>
            <p:ph idx="6"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206" name="Google Shape;206;p30"/>
          <p:cNvSpPr/>
          <p:nvPr/>
        </p:nvSpPr>
        <p:spPr>
          <a:xfrm flipH="1">
            <a:off x="7169700" y="2391925"/>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7" name="Google Shape;207;p30"/>
          <p:cNvSpPr/>
          <p:nvPr/>
        </p:nvSpPr>
        <p:spPr>
          <a:xfrm flipH="1" rot="10800000">
            <a:off x="-762425" y="-1182250"/>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08" name="Google Shape;208;p30"/>
          <p:cNvSpPr/>
          <p:nvPr/>
        </p:nvSpPr>
        <p:spPr>
          <a:xfrm flipH="1" rot="10800000">
            <a:off x="-1681400" y="-17893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5"/>
        </a:solidFill>
      </p:bgPr>
    </p:bg>
    <p:spTree>
      <p:nvGrpSpPr>
        <p:cNvPr id="21" name="Shape 21"/>
        <p:cNvGrpSpPr/>
        <p:nvPr/>
      </p:nvGrpSpPr>
      <p:grpSpPr>
        <a:xfrm>
          <a:off x="0" y="0"/>
          <a:ext cx="0" cy="0"/>
          <a:chOff x="0" y="0"/>
          <a:chExt cx="0" cy="0"/>
        </a:xfrm>
      </p:grpSpPr>
      <p:sp>
        <p:nvSpPr>
          <p:cNvPr id="22" name="Google Shape;22;p4"/>
          <p:cNvSpPr txBox="1"/>
          <p:nvPr>
            <p:ph idx="1" type="body"/>
          </p:nvPr>
        </p:nvSpPr>
        <p:spPr>
          <a:xfrm>
            <a:off x="713225" y="1424150"/>
            <a:ext cx="6075000" cy="3259800"/>
          </a:xfrm>
          <a:prstGeom prst="rect">
            <a:avLst/>
          </a:prstGeom>
        </p:spPr>
        <p:txBody>
          <a:bodyPr anchorCtr="0" anchor="t" bIns="91425" lIns="91425" spcFirstLastPara="1" rIns="91425" wrap="square" tIns="91425">
            <a:noAutofit/>
          </a:bodyPr>
          <a:lstStyle>
            <a:lvl1pPr indent="-317500" lvl="0" marL="457200" marR="508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3" name="Google Shape;23;p4"/>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24" name="Google Shape;24;p4"/>
          <p:cNvSpPr/>
          <p:nvPr/>
        </p:nvSpPr>
        <p:spPr>
          <a:xfrm flipH="1">
            <a:off x="5808550" y="1533900"/>
            <a:ext cx="4800600" cy="4800600"/>
          </a:xfrm>
          <a:prstGeom prst="rtTriangl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8">
    <p:bg>
      <p:bgPr>
        <a:solidFill>
          <a:schemeClr val="dk1"/>
        </a:solidFill>
      </p:bgPr>
    </p:bg>
    <p:spTree>
      <p:nvGrpSpPr>
        <p:cNvPr id="209" name="Shape 209"/>
        <p:cNvGrpSpPr/>
        <p:nvPr/>
      </p:nvGrpSpPr>
      <p:grpSpPr>
        <a:xfrm>
          <a:off x="0" y="0"/>
          <a:ext cx="0" cy="0"/>
          <a:chOff x="0" y="0"/>
          <a:chExt cx="0" cy="0"/>
        </a:xfrm>
      </p:grpSpPr>
      <p:sp>
        <p:nvSpPr>
          <p:cNvPr id="210" name="Google Shape;210;p31"/>
          <p:cNvSpPr/>
          <p:nvPr/>
        </p:nvSpPr>
        <p:spPr>
          <a:xfrm>
            <a:off x="4165600" y="2820426"/>
            <a:ext cx="8077200" cy="3875700"/>
          </a:xfrm>
          <a:prstGeom prst="triangl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211" name="Google Shape;211;p31"/>
          <p:cNvSpPr/>
          <p:nvPr/>
        </p:nvSpPr>
        <p:spPr>
          <a:xfrm rot="10800000">
            <a:off x="-1006525" y="-294700"/>
            <a:ext cx="4029300" cy="19335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1"/>
          <p:cNvSpPr txBox="1"/>
          <p:nvPr>
            <p:ph type="title"/>
          </p:nvPr>
        </p:nvSpPr>
        <p:spPr>
          <a:xfrm>
            <a:off x="713250" y="672738"/>
            <a:ext cx="7717500" cy="1296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700"/>
              <a:buNone/>
              <a:defRPr b="1" sz="8000">
                <a:solidFill>
                  <a:schemeClr val="accent5"/>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
        <p:nvSpPr>
          <p:cNvPr id="213" name="Google Shape;213;p31"/>
          <p:cNvSpPr txBox="1"/>
          <p:nvPr>
            <p:ph idx="1" type="body"/>
          </p:nvPr>
        </p:nvSpPr>
        <p:spPr>
          <a:xfrm>
            <a:off x="3068250" y="2129523"/>
            <a:ext cx="3007500" cy="6909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indent="-317500" lvl="2" marL="13716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indent="-317500" lvl="3" marL="18288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indent="-317500" lvl="4" marL="22860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indent="-317500" lvl="5" marL="27432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indent="-317500" lvl="6" marL="32004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indent="-317500" lvl="7" marL="36576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indent="-317500" lvl="8" marL="4114800" rtl="0">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p:txBody>
      </p:sp>
      <p:sp>
        <p:nvSpPr>
          <p:cNvPr id="214" name="Google Shape;214;p31"/>
          <p:cNvSpPr txBox="1"/>
          <p:nvPr/>
        </p:nvSpPr>
        <p:spPr>
          <a:xfrm>
            <a:off x="2483550" y="3392650"/>
            <a:ext cx="4176900" cy="690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latin typeface="Didact Gothic"/>
                <a:ea typeface="Didact Gothic"/>
                <a:cs typeface="Didact Gothic"/>
                <a:sym typeface="Didact Gothic"/>
              </a:rPr>
              <a:t>CREDITS: This presentation template was created by </a:t>
            </a:r>
            <a:r>
              <a:rPr b="1" lang="en" sz="1100">
                <a:solidFill>
                  <a:schemeClr val="lt1"/>
                </a:solidFill>
                <a:uFill>
                  <a:noFill/>
                </a:uFill>
                <a:latin typeface="Didact Gothic"/>
                <a:ea typeface="Didact Gothic"/>
                <a:cs typeface="Didact Gothic"/>
                <a:sym typeface="Didact Gothic"/>
                <a:hlinkClick r:id="rId2">
                  <a:extLst>
                    <a:ext uri="{A12FA001-AC4F-418D-AE19-62706E023703}">
                      <ahyp:hlinkClr val="tx"/>
                    </a:ext>
                  </a:extLst>
                </a:hlinkClick>
              </a:rPr>
              <a:t>Slidesgo</a:t>
            </a:r>
            <a:r>
              <a:rPr lang="en" sz="1100">
                <a:solidFill>
                  <a:schemeClr val="lt1"/>
                </a:solidFill>
                <a:latin typeface="Didact Gothic"/>
                <a:ea typeface="Didact Gothic"/>
                <a:cs typeface="Didact Gothic"/>
                <a:sym typeface="Didact Gothic"/>
              </a:rPr>
              <a:t>, including icons by </a:t>
            </a:r>
            <a:r>
              <a:rPr b="1" lang="en" sz="1100">
                <a:solidFill>
                  <a:schemeClr val="lt1"/>
                </a:solidFill>
                <a:uFill>
                  <a:noFill/>
                </a:uFill>
                <a:latin typeface="Didact Gothic"/>
                <a:ea typeface="Didact Gothic"/>
                <a:cs typeface="Didact Gothic"/>
                <a:sym typeface="Didact Gothic"/>
                <a:hlinkClick r:id="rId3">
                  <a:extLst>
                    <a:ext uri="{A12FA001-AC4F-418D-AE19-62706E023703}">
                      <ahyp:hlinkClr val="tx"/>
                    </a:ext>
                  </a:extLst>
                </a:hlinkClick>
              </a:rPr>
              <a:t>Flaticon</a:t>
            </a:r>
            <a:r>
              <a:rPr lang="en" sz="1100">
                <a:solidFill>
                  <a:schemeClr val="lt1"/>
                </a:solidFill>
                <a:latin typeface="Didact Gothic"/>
                <a:ea typeface="Didact Gothic"/>
                <a:cs typeface="Didact Gothic"/>
                <a:sym typeface="Didact Gothic"/>
              </a:rPr>
              <a:t>, infographics &amp; images by </a:t>
            </a:r>
            <a:r>
              <a:rPr b="1" lang="en" sz="1100">
                <a:solidFill>
                  <a:schemeClr val="lt1"/>
                </a:solidFill>
                <a:uFill>
                  <a:noFill/>
                </a:uFill>
                <a:latin typeface="Didact Gothic"/>
                <a:ea typeface="Didact Gothic"/>
                <a:cs typeface="Didact Gothic"/>
                <a:sym typeface="Didact Gothic"/>
                <a:hlinkClick r:id="rId4">
                  <a:extLst>
                    <a:ext uri="{A12FA001-AC4F-418D-AE19-62706E023703}">
                      <ahyp:hlinkClr val="tx"/>
                    </a:ext>
                  </a:extLst>
                </a:hlinkClick>
              </a:rPr>
              <a:t>Freepik</a:t>
            </a:r>
            <a:r>
              <a:rPr lang="en" sz="1100">
                <a:solidFill>
                  <a:schemeClr val="lt1"/>
                </a:solidFill>
                <a:latin typeface="Didact Gothic"/>
                <a:ea typeface="Didact Gothic"/>
                <a:cs typeface="Didact Gothic"/>
                <a:sym typeface="Didact Gothic"/>
              </a:rPr>
              <a:t> </a:t>
            </a:r>
            <a:endParaRPr sz="1100">
              <a:solidFill>
                <a:schemeClr val="lt1"/>
              </a:solidFill>
              <a:latin typeface="Didact Gothic"/>
              <a:ea typeface="Didact Gothic"/>
              <a:cs typeface="Didact Gothic"/>
              <a:sym typeface="Didact Gothic"/>
            </a:endParaRPr>
          </a:p>
        </p:txBody>
      </p:sp>
      <p:sp>
        <p:nvSpPr>
          <p:cNvPr id="215" name="Google Shape;215;p31"/>
          <p:cNvSpPr txBox="1"/>
          <p:nvPr>
            <p:ph idx="2" type="subTitle"/>
          </p:nvPr>
        </p:nvSpPr>
        <p:spPr>
          <a:xfrm>
            <a:off x="3069175" y="1843125"/>
            <a:ext cx="3007500" cy="429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spcBef>
                <a:spcPts val="1600"/>
              </a:spcBef>
              <a:spcAft>
                <a:spcPts val="160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os columnas " type="twoColTx">
  <p:cSld name="TITLE_AND_TWO_COLUMNS">
    <p:bg>
      <p:bgPr>
        <a:solidFill>
          <a:schemeClr val="accent5"/>
        </a:solidFill>
      </p:bgPr>
    </p:bg>
    <p:spTree>
      <p:nvGrpSpPr>
        <p:cNvPr id="25" name="Shape 25"/>
        <p:cNvGrpSpPr/>
        <p:nvPr/>
      </p:nvGrpSpPr>
      <p:grpSpPr>
        <a:xfrm>
          <a:off x="0" y="0"/>
          <a:ext cx="0" cy="0"/>
          <a:chOff x="0" y="0"/>
          <a:chExt cx="0" cy="0"/>
        </a:xfrm>
      </p:grpSpPr>
      <p:sp>
        <p:nvSpPr>
          <p:cNvPr id="26" name="Google Shape;26;p5"/>
          <p:cNvSpPr txBox="1"/>
          <p:nvPr>
            <p:ph idx="1" type="subTitle"/>
          </p:nvPr>
        </p:nvSpPr>
        <p:spPr>
          <a:xfrm>
            <a:off x="833927" y="2641577"/>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7" name="Google Shape;27;p5"/>
          <p:cNvSpPr txBox="1"/>
          <p:nvPr>
            <p:ph idx="2" type="subTitle"/>
          </p:nvPr>
        </p:nvSpPr>
        <p:spPr>
          <a:xfrm>
            <a:off x="5209273" y="2641577"/>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8" name="Google Shape;28;p5"/>
          <p:cNvSpPr txBox="1"/>
          <p:nvPr>
            <p:ph type="title"/>
          </p:nvPr>
        </p:nvSpPr>
        <p:spPr>
          <a:xfrm>
            <a:off x="1554977" y="1985760"/>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29" name="Google Shape;29;p5"/>
          <p:cNvSpPr txBox="1"/>
          <p:nvPr>
            <p:ph idx="3" type="title"/>
          </p:nvPr>
        </p:nvSpPr>
        <p:spPr>
          <a:xfrm>
            <a:off x="5930323" y="1985760"/>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0" name="Google Shape;30;p5"/>
          <p:cNvSpPr/>
          <p:nvPr/>
        </p:nvSpPr>
        <p:spPr>
          <a:xfrm rot="10800000">
            <a:off x="3588450" y="-22625"/>
            <a:ext cx="1967100" cy="8859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 type="titleOnly">
  <p:cSld name="TITLE_ONLY">
    <p:bg>
      <p:bgPr>
        <a:solidFill>
          <a:schemeClr val="accent5"/>
        </a:solidFill>
      </p:bgPr>
    </p:bg>
    <p:spTree>
      <p:nvGrpSpPr>
        <p:cNvPr id="31" name="Shape 31"/>
        <p:cNvGrpSpPr/>
        <p:nvPr/>
      </p:nvGrpSpPr>
      <p:grpSpPr>
        <a:xfrm>
          <a:off x="0" y="0"/>
          <a:ext cx="0" cy="0"/>
          <a:chOff x="0" y="0"/>
          <a:chExt cx="0" cy="0"/>
        </a:xfrm>
      </p:grpSpPr>
      <p:sp>
        <p:nvSpPr>
          <p:cNvPr id="32" name="Google Shape;32;p6"/>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33" name="Google Shape;33;p6"/>
          <p:cNvSpPr/>
          <p:nvPr/>
        </p:nvSpPr>
        <p:spPr>
          <a:xfrm flipH="1">
            <a:off x="7024500" y="2600625"/>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 name="Google Shape;34;p6"/>
          <p:cNvSpPr/>
          <p:nvPr/>
        </p:nvSpPr>
        <p:spPr>
          <a:xfrm flipH="1">
            <a:off x="7128800" y="2600625"/>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 name="Google Shape;35;p6"/>
          <p:cNvSpPr/>
          <p:nvPr/>
        </p:nvSpPr>
        <p:spPr>
          <a:xfrm flipH="1" rot="10800000">
            <a:off x="-762425" y="-915550"/>
            <a:ext cx="3405900" cy="3302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6" name="Google Shape;36;p6"/>
          <p:cNvSpPr/>
          <p:nvPr/>
        </p:nvSpPr>
        <p:spPr>
          <a:xfrm flipH="1" rot="10800000">
            <a:off x="-1681400" y="-1522625"/>
            <a:ext cx="5364900" cy="2516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5"/>
        </a:solidFill>
      </p:bgPr>
    </p:bg>
    <p:spTree>
      <p:nvGrpSpPr>
        <p:cNvPr id="37" name="Shape 37"/>
        <p:cNvGrpSpPr/>
        <p:nvPr/>
      </p:nvGrpSpPr>
      <p:grpSpPr>
        <a:xfrm>
          <a:off x="0" y="0"/>
          <a:ext cx="0" cy="0"/>
          <a:chOff x="0" y="0"/>
          <a:chExt cx="0" cy="0"/>
        </a:xfrm>
      </p:grpSpPr>
      <p:sp>
        <p:nvSpPr>
          <p:cNvPr id="38" name="Google Shape;38;p7"/>
          <p:cNvSpPr txBox="1"/>
          <p:nvPr>
            <p:ph idx="1" type="body"/>
          </p:nvPr>
        </p:nvSpPr>
        <p:spPr>
          <a:xfrm>
            <a:off x="713225" y="2204605"/>
            <a:ext cx="3850200" cy="6906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39" name="Google Shape;39;p7"/>
          <p:cNvSpPr txBox="1"/>
          <p:nvPr>
            <p:ph type="title"/>
          </p:nvPr>
        </p:nvSpPr>
        <p:spPr>
          <a:xfrm>
            <a:off x="713225" y="923025"/>
            <a:ext cx="4220700" cy="982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805050" y="1840500"/>
            <a:ext cx="7533900" cy="1462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700"/>
              <a:buNone/>
              <a:defRPr b="1" sz="6000">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5"/>
        </a:solidFill>
      </p:bgPr>
    </p:bg>
    <p:spTree>
      <p:nvGrpSpPr>
        <p:cNvPr id="42" name="Shape 42"/>
        <p:cNvGrpSpPr/>
        <p:nvPr/>
      </p:nvGrpSpPr>
      <p:grpSpPr>
        <a:xfrm>
          <a:off x="0" y="0"/>
          <a:ext cx="0" cy="0"/>
          <a:chOff x="0" y="0"/>
          <a:chExt cx="0" cy="0"/>
        </a:xfrm>
      </p:grpSpPr>
      <p:sp>
        <p:nvSpPr>
          <p:cNvPr id="43" name="Google Shape;43;p9"/>
          <p:cNvSpPr/>
          <p:nvPr/>
        </p:nvSpPr>
        <p:spPr>
          <a:xfrm>
            <a:off x="0" y="457200"/>
            <a:ext cx="9144000" cy="46863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9"/>
          <p:cNvSpPr/>
          <p:nvPr/>
        </p:nvSpPr>
        <p:spPr>
          <a:xfrm rot="5400000">
            <a:off x="-64425" y="64350"/>
            <a:ext cx="4243200" cy="41145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p:nvPr/>
        </p:nvSpPr>
        <p:spPr>
          <a:xfrm flipH="1" rot="-5400000">
            <a:off x="4941700" y="26525"/>
            <a:ext cx="4364700" cy="42276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ctrTitle"/>
          </p:nvPr>
        </p:nvSpPr>
        <p:spPr>
          <a:xfrm>
            <a:off x="1690800" y="2470300"/>
            <a:ext cx="5762400" cy="699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8000"/>
              <a:buNone/>
              <a:defRPr b="1" sz="3000">
                <a:solidFill>
                  <a:schemeClr val="lt1"/>
                </a:solidFill>
              </a:defRPr>
            </a:lvl1pPr>
            <a:lvl2pPr lvl="1" rtl="0" algn="ctr">
              <a:spcBef>
                <a:spcPts val="0"/>
              </a:spcBef>
              <a:spcAft>
                <a:spcPts val="0"/>
              </a:spcAft>
              <a:buClr>
                <a:schemeClr val="lt1"/>
              </a:buClr>
              <a:buSzPts val="8000"/>
              <a:buNone/>
              <a:defRPr b="1" sz="8000">
                <a:solidFill>
                  <a:schemeClr val="lt1"/>
                </a:solidFill>
              </a:defRPr>
            </a:lvl2pPr>
            <a:lvl3pPr lvl="2" rtl="0" algn="ctr">
              <a:spcBef>
                <a:spcPts val="0"/>
              </a:spcBef>
              <a:spcAft>
                <a:spcPts val="0"/>
              </a:spcAft>
              <a:buClr>
                <a:schemeClr val="lt1"/>
              </a:buClr>
              <a:buSzPts val="8000"/>
              <a:buNone/>
              <a:defRPr b="1" sz="8000">
                <a:solidFill>
                  <a:schemeClr val="lt1"/>
                </a:solidFill>
              </a:defRPr>
            </a:lvl3pPr>
            <a:lvl4pPr lvl="3" rtl="0" algn="ctr">
              <a:spcBef>
                <a:spcPts val="0"/>
              </a:spcBef>
              <a:spcAft>
                <a:spcPts val="0"/>
              </a:spcAft>
              <a:buClr>
                <a:schemeClr val="lt1"/>
              </a:buClr>
              <a:buSzPts val="8000"/>
              <a:buNone/>
              <a:defRPr b="1" sz="8000">
                <a:solidFill>
                  <a:schemeClr val="lt1"/>
                </a:solidFill>
              </a:defRPr>
            </a:lvl4pPr>
            <a:lvl5pPr lvl="4" rtl="0" algn="ctr">
              <a:spcBef>
                <a:spcPts val="0"/>
              </a:spcBef>
              <a:spcAft>
                <a:spcPts val="0"/>
              </a:spcAft>
              <a:buClr>
                <a:schemeClr val="lt1"/>
              </a:buClr>
              <a:buSzPts val="8000"/>
              <a:buNone/>
              <a:defRPr b="1" sz="8000">
                <a:solidFill>
                  <a:schemeClr val="lt1"/>
                </a:solidFill>
              </a:defRPr>
            </a:lvl5pPr>
            <a:lvl6pPr lvl="5" rtl="0" algn="ctr">
              <a:spcBef>
                <a:spcPts val="0"/>
              </a:spcBef>
              <a:spcAft>
                <a:spcPts val="0"/>
              </a:spcAft>
              <a:buClr>
                <a:schemeClr val="lt1"/>
              </a:buClr>
              <a:buSzPts val="8000"/>
              <a:buNone/>
              <a:defRPr b="1" sz="8000">
                <a:solidFill>
                  <a:schemeClr val="lt1"/>
                </a:solidFill>
              </a:defRPr>
            </a:lvl6pPr>
            <a:lvl7pPr lvl="6" rtl="0" algn="ctr">
              <a:spcBef>
                <a:spcPts val="0"/>
              </a:spcBef>
              <a:spcAft>
                <a:spcPts val="0"/>
              </a:spcAft>
              <a:buClr>
                <a:schemeClr val="lt1"/>
              </a:buClr>
              <a:buSzPts val="8000"/>
              <a:buNone/>
              <a:defRPr b="1" sz="8000">
                <a:solidFill>
                  <a:schemeClr val="lt1"/>
                </a:solidFill>
              </a:defRPr>
            </a:lvl7pPr>
            <a:lvl8pPr lvl="7" rtl="0" algn="ctr">
              <a:spcBef>
                <a:spcPts val="0"/>
              </a:spcBef>
              <a:spcAft>
                <a:spcPts val="0"/>
              </a:spcAft>
              <a:buClr>
                <a:schemeClr val="lt1"/>
              </a:buClr>
              <a:buSzPts val="8000"/>
              <a:buNone/>
              <a:defRPr b="1" sz="8000">
                <a:solidFill>
                  <a:schemeClr val="lt1"/>
                </a:solidFill>
              </a:defRPr>
            </a:lvl8pPr>
            <a:lvl9pPr lvl="8" rtl="0" algn="ctr">
              <a:spcBef>
                <a:spcPts val="0"/>
              </a:spcBef>
              <a:spcAft>
                <a:spcPts val="0"/>
              </a:spcAft>
              <a:buClr>
                <a:schemeClr val="lt1"/>
              </a:buClr>
              <a:buSzPts val="8000"/>
              <a:buNone/>
              <a:defRPr b="1" sz="8000">
                <a:solidFill>
                  <a:schemeClr val="lt1"/>
                </a:solidFill>
              </a:defRPr>
            </a:lvl9pPr>
          </a:lstStyle>
          <a:p/>
        </p:txBody>
      </p:sp>
      <p:sp>
        <p:nvSpPr>
          <p:cNvPr id="47" name="Google Shape;47;p9"/>
          <p:cNvSpPr txBox="1"/>
          <p:nvPr>
            <p:ph idx="1" type="subTitle"/>
          </p:nvPr>
        </p:nvSpPr>
        <p:spPr>
          <a:xfrm>
            <a:off x="2218725" y="3334300"/>
            <a:ext cx="4706400" cy="79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5"/>
        </a:solidFill>
      </p:bgPr>
    </p:bg>
    <p:spTree>
      <p:nvGrpSpPr>
        <p:cNvPr id="48" name="Shape 48"/>
        <p:cNvGrpSpPr/>
        <p:nvPr/>
      </p:nvGrpSpPr>
      <p:grpSpPr>
        <a:xfrm>
          <a:off x="0" y="0"/>
          <a:ext cx="0" cy="0"/>
          <a:chOff x="0" y="0"/>
          <a:chExt cx="0" cy="0"/>
        </a:xfrm>
      </p:grpSpPr>
      <p:sp>
        <p:nvSpPr>
          <p:cNvPr id="49" name="Google Shape;49;p10"/>
          <p:cNvSpPr/>
          <p:nvPr/>
        </p:nvSpPr>
        <p:spPr>
          <a:xfrm>
            <a:off x="-50" y="5600"/>
            <a:ext cx="9144000" cy="5143500"/>
          </a:xfrm>
          <a:prstGeom prst="rect">
            <a:avLst/>
          </a:prstGeom>
          <a:solidFill>
            <a:schemeClr val="lt1">
              <a:alpha val="235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0"/>
          <p:cNvSpPr/>
          <p:nvPr/>
        </p:nvSpPr>
        <p:spPr>
          <a:xfrm>
            <a:off x="4312400" y="3669275"/>
            <a:ext cx="4886400" cy="1051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0"/>
          <p:cNvSpPr txBox="1"/>
          <p:nvPr>
            <p:ph type="title"/>
          </p:nvPr>
        </p:nvSpPr>
        <p:spPr>
          <a:xfrm>
            <a:off x="4572000" y="3729575"/>
            <a:ext cx="3858900" cy="778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2700"/>
              <a:buNone/>
              <a:defRPr b="1" sz="2500">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52" name="Google Shape;52;p10"/>
          <p:cNvSpPr/>
          <p:nvPr/>
        </p:nvSpPr>
        <p:spPr>
          <a:xfrm rot="5400000">
            <a:off x="-341212" y="-788137"/>
            <a:ext cx="3405900" cy="33024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3" name="Google Shape;53;p10"/>
          <p:cNvSpPr/>
          <p:nvPr/>
        </p:nvSpPr>
        <p:spPr>
          <a:xfrm rot="5400000">
            <a:off x="-436462" y="-1007212"/>
            <a:ext cx="3405900" cy="3302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32" Type="http://schemas.openxmlformats.org/officeDocument/2006/relationships/theme" Target="../theme/theme2.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1132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hlink"/>
              </a:buClr>
              <a:buSzPts val="2700"/>
              <a:buFont typeface="Julius Sans One"/>
              <a:buNone/>
              <a:defRPr sz="2700">
                <a:solidFill>
                  <a:schemeClr val="hlink"/>
                </a:solidFill>
                <a:latin typeface="Julius Sans One"/>
                <a:ea typeface="Julius Sans One"/>
                <a:cs typeface="Julius Sans One"/>
                <a:sym typeface="Julius Sans One"/>
              </a:defRPr>
            </a:lvl1pPr>
            <a:lvl2pPr lvl="1">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2pPr>
            <a:lvl3pPr lvl="2">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3pPr>
            <a:lvl4pPr lvl="3">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4pPr>
            <a:lvl5pPr lvl="4">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5pPr>
            <a:lvl6pPr lvl="5">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6pPr>
            <a:lvl7pPr lvl="6">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7pPr>
            <a:lvl8pPr lvl="7">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8pPr>
            <a:lvl9pPr lvl="8">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9pPr>
          </a:lstStyle>
          <a:p/>
        </p:txBody>
      </p:sp>
      <p:sp>
        <p:nvSpPr>
          <p:cNvPr id="7" name="Google Shape;7;p1"/>
          <p:cNvSpPr txBox="1"/>
          <p:nvPr>
            <p:ph idx="1" type="body"/>
          </p:nvPr>
        </p:nvSpPr>
        <p:spPr>
          <a:xfrm>
            <a:off x="713225" y="1152475"/>
            <a:ext cx="7717500" cy="34515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1pPr>
            <a:lvl2pPr indent="-317500" lvl="1" marL="9144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2pPr>
            <a:lvl3pPr indent="-317500" lvl="2" marL="13716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3pPr>
            <a:lvl4pPr indent="-317500" lvl="3" marL="18288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4pPr>
            <a:lvl5pPr indent="-317500" lvl="4" marL="22860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5pPr>
            <a:lvl6pPr indent="-317500" lvl="5" marL="27432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6pPr>
            <a:lvl7pPr indent="-317500" lvl="6" marL="32004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7pPr>
            <a:lvl8pPr indent="-317500" lvl="7" marL="36576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8pPr>
            <a:lvl9pPr indent="-317500" lvl="8" marL="4114800">
              <a:lnSpc>
                <a:spcPct val="115000"/>
              </a:lnSpc>
              <a:spcBef>
                <a:spcPts val="1600"/>
              </a:spcBef>
              <a:spcAft>
                <a:spcPts val="1600"/>
              </a:spcAft>
              <a:buClr>
                <a:schemeClr val="hlink"/>
              </a:buClr>
              <a:buSzPts val="1400"/>
              <a:buFont typeface="Questrial"/>
              <a:buChar char="■"/>
              <a:defRPr>
                <a:solidFill>
                  <a:schemeClr val="hlink"/>
                </a:solidFill>
                <a:latin typeface="Questrial"/>
                <a:ea typeface="Questrial"/>
                <a:cs typeface="Questrial"/>
                <a:sym typeface="Questrial"/>
              </a:defRPr>
            </a:lvl9pPr>
          </a:lstStyle>
          <a:p/>
        </p:txBody>
      </p:sp>
      <p:pic>
        <p:nvPicPr>
          <p:cNvPr id="8" name="Google Shape;8;p1"/>
          <p:cNvPicPr preferRelativeResize="0"/>
          <p:nvPr/>
        </p:nvPicPr>
        <p:blipFill>
          <a:blip r:embed="rId1">
            <a:alphaModFix/>
          </a:blip>
          <a:stretch>
            <a:fillRect/>
          </a:stretch>
        </p:blipFill>
        <p:spPr>
          <a:xfrm>
            <a:off x="940350" y="140000"/>
            <a:ext cx="1238100" cy="98785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5311">
          <p15:clr>
            <a:srgbClr val="EA4335"/>
          </p15:clr>
        </p15:guide>
        <p15:guide id="3" orient="horz" pos="340">
          <p15:clr>
            <a:srgbClr val="EA4335"/>
          </p15:clr>
        </p15:guide>
        <p15:guide id="4" orient="horz" pos="2903">
          <p15:clr>
            <a:srgbClr val="EA4335"/>
          </p15:clr>
        </p15:guide>
        <p15:guide id="5" pos="288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s://docs.google.com/spreadsheets/d/1XDuTDzmf9XzzTsUaS5nETlXyEJjxDsExdFqeGDAldEw/copy"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9" name="Shape 219"/>
        <p:cNvGrpSpPr/>
        <p:nvPr/>
      </p:nvGrpSpPr>
      <p:grpSpPr>
        <a:xfrm>
          <a:off x="0" y="0"/>
          <a:ext cx="0" cy="0"/>
          <a:chOff x="0" y="0"/>
          <a:chExt cx="0" cy="0"/>
        </a:xfrm>
      </p:grpSpPr>
      <p:sp>
        <p:nvSpPr>
          <p:cNvPr id="220" name="Google Shape;220;p32"/>
          <p:cNvSpPr txBox="1"/>
          <p:nvPr>
            <p:ph type="title"/>
          </p:nvPr>
        </p:nvSpPr>
        <p:spPr>
          <a:xfrm>
            <a:off x="3329275" y="1412050"/>
            <a:ext cx="6777900" cy="18195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Bade Srinivasa Rao</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Megha Jain</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Muskan Mohan</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Priyanka Mhetre</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Rajat Kumar</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Sahil Arora</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Thushar K Nimbalkar</a:t>
            </a:r>
            <a:endParaRPr sz="1800">
              <a:latin typeface="Times New Roman"/>
              <a:ea typeface="Times New Roman"/>
              <a:cs typeface="Times New Roman"/>
              <a:sym typeface="Times New Roman"/>
            </a:endParaRPr>
          </a:p>
          <a:p>
            <a:pPr indent="0" lvl="0" marL="0" rtl="0" algn="ctr">
              <a:spcBef>
                <a:spcPts val="0"/>
              </a:spcBef>
              <a:spcAft>
                <a:spcPts val="0"/>
              </a:spcAft>
              <a:buNone/>
            </a:pPr>
            <a:r>
              <a:t/>
            </a:r>
            <a:endParaRPr sz="1500"/>
          </a:p>
        </p:txBody>
      </p:sp>
      <p:sp>
        <p:nvSpPr>
          <p:cNvPr id="221" name="Google Shape;221;p32"/>
          <p:cNvSpPr txBox="1"/>
          <p:nvPr>
            <p:ph idx="2" type="subTitle"/>
          </p:nvPr>
        </p:nvSpPr>
        <p:spPr>
          <a:xfrm>
            <a:off x="2781800" y="431475"/>
            <a:ext cx="5370600" cy="757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300">
                <a:solidFill>
                  <a:schemeClr val="accent5"/>
                </a:solidFill>
              </a:rPr>
              <a:t>           </a:t>
            </a:r>
            <a:r>
              <a:rPr lang="en" sz="2300">
                <a:solidFill>
                  <a:schemeClr val="accent5"/>
                </a:solidFill>
              </a:rPr>
              <a:t>Group 10 CEP 16 Task 4:</a:t>
            </a:r>
            <a:endParaRPr sz="2300">
              <a:solidFill>
                <a:schemeClr val="accent5"/>
              </a:solidFill>
            </a:endParaRPr>
          </a:p>
          <a:p>
            <a:pPr indent="0" lvl="0" marL="0" rtl="0" algn="ctr">
              <a:lnSpc>
                <a:spcPct val="100000"/>
              </a:lnSpc>
              <a:spcBef>
                <a:spcPts val="1600"/>
              </a:spcBef>
              <a:spcAft>
                <a:spcPts val="0"/>
              </a:spcAft>
              <a:buNone/>
            </a:pPr>
            <a:r>
              <a:t/>
            </a:r>
            <a:endParaRPr sz="2000">
              <a:solidFill>
                <a:schemeClr val="accent5"/>
              </a:solidFill>
            </a:endParaRPr>
          </a:p>
          <a:p>
            <a:pPr indent="0" lvl="0" marL="0" rtl="0" algn="ctr">
              <a:lnSpc>
                <a:spcPct val="100000"/>
              </a:lnSpc>
              <a:spcBef>
                <a:spcPts val="1600"/>
              </a:spcBef>
              <a:spcAft>
                <a:spcPts val="0"/>
              </a:spcAft>
              <a:buNone/>
            </a:pPr>
            <a:r>
              <a:t/>
            </a:r>
            <a:endParaRPr sz="2000">
              <a:solidFill>
                <a:schemeClr val="accent5"/>
              </a:solidFill>
            </a:endParaRPr>
          </a:p>
          <a:p>
            <a:pPr indent="0" lvl="0" marL="0" rtl="0" algn="ctr">
              <a:spcBef>
                <a:spcPts val="1600"/>
              </a:spcBef>
              <a:spcAft>
                <a:spcPts val="1600"/>
              </a:spcAft>
              <a:buNone/>
            </a:pPr>
            <a:r>
              <a:t/>
            </a:r>
            <a:endParaRPr sz="2000">
              <a:solidFill>
                <a:schemeClr val="accent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1"/>
          <p:cNvSpPr txBox="1"/>
          <p:nvPr>
            <p:ph type="title"/>
          </p:nvPr>
        </p:nvSpPr>
        <p:spPr>
          <a:xfrm>
            <a:off x="2317175" y="174675"/>
            <a:ext cx="5157900" cy="9147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500">
                <a:solidFill>
                  <a:srgbClr val="000000"/>
                </a:solidFill>
                <a:latin typeface="Times New Roman"/>
                <a:ea typeface="Times New Roman"/>
                <a:cs typeface="Times New Roman"/>
                <a:sym typeface="Times New Roman"/>
              </a:rPr>
              <a:t>PRODUCT CONTRIBUTION TO </a:t>
            </a:r>
            <a:endParaRPr sz="2500">
              <a:solidFill>
                <a:srgbClr val="000000"/>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2500">
                <a:solidFill>
                  <a:srgbClr val="000000"/>
                </a:solidFill>
                <a:latin typeface="Times New Roman"/>
                <a:ea typeface="Times New Roman"/>
                <a:cs typeface="Times New Roman"/>
                <a:sym typeface="Times New Roman"/>
              </a:rPr>
              <a:t>THE TOTAL PROFIT</a:t>
            </a:r>
            <a:endParaRPr sz="25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320" name="Google Shape;320;p41"/>
          <p:cNvSpPr txBox="1"/>
          <p:nvPr/>
        </p:nvSpPr>
        <p:spPr>
          <a:xfrm>
            <a:off x="519875" y="1349575"/>
            <a:ext cx="3142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Didact Gothic"/>
              <a:ea typeface="Didact Gothic"/>
              <a:cs typeface="Didact Gothic"/>
              <a:sym typeface="Didact Gothic"/>
            </a:endParaRPr>
          </a:p>
          <a:p>
            <a:pPr indent="0" lvl="0" marL="0" rtl="0" algn="l">
              <a:spcBef>
                <a:spcPts val="0"/>
              </a:spcBef>
              <a:spcAft>
                <a:spcPts val="0"/>
              </a:spcAft>
              <a:buNone/>
            </a:pPr>
            <a:r>
              <a:t/>
            </a:r>
            <a:endParaRPr>
              <a:solidFill>
                <a:schemeClr val="dk1"/>
              </a:solidFill>
              <a:latin typeface="Didact Gothic"/>
              <a:ea typeface="Didact Gothic"/>
              <a:cs typeface="Didact Gothic"/>
              <a:sym typeface="Didact Gothic"/>
            </a:endParaRPr>
          </a:p>
          <a:p>
            <a:pPr indent="0" lvl="0" marL="0" rtl="0" algn="l">
              <a:spcBef>
                <a:spcPts val="0"/>
              </a:spcBef>
              <a:spcAft>
                <a:spcPts val="0"/>
              </a:spcAft>
              <a:buNone/>
            </a:pPr>
            <a:r>
              <a:t/>
            </a:r>
            <a:endParaRPr>
              <a:solidFill>
                <a:schemeClr val="dk1"/>
              </a:solidFill>
              <a:latin typeface="Didact Gothic"/>
              <a:ea typeface="Didact Gothic"/>
              <a:cs typeface="Didact Gothic"/>
              <a:sym typeface="Didact Gothic"/>
            </a:endParaRPr>
          </a:p>
        </p:txBody>
      </p:sp>
      <p:pic>
        <p:nvPicPr>
          <p:cNvPr id="321" name="Google Shape;321;p41"/>
          <p:cNvPicPr preferRelativeResize="0"/>
          <p:nvPr/>
        </p:nvPicPr>
        <p:blipFill>
          <a:blip r:embed="rId3">
            <a:alphaModFix/>
          </a:blip>
          <a:stretch>
            <a:fillRect/>
          </a:stretch>
        </p:blipFill>
        <p:spPr>
          <a:xfrm>
            <a:off x="648975" y="1349575"/>
            <a:ext cx="7950700" cy="3587200"/>
          </a:xfrm>
          <a:prstGeom prst="rect">
            <a:avLst/>
          </a:prstGeom>
          <a:noFill/>
          <a:ln cap="flat" cmpd="sng" w="9525">
            <a:solidFill>
              <a:srgbClr val="212121"/>
            </a:solidFill>
            <a:prstDash val="solid"/>
            <a:round/>
            <a:headEnd len="sm" w="sm" type="none"/>
            <a:tailEnd len="sm" w="sm" type="none"/>
          </a:ln>
        </p:spPr>
      </p:pic>
      <p:sp>
        <p:nvSpPr>
          <p:cNvPr id="322" name="Google Shape;322;p41"/>
          <p:cNvSpPr txBox="1"/>
          <p:nvPr/>
        </p:nvSpPr>
        <p:spPr>
          <a:xfrm>
            <a:off x="881175" y="995975"/>
            <a:ext cx="15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Questrial"/>
                <a:ea typeface="Questrial"/>
                <a:cs typeface="Questrial"/>
                <a:sym typeface="Questrial"/>
              </a:rPr>
              <a:t>Consulting &amp; CO. </a:t>
            </a:r>
            <a:endParaRPr>
              <a:latin typeface="Questrial"/>
              <a:ea typeface="Questrial"/>
              <a:cs typeface="Questrial"/>
              <a:sym typeface="Quest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2"/>
          <p:cNvSpPr txBox="1"/>
          <p:nvPr>
            <p:ph type="title"/>
          </p:nvPr>
        </p:nvSpPr>
        <p:spPr>
          <a:xfrm>
            <a:off x="1930125" y="863300"/>
            <a:ext cx="3138000" cy="40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700">
              <a:solidFill>
                <a:schemeClr val="accent4"/>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t/>
            </a:r>
            <a:endParaRPr sz="1700">
              <a:solidFill>
                <a:schemeClr val="accent4"/>
              </a:solidFill>
            </a:endParaRPr>
          </a:p>
        </p:txBody>
      </p:sp>
      <p:sp>
        <p:nvSpPr>
          <p:cNvPr id="328" name="Google Shape;328;p42"/>
          <p:cNvSpPr txBox="1"/>
          <p:nvPr>
            <p:ph idx="1" type="subTitle"/>
          </p:nvPr>
        </p:nvSpPr>
        <p:spPr>
          <a:xfrm>
            <a:off x="268650" y="1628350"/>
            <a:ext cx="4355700" cy="33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accent4"/>
              </a:buClr>
              <a:buSzPts val="1700"/>
              <a:buFont typeface="Times New Roman"/>
              <a:buChar char="●"/>
            </a:pPr>
            <a:r>
              <a:rPr lang="en" sz="1700">
                <a:solidFill>
                  <a:schemeClr val="accent4"/>
                </a:solidFill>
                <a:latin typeface="Times New Roman"/>
                <a:ea typeface="Times New Roman"/>
                <a:cs typeface="Times New Roman"/>
                <a:sym typeface="Times New Roman"/>
              </a:rPr>
              <a:t>The </a:t>
            </a:r>
            <a:r>
              <a:rPr b="1" lang="en" sz="1700">
                <a:solidFill>
                  <a:schemeClr val="accent4"/>
                </a:solidFill>
                <a:latin typeface="Times New Roman"/>
                <a:ea typeface="Times New Roman"/>
                <a:cs typeface="Times New Roman"/>
                <a:sym typeface="Times New Roman"/>
              </a:rPr>
              <a:t>highest average profit is 19.99%</a:t>
            </a:r>
            <a:r>
              <a:rPr lang="en" sz="1700">
                <a:solidFill>
                  <a:schemeClr val="accent4"/>
                </a:solidFill>
                <a:latin typeface="Times New Roman"/>
                <a:ea typeface="Times New Roman"/>
                <a:cs typeface="Times New Roman"/>
                <a:sym typeface="Times New Roman"/>
              </a:rPr>
              <a:t> of the total profit which is obtained for product which has </a:t>
            </a:r>
            <a:r>
              <a:rPr b="1" lang="en" sz="1700">
                <a:solidFill>
                  <a:schemeClr val="accent4"/>
                </a:solidFill>
                <a:latin typeface="Times New Roman"/>
                <a:ea typeface="Times New Roman"/>
                <a:cs typeface="Times New Roman"/>
                <a:sym typeface="Times New Roman"/>
              </a:rPr>
              <a:t>ID number is 7</a:t>
            </a:r>
            <a:r>
              <a:rPr lang="en" sz="1700">
                <a:solidFill>
                  <a:schemeClr val="accent4"/>
                </a:solidFill>
                <a:latin typeface="Times New Roman"/>
                <a:ea typeface="Times New Roman"/>
                <a:cs typeface="Times New Roman"/>
                <a:sym typeface="Times New Roman"/>
              </a:rPr>
              <a:t> and the </a:t>
            </a:r>
            <a:r>
              <a:rPr b="1" lang="en" sz="1700">
                <a:solidFill>
                  <a:schemeClr val="accent4"/>
                </a:solidFill>
                <a:latin typeface="Times New Roman"/>
                <a:ea typeface="Times New Roman"/>
                <a:cs typeface="Times New Roman"/>
                <a:sym typeface="Times New Roman"/>
              </a:rPr>
              <a:t>lowest average profit is 1.66%</a:t>
            </a:r>
            <a:r>
              <a:rPr lang="en" sz="1700">
                <a:solidFill>
                  <a:schemeClr val="accent4"/>
                </a:solidFill>
                <a:latin typeface="Times New Roman"/>
                <a:ea typeface="Times New Roman"/>
                <a:cs typeface="Times New Roman"/>
                <a:sym typeface="Times New Roman"/>
              </a:rPr>
              <a:t> of the total profit which is for </a:t>
            </a:r>
            <a:r>
              <a:rPr b="1" lang="en" sz="1700">
                <a:solidFill>
                  <a:schemeClr val="accent4"/>
                </a:solidFill>
                <a:latin typeface="Times New Roman"/>
                <a:ea typeface="Times New Roman"/>
                <a:cs typeface="Times New Roman"/>
                <a:sym typeface="Times New Roman"/>
              </a:rPr>
              <a:t>product ID number 1.</a:t>
            </a:r>
            <a:endParaRPr b="1" sz="1700">
              <a:solidFill>
                <a:schemeClr val="accent4"/>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accent4"/>
              </a:buClr>
              <a:buSzPts val="1700"/>
              <a:buFont typeface="Times New Roman"/>
              <a:buChar char="●"/>
            </a:pPr>
            <a:r>
              <a:rPr lang="en" sz="1700">
                <a:solidFill>
                  <a:schemeClr val="accent4"/>
                </a:solidFill>
                <a:latin typeface="Times New Roman"/>
                <a:ea typeface="Times New Roman"/>
                <a:cs typeface="Times New Roman"/>
                <a:sym typeface="Times New Roman"/>
              </a:rPr>
              <a:t>So, finally there are four main product IDs i.e. </a:t>
            </a:r>
            <a:r>
              <a:rPr b="1" lang="en" sz="1700">
                <a:solidFill>
                  <a:schemeClr val="accent4"/>
                </a:solidFill>
                <a:latin typeface="Times New Roman"/>
                <a:ea typeface="Times New Roman"/>
                <a:cs typeface="Times New Roman"/>
                <a:sym typeface="Times New Roman"/>
              </a:rPr>
              <a:t>3, 7, 9 and 10 which has more contribution to the total profit</a:t>
            </a:r>
            <a:r>
              <a:rPr lang="en" sz="1700">
                <a:solidFill>
                  <a:schemeClr val="accent4"/>
                </a:solidFill>
                <a:latin typeface="Times New Roman"/>
                <a:ea typeface="Times New Roman"/>
                <a:cs typeface="Times New Roman"/>
                <a:sym typeface="Times New Roman"/>
              </a:rPr>
              <a:t>.</a:t>
            </a:r>
            <a:endParaRPr sz="1700">
              <a:solidFill>
                <a:schemeClr val="accent4"/>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a:p>
        </p:txBody>
      </p:sp>
      <p:sp>
        <p:nvSpPr>
          <p:cNvPr id="329" name="Google Shape;329;p42"/>
          <p:cNvSpPr txBox="1"/>
          <p:nvPr/>
        </p:nvSpPr>
        <p:spPr>
          <a:xfrm>
            <a:off x="5466475" y="790850"/>
            <a:ext cx="307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Questrial"/>
              <a:ea typeface="Questrial"/>
              <a:cs typeface="Questrial"/>
              <a:sym typeface="Questrial"/>
            </a:endParaRPr>
          </a:p>
        </p:txBody>
      </p:sp>
      <p:sp>
        <p:nvSpPr>
          <p:cNvPr id="330" name="Google Shape;330;p42"/>
          <p:cNvSpPr txBox="1"/>
          <p:nvPr/>
        </p:nvSpPr>
        <p:spPr>
          <a:xfrm>
            <a:off x="5162100" y="1628350"/>
            <a:ext cx="3558900" cy="246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accent6"/>
                </a:solidFill>
                <a:latin typeface="Didact Gothic"/>
                <a:ea typeface="Didact Gothic"/>
                <a:cs typeface="Didact Gothic"/>
                <a:sym typeface="Didact Gothic"/>
              </a:rPr>
              <a:t> </a:t>
            </a:r>
            <a:endParaRPr sz="1700">
              <a:solidFill>
                <a:schemeClr val="accent6"/>
              </a:solidFill>
              <a:latin typeface="Didact Gothic"/>
              <a:ea typeface="Didact Gothic"/>
              <a:cs typeface="Didact Gothic"/>
              <a:sym typeface="Didact Gothic"/>
            </a:endParaRPr>
          </a:p>
          <a:p>
            <a:pPr indent="-336550" lvl="0" marL="457200" rtl="0" algn="just">
              <a:lnSpc>
                <a:spcPct val="115000"/>
              </a:lnSpc>
              <a:spcBef>
                <a:spcPts val="0"/>
              </a:spcBef>
              <a:spcAft>
                <a:spcPts val="0"/>
              </a:spcAft>
              <a:buClr>
                <a:schemeClr val="accent6"/>
              </a:buClr>
              <a:buSzPts val="1700"/>
              <a:buFont typeface="Times New Roman"/>
              <a:buChar char="●"/>
            </a:pPr>
            <a:r>
              <a:rPr lang="en" sz="1700">
                <a:solidFill>
                  <a:schemeClr val="accent6"/>
                </a:solidFill>
                <a:latin typeface="Times New Roman"/>
                <a:ea typeface="Times New Roman"/>
                <a:cs typeface="Times New Roman"/>
                <a:sym typeface="Times New Roman"/>
              </a:rPr>
              <a:t>Therefore, it is important to focus on these product for improving our profit.</a:t>
            </a:r>
            <a:endParaRPr sz="1700">
              <a:solidFill>
                <a:schemeClr val="accent6"/>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accent6"/>
              </a:buClr>
              <a:buSzPts val="1700"/>
              <a:buFont typeface="Times New Roman"/>
              <a:buChar char="●"/>
            </a:pPr>
            <a:r>
              <a:rPr lang="en" sz="1700">
                <a:solidFill>
                  <a:schemeClr val="accent6"/>
                </a:solidFill>
                <a:latin typeface="Times New Roman"/>
                <a:ea typeface="Times New Roman"/>
                <a:cs typeface="Times New Roman"/>
                <a:sym typeface="Times New Roman"/>
              </a:rPr>
              <a:t>Also need to focus on low profit margin product by adding some innovative changes. So, customer can focus more on this product.</a:t>
            </a:r>
            <a:endParaRPr sz="1700">
              <a:solidFill>
                <a:schemeClr val="accent6"/>
              </a:solidFill>
              <a:latin typeface="Times New Roman"/>
              <a:ea typeface="Times New Roman"/>
              <a:cs typeface="Times New Roman"/>
              <a:sym typeface="Times New Roman"/>
            </a:endParaRPr>
          </a:p>
        </p:txBody>
      </p:sp>
      <p:sp>
        <p:nvSpPr>
          <p:cNvPr id="331" name="Google Shape;331;p42"/>
          <p:cNvSpPr txBox="1"/>
          <p:nvPr/>
        </p:nvSpPr>
        <p:spPr>
          <a:xfrm>
            <a:off x="5710975" y="727450"/>
            <a:ext cx="254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Questrial"/>
              <a:ea typeface="Questrial"/>
              <a:cs typeface="Questrial"/>
              <a:sym typeface="Questrial"/>
            </a:endParaRPr>
          </a:p>
        </p:txBody>
      </p:sp>
      <p:sp>
        <p:nvSpPr>
          <p:cNvPr id="332" name="Google Shape;332;p42"/>
          <p:cNvSpPr txBox="1"/>
          <p:nvPr/>
        </p:nvSpPr>
        <p:spPr>
          <a:xfrm>
            <a:off x="4883550" y="1413675"/>
            <a:ext cx="2327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u="sng">
                <a:solidFill>
                  <a:schemeClr val="accent6"/>
                </a:solidFill>
                <a:latin typeface="Times New Roman"/>
                <a:ea typeface="Times New Roman"/>
                <a:cs typeface="Times New Roman"/>
                <a:sym typeface="Times New Roman"/>
              </a:rPr>
              <a:t>SUGGESTION</a:t>
            </a:r>
            <a:endParaRPr b="1" sz="2000" u="sng">
              <a:solidFill>
                <a:schemeClr val="accent6"/>
              </a:solidFill>
              <a:latin typeface="Times New Roman"/>
              <a:ea typeface="Times New Roman"/>
              <a:cs typeface="Times New Roman"/>
              <a:sym typeface="Times New Roman"/>
            </a:endParaRPr>
          </a:p>
        </p:txBody>
      </p:sp>
      <p:sp>
        <p:nvSpPr>
          <p:cNvPr id="333" name="Google Shape;333;p42"/>
          <p:cNvSpPr txBox="1"/>
          <p:nvPr/>
        </p:nvSpPr>
        <p:spPr>
          <a:xfrm>
            <a:off x="268650" y="1458925"/>
            <a:ext cx="2073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u="sng">
                <a:solidFill>
                  <a:schemeClr val="accent4"/>
                </a:solidFill>
                <a:latin typeface="Times New Roman"/>
                <a:ea typeface="Times New Roman"/>
                <a:cs typeface="Times New Roman"/>
                <a:sym typeface="Times New Roman"/>
              </a:rPr>
              <a:t>OBSERVATION</a:t>
            </a:r>
            <a:endParaRPr b="1" sz="2000" u="sng">
              <a:solidFill>
                <a:schemeClr val="accent4"/>
              </a:solidFill>
              <a:latin typeface="Times New Roman"/>
              <a:ea typeface="Times New Roman"/>
              <a:cs typeface="Times New Roman"/>
              <a:sym typeface="Times New Roman"/>
            </a:endParaRPr>
          </a:p>
        </p:txBody>
      </p:sp>
      <p:sp>
        <p:nvSpPr>
          <p:cNvPr id="334" name="Google Shape;334;p42"/>
          <p:cNvSpPr txBox="1"/>
          <p:nvPr/>
        </p:nvSpPr>
        <p:spPr>
          <a:xfrm>
            <a:off x="1883550" y="201225"/>
            <a:ext cx="3000000" cy="109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800">
                <a:latin typeface="Times New Roman"/>
                <a:ea typeface="Times New Roman"/>
                <a:cs typeface="Times New Roman"/>
                <a:sym typeface="Times New Roman"/>
              </a:rPr>
              <a:t>PRODUCT CONTRIBUTION TO THE TOTAL PROFIT</a:t>
            </a:r>
            <a:endParaRPr/>
          </a:p>
        </p:txBody>
      </p:sp>
      <p:sp>
        <p:nvSpPr>
          <p:cNvPr id="335" name="Google Shape;335;p42"/>
          <p:cNvSpPr txBox="1"/>
          <p:nvPr/>
        </p:nvSpPr>
        <p:spPr>
          <a:xfrm>
            <a:off x="874250" y="1013475"/>
            <a:ext cx="15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Questrial"/>
                <a:ea typeface="Questrial"/>
                <a:cs typeface="Questrial"/>
                <a:sym typeface="Questrial"/>
              </a:rPr>
              <a:t>Consulting &amp; CO. </a:t>
            </a:r>
            <a:endParaRPr>
              <a:latin typeface="Questrial"/>
              <a:ea typeface="Questrial"/>
              <a:cs typeface="Questrial"/>
              <a:sym typeface="Quest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39" name="Shape 339"/>
        <p:cNvGrpSpPr/>
        <p:nvPr/>
      </p:nvGrpSpPr>
      <p:grpSpPr>
        <a:xfrm>
          <a:off x="0" y="0"/>
          <a:ext cx="0" cy="0"/>
          <a:chOff x="0" y="0"/>
          <a:chExt cx="0" cy="0"/>
        </a:xfrm>
      </p:grpSpPr>
      <p:sp>
        <p:nvSpPr>
          <p:cNvPr id="340" name="Google Shape;340;p43"/>
          <p:cNvSpPr txBox="1"/>
          <p:nvPr>
            <p:ph idx="6" type="title"/>
          </p:nvPr>
        </p:nvSpPr>
        <p:spPr>
          <a:xfrm>
            <a:off x="1910313" y="337275"/>
            <a:ext cx="57681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latin typeface="Times New Roman"/>
                <a:ea typeface="Times New Roman"/>
                <a:cs typeface="Times New Roman"/>
                <a:sym typeface="Times New Roman"/>
              </a:rPr>
              <a:t>Quarterly Analysis</a:t>
            </a:r>
            <a:endParaRPr sz="2500">
              <a:latin typeface="Times New Roman"/>
              <a:ea typeface="Times New Roman"/>
              <a:cs typeface="Times New Roman"/>
              <a:sym typeface="Times New Roman"/>
            </a:endParaRPr>
          </a:p>
        </p:txBody>
      </p:sp>
      <p:cxnSp>
        <p:nvCxnSpPr>
          <p:cNvPr id="341" name="Google Shape;341;p43"/>
          <p:cNvCxnSpPr/>
          <p:nvPr/>
        </p:nvCxnSpPr>
        <p:spPr>
          <a:xfrm>
            <a:off x="4248450" y="1275060"/>
            <a:ext cx="647100" cy="0"/>
          </a:xfrm>
          <a:prstGeom prst="straightConnector1">
            <a:avLst/>
          </a:prstGeom>
          <a:noFill/>
          <a:ln cap="flat" cmpd="sng" w="19050">
            <a:solidFill>
              <a:schemeClr val="dk1"/>
            </a:solidFill>
            <a:prstDash val="solid"/>
            <a:round/>
            <a:headEnd len="med" w="med" type="none"/>
            <a:tailEnd len="med" w="med" type="none"/>
          </a:ln>
        </p:spPr>
      </p:cxnSp>
      <p:pic>
        <p:nvPicPr>
          <p:cNvPr id="342" name="Google Shape;342;p43" title="Chart"/>
          <p:cNvPicPr preferRelativeResize="0"/>
          <p:nvPr/>
        </p:nvPicPr>
        <p:blipFill>
          <a:blip r:embed="rId3">
            <a:alphaModFix/>
          </a:blip>
          <a:stretch>
            <a:fillRect/>
          </a:stretch>
        </p:blipFill>
        <p:spPr>
          <a:xfrm>
            <a:off x="1149188" y="1127850"/>
            <a:ext cx="7290375" cy="4007676"/>
          </a:xfrm>
          <a:prstGeom prst="rect">
            <a:avLst/>
          </a:prstGeom>
          <a:noFill/>
          <a:ln>
            <a:noFill/>
          </a:ln>
        </p:spPr>
      </p:pic>
      <p:cxnSp>
        <p:nvCxnSpPr>
          <p:cNvPr id="343" name="Google Shape;343;p43"/>
          <p:cNvCxnSpPr/>
          <p:nvPr/>
        </p:nvCxnSpPr>
        <p:spPr>
          <a:xfrm>
            <a:off x="4243575" y="953775"/>
            <a:ext cx="1101600" cy="0"/>
          </a:xfrm>
          <a:prstGeom prst="straightConnector1">
            <a:avLst/>
          </a:prstGeom>
          <a:noFill/>
          <a:ln cap="flat" cmpd="sng" w="19050">
            <a:solidFill>
              <a:schemeClr val="dk1"/>
            </a:solidFill>
            <a:prstDash val="solid"/>
            <a:round/>
            <a:headEnd len="med" w="med" type="none"/>
            <a:tailEnd len="med" w="med" type="none"/>
          </a:ln>
        </p:spPr>
      </p:cxnSp>
      <p:sp>
        <p:nvSpPr>
          <p:cNvPr id="344" name="Google Shape;344;p43"/>
          <p:cNvSpPr txBox="1"/>
          <p:nvPr/>
        </p:nvSpPr>
        <p:spPr>
          <a:xfrm>
            <a:off x="790950" y="1037600"/>
            <a:ext cx="15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Questrial"/>
                <a:ea typeface="Questrial"/>
                <a:cs typeface="Questrial"/>
                <a:sym typeface="Questrial"/>
              </a:rPr>
              <a:t>Consulting &amp; CO. </a:t>
            </a:r>
            <a:endParaRPr>
              <a:latin typeface="Questrial"/>
              <a:ea typeface="Questrial"/>
              <a:cs typeface="Questrial"/>
              <a:sym typeface="Quest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348" name="Shape 348"/>
        <p:cNvGrpSpPr/>
        <p:nvPr/>
      </p:nvGrpSpPr>
      <p:grpSpPr>
        <a:xfrm>
          <a:off x="0" y="0"/>
          <a:ext cx="0" cy="0"/>
          <a:chOff x="0" y="0"/>
          <a:chExt cx="0" cy="0"/>
        </a:xfrm>
      </p:grpSpPr>
      <p:sp>
        <p:nvSpPr>
          <p:cNvPr id="349" name="Google Shape;349;p44"/>
          <p:cNvSpPr txBox="1"/>
          <p:nvPr>
            <p:ph idx="1" type="subTitle"/>
          </p:nvPr>
        </p:nvSpPr>
        <p:spPr>
          <a:xfrm>
            <a:off x="799900" y="1260326"/>
            <a:ext cx="7761300" cy="2881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Observing </a:t>
            </a:r>
            <a:r>
              <a:rPr lang="en" sz="1700">
                <a:solidFill>
                  <a:srgbClr val="000000"/>
                </a:solidFill>
                <a:latin typeface="Times New Roman"/>
                <a:ea typeface="Times New Roman"/>
                <a:cs typeface="Times New Roman"/>
                <a:sym typeface="Times New Roman"/>
              </a:rPr>
              <a:t>the quarterly sales in the years 2020 and 2021, sales during Q4 2020 had </a:t>
            </a:r>
            <a:r>
              <a:rPr b="1" lang="en" sz="1700">
                <a:solidFill>
                  <a:srgbClr val="000000"/>
                </a:solidFill>
                <a:latin typeface="Times New Roman"/>
                <a:ea typeface="Times New Roman"/>
                <a:cs typeface="Times New Roman"/>
                <a:sym typeface="Times New Roman"/>
              </a:rPr>
              <a:t>2148 sales</a:t>
            </a:r>
            <a:r>
              <a:rPr lang="en" sz="1700">
                <a:solidFill>
                  <a:srgbClr val="000000"/>
                </a:solidFill>
                <a:latin typeface="Times New Roman"/>
                <a:ea typeface="Times New Roman"/>
                <a:cs typeface="Times New Roman"/>
                <a:sym typeface="Times New Roman"/>
              </a:rPr>
              <a:t> more than the during Q1 2021. The total revenue generated follows the same trends.</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Observing on a monthly basis, the first month of both the quarterlies had more sales than the rest of the three months following it. </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b="1" lang="en" sz="1700">
                <a:solidFill>
                  <a:srgbClr val="000000"/>
                </a:solidFill>
                <a:latin typeface="Times New Roman"/>
                <a:ea typeface="Times New Roman"/>
                <a:cs typeface="Times New Roman"/>
                <a:sym typeface="Times New Roman"/>
              </a:rPr>
              <a:t>Product wise sum of total profit is highest for Golden Grain 2kg </a:t>
            </a:r>
            <a:r>
              <a:rPr lang="en" sz="1700">
                <a:solidFill>
                  <a:srgbClr val="000000"/>
                </a:solidFill>
                <a:latin typeface="Times New Roman"/>
                <a:ea typeface="Times New Roman"/>
                <a:cs typeface="Times New Roman"/>
                <a:sym typeface="Times New Roman"/>
              </a:rPr>
              <a:t>(with Product ID 7) for both Quarter 1 and Quarter 2.  </a:t>
            </a:r>
            <a:r>
              <a:rPr b="1" lang="en" sz="1700">
                <a:solidFill>
                  <a:srgbClr val="000000"/>
                </a:solidFill>
                <a:latin typeface="Times New Roman"/>
                <a:ea typeface="Times New Roman"/>
                <a:cs typeface="Times New Roman"/>
                <a:sym typeface="Times New Roman"/>
              </a:rPr>
              <a:t>Product wise sum of total profit is lowest for Mary</a:t>
            </a:r>
            <a:r>
              <a:rPr lang="en" sz="1700">
                <a:solidFill>
                  <a:srgbClr val="000000"/>
                </a:solidFill>
                <a:latin typeface="Times New Roman"/>
                <a:ea typeface="Times New Roman"/>
                <a:cs typeface="Times New Roman"/>
                <a:sym typeface="Times New Roman"/>
              </a:rPr>
              <a:t> (with Product ID 1) for both Quarter 1 and Quarter 2. </a:t>
            </a:r>
            <a:endParaRPr sz="17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rPr lang="en" sz="1700">
                <a:solidFill>
                  <a:srgbClr val="434343"/>
                </a:solidFill>
                <a:latin typeface="Times New Roman"/>
                <a:ea typeface="Times New Roman"/>
                <a:cs typeface="Times New Roman"/>
                <a:sym typeface="Times New Roman"/>
              </a:rPr>
              <a:t>Suggestions:</a:t>
            </a:r>
            <a:endParaRPr sz="1700">
              <a:solidFill>
                <a:srgbClr val="434343"/>
              </a:solidFill>
              <a:latin typeface="Times New Roman"/>
              <a:ea typeface="Times New Roman"/>
              <a:cs typeface="Times New Roman"/>
              <a:sym typeface="Times New Roman"/>
            </a:endParaRPr>
          </a:p>
          <a:p>
            <a:pPr indent="-336550" lvl="0" marL="9144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Discounts strategy should be implemented for the products that have </a:t>
            </a:r>
            <a:r>
              <a:rPr b="1" lang="en" sz="1700">
                <a:solidFill>
                  <a:srgbClr val="000000"/>
                </a:solidFill>
                <a:latin typeface="Times New Roman"/>
                <a:ea typeface="Times New Roman"/>
                <a:cs typeface="Times New Roman"/>
                <a:sym typeface="Times New Roman"/>
              </a:rPr>
              <a:t>Total profits less than Rs.85,000</a:t>
            </a:r>
            <a:r>
              <a:rPr lang="en" sz="1700">
                <a:solidFill>
                  <a:srgbClr val="000000"/>
                </a:solidFill>
                <a:latin typeface="Times New Roman"/>
                <a:ea typeface="Times New Roman"/>
                <a:cs typeface="Times New Roman"/>
                <a:sym typeface="Times New Roman"/>
              </a:rPr>
              <a:t>.</a:t>
            </a:r>
            <a:endParaRPr sz="1700">
              <a:solidFill>
                <a:srgbClr val="000000"/>
              </a:solidFill>
              <a:latin typeface="Times New Roman"/>
              <a:ea typeface="Times New Roman"/>
              <a:cs typeface="Times New Roman"/>
              <a:sym typeface="Times New Roman"/>
            </a:endParaRPr>
          </a:p>
          <a:p>
            <a:pPr indent="-336550" lvl="0" marL="9144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This will lead to increase in the sales for products like - Mary, Bad Day, Arabian Delight, Mumtaz Mahal, Golden Grain 1 kg, and Orange. </a:t>
            </a:r>
            <a:endParaRPr sz="1700">
              <a:solidFill>
                <a:srgbClr val="000000"/>
              </a:solidFill>
              <a:latin typeface="Times New Roman"/>
              <a:ea typeface="Times New Roman"/>
              <a:cs typeface="Times New Roman"/>
              <a:sym typeface="Times New Roman"/>
            </a:endParaRPr>
          </a:p>
          <a:p>
            <a:pPr indent="0" lvl="0" marL="914400" rtl="0" algn="l">
              <a:spcBef>
                <a:spcPts val="0"/>
              </a:spcBef>
              <a:spcAft>
                <a:spcPts val="0"/>
              </a:spcAft>
              <a:buNone/>
            </a:pPr>
            <a:r>
              <a:t/>
            </a:r>
            <a:endParaRPr>
              <a:solidFill>
                <a:srgbClr val="000000"/>
              </a:solidFill>
            </a:endParaRPr>
          </a:p>
        </p:txBody>
      </p:sp>
      <p:sp>
        <p:nvSpPr>
          <p:cNvPr id="350" name="Google Shape;350;p44"/>
          <p:cNvSpPr txBox="1"/>
          <p:nvPr>
            <p:ph type="title"/>
          </p:nvPr>
        </p:nvSpPr>
        <p:spPr>
          <a:xfrm>
            <a:off x="3239626" y="816250"/>
            <a:ext cx="3232200" cy="30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2500">
                <a:latin typeface="Times New Roman"/>
                <a:ea typeface="Times New Roman"/>
                <a:cs typeface="Times New Roman"/>
                <a:sym typeface="Times New Roman"/>
              </a:rPr>
              <a:t>Quarterly</a:t>
            </a:r>
            <a:r>
              <a:rPr lang="en" sz="2500">
                <a:latin typeface="Times New Roman"/>
                <a:ea typeface="Times New Roman"/>
                <a:cs typeface="Times New Roman"/>
                <a:sym typeface="Times New Roman"/>
              </a:rPr>
              <a:t> </a:t>
            </a:r>
            <a:r>
              <a:rPr lang="en" sz="2500">
                <a:latin typeface="Times New Roman"/>
                <a:ea typeface="Times New Roman"/>
                <a:cs typeface="Times New Roman"/>
                <a:sym typeface="Times New Roman"/>
              </a:rPr>
              <a:t>Analysis</a:t>
            </a:r>
            <a:endParaRPr sz="2500">
              <a:latin typeface="Times New Roman"/>
              <a:ea typeface="Times New Roman"/>
              <a:cs typeface="Times New Roman"/>
              <a:sym typeface="Times New Roman"/>
            </a:endParaRPr>
          </a:p>
        </p:txBody>
      </p:sp>
      <p:cxnSp>
        <p:nvCxnSpPr>
          <p:cNvPr id="351" name="Google Shape;351;p44"/>
          <p:cNvCxnSpPr/>
          <p:nvPr/>
        </p:nvCxnSpPr>
        <p:spPr>
          <a:xfrm>
            <a:off x="4030775" y="1260325"/>
            <a:ext cx="11016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5"/>
          <p:cNvSpPr txBox="1"/>
          <p:nvPr>
            <p:ph type="title"/>
          </p:nvPr>
        </p:nvSpPr>
        <p:spPr>
          <a:xfrm>
            <a:off x="2243225" y="275200"/>
            <a:ext cx="66699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Financial Profit Contributions Of KPIs </a:t>
            </a:r>
            <a:endParaRPr sz="2500">
              <a:latin typeface="Times New Roman"/>
              <a:ea typeface="Times New Roman"/>
              <a:cs typeface="Times New Roman"/>
              <a:sym typeface="Times New Roman"/>
            </a:endParaRPr>
          </a:p>
        </p:txBody>
      </p:sp>
      <p:cxnSp>
        <p:nvCxnSpPr>
          <p:cNvPr id="357" name="Google Shape;357;p45"/>
          <p:cNvCxnSpPr/>
          <p:nvPr/>
        </p:nvCxnSpPr>
        <p:spPr>
          <a:xfrm>
            <a:off x="2849925" y="794800"/>
            <a:ext cx="4076400" cy="11400"/>
          </a:xfrm>
          <a:prstGeom prst="straightConnector1">
            <a:avLst/>
          </a:prstGeom>
          <a:noFill/>
          <a:ln cap="flat" cmpd="sng" w="19050">
            <a:solidFill>
              <a:schemeClr val="dk1"/>
            </a:solidFill>
            <a:prstDash val="solid"/>
            <a:round/>
            <a:headEnd len="med" w="med" type="none"/>
            <a:tailEnd len="med" w="med" type="none"/>
          </a:ln>
        </p:spPr>
      </p:cxnSp>
      <p:pic>
        <p:nvPicPr>
          <p:cNvPr id="358" name="Google Shape;358;p45"/>
          <p:cNvPicPr preferRelativeResize="0"/>
          <p:nvPr/>
        </p:nvPicPr>
        <p:blipFill>
          <a:blip r:embed="rId3">
            <a:alphaModFix/>
          </a:blip>
          <a:stretch>
            <a:fillRect/>
          </a:stretch>
        </p:blipFill>
        <p:spPr>
          <a:xfrm>
            <a:off x="882750" y="1216950"/>
            <a:ext cx="7461676" cy="3599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46"/>
          <p:cNvPicPr preferRelativeResize="0"/>
          <p:nvPr/>
        </p:nvPicPr>
        <p:blipFill>
          <a:blip r:embed="rId3">
            <a:alphaModFix/>
          </a:blip>
          <a:stretch>
            <a:fillRect/>
          </a:stretch>
        </p:blipFill>
        <p:spPr>
          <a:xfrm>
            <a:off x="3849100" y="1057150"/>
            <a:ext cx="4952000" cy="3881975"/>
          </a:xfrm>
          <a:prstGeom prst="rect">
            <a:avLst/>
          </a:prstGeom>
          <a:noFill/>
          <a:ln cap="flat" cmpd="sng" w="9525">
            <a:solidFill>
              <a:schemeClr val="dk1"/>
            </a:solidFill>
            <a:prstDash val="solid"/>
            <a:round/>
            <a:headEnd len="sm" w="sm" type="none"/>
            <a:tailEnd len="sm" w="sm" type="none"/>
          </a:ln>
        </p:spPr>
      </p:pic>
      <p:pic>
        <p:nvPicPr>
          <p:cNvPr id="364" name="Google Shape;364;p46"/>
          <p:cNvPicPr preferRelativeResize="0"/>
          <p:nvPr/>
        </p:nvPicPr>
        <p:blipFill>
          <a:blip r:embed="rId4">
            <a:alphaModFix/>
          </a:blip>
          <a:stretch>
            <a:fillRect/>
          </a:stretch>
        </p:blipFill>
        <p:spPr>
          <a:xfrm>
            <a:off x="215725" y="2676175"/>
            <a:ext cx="3508425" cy="2262950"/>
          </a:xfrm>
          <a:prstGeom prst="rect">
            <a:avLst/>
          </a:prstGeom>
          <a:noFill/>
          <a:ln cap="flat" cmpd="sng" w="9525">
            <a:solidFill>
              <a:schemeClr val="dk1"/>
            </a:solidFill>
            <a:prstDash val="solid"/>
            <a:round/>
            <a:headEnd len="sm" w="sm" type="none"/>
            <a:tailEnd len="sm" w="sm" type="none"/>
          </a:ln>
        </p:spPr>
      </p:pic>
      <p:sp>
        <p:nvSpPr>
          <p:cNvPr id="365" name="Google Shape;365;p46"/>
          <p:cNvSpPr txBox="1"/>
          <p:nvPr/>
        </p:nvSpPr>
        <p:spPr>
          <a:xfrm>
            <a:off x="215725" y="1566900"/>
            <a:ext cx="34743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Times New Roman"/>
                <a:ea typeface="Times New Roman"/>
                <a:cs typeface="Times New Roman"/>
                <a:sym typeface="Times New Roman"/>
              </a:rPr>
              <a:t>Across all 4(in Crs), FY18 ranged from 4.90 to 18,FY19 ranged from 6 to 22, and FY20 ranged from 6.90 to 26,</a:t>
            </a:r>
            <a:endParaRPr sz="1500">
              <a:latin typeface="Times New Roman"/>
              <a:ea typeface="Times New Roman"/>
              <a:cs typeface="Times New Roman"/>
              <a:sym typeface="Times New Roman"/>
            </a:endParaRPr>
          </a:p>
        </p:txBody>
      </p:sp>
      <p:sp>
        <p:nvSpPr>
          <p:cNvPr id="366" name="Google Shape;366;p46"/>
          <p:cNvSpPr txBox="1"/>
          <p:nvPr/>
        </p:nvSpPr>
        <p:spPr>
          <a:xfrm>
            <a:off x="825650" y="989025"/>
            <a:ext cx="15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Questrial"/>
                <a:ea typeface="Questrial"/>
                <a:cs typeface="Questrial"/>
                <a:sym typeface="Questrial"/>
              </a:rPr>
              <a:t>Consulting &amp; CO. </a:t>
            </a:r>
            <a:endParaRPr>
              <a:latin typeface="Questrial"/>
              <a:ea typeface="Questrial"/>
              <a:cs typeface="Questrial"/>
              <a:sym typeface="Questrial"/>
            </a:endParaRPr>
          </a:p>
        </p:txBody>
      </p:sp>
      <p:sp>
        <p:nvSpPr>
          <p:cNvPr id="367" name="Google Shape;367;p46"/>
          <p:cNvSpPr txBox="1"/>
          <p:nvPr/>
        </p:nvSpPr>
        <p:spPr>
          <a:xfrm>
            <a:off x="2621375" y="292450"/>
            <a:ext cx="3508500" cy="569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dk1"/>
                </a:solidFill>
                <a:latin typeface="Times New Roman"/>
                <a:ea typeface="Times New Roman"/>
                <a:cs typeface="Times New Roman"/>
                <a:sym typeface="Times New Roman"/>
              </a:rPr>
              <a:t>FORECAST AND KPIs </a:t>
            </a:r>
            <a:endParaRPr>
              <a:latin typeface="Questrial"/>
              <a:ea typeface="Questrial"/>
              <a:cs typeface="Questrial"/>
              <a:sym typeface="Quest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71" name="Shape 371"/>
        <p:cNvGrpSpPr/>
        <p:nvPr/>
      </p:nvGrpSpPr>
      <p:grpSpPr>
        <a:xfrm>
          <a:off x="0" y="0"/>
          <a:ext cx="0" cy="0"/>
          <a:chOff x="0" y="0"/>
          <a:chExt cx="0" cy="0"/>
        </a:xfrm>
      </p:grpSpPr>
      <p:sp>
        <p:nvSpPr>
          <p:cNvPr id="372" name="Google Shape;372;p47"/>
          <p:cNvSpPr txBox="1"/>
          <p:nvPr>
            <p:ph idx="1" type="body"/>
          </p:nvPr>
        </p:nvSpPr>
        <p:spPr>
          <a:xfrm>
            <a:off x="713225" y="1424150"/>
            <a:ext cx="6075000" cy="3259800"/>
          </a:xfrm>
          <a:prstGeom prst="rect">
            <a:avLst/>
          </a:prstGeom>
        </p:spPr>
        <p:txBody>
          <a:bodyPr anchorCtr="0" anchor="t" bIns="91425" lIns="91425" spcFirstLastPara="1" rIns="91425" wrap="square" tIns="91425">
            <a:noAutofit/>
          </a:bodyPr>
          <a:lstStyle/>
          <a:p>
            <a:pPr indent="0" lvl="0" marL="457200" marR="50800" rtl="0" algn="l">
              <a:lnSpc>
                <a:spcPct val="100000"/>
              </a:lnSpc>
              <a:spcBef>
                <a:spcPts val="0"/>
              </a:spcBef>
              <a:spcAft>
                <a:spcPts val="0"/>
              </a:spcAft>
              <a:buNone/>
            </a:pPr>
            <a:r>
              <a:t/>
            </a:r>
            <a:endParaRPr/>
          </a:p>
          <a:p>
            <a:pPr indent="0" lvl="0" marL="457200" marR="50800" rtl="0" algn="l">
              <a:lnSpc>
                <a:spcPct val="100000"/>
              </a:lnSpc>
              <a:spcBef>
                <a:spcPts val="0"/>
              </a:spcBef>
              <a:spcAft>
                <a:spcPts val="0"/>
              </a:spcAft>
              <a:buNone/>
            </a:pPr>
            <a:r>
              <a:t/>
            </a:r>
            <a:endParaRPr/>
          </a:p>
          <a:p>
            <a:pPr indent="0" lvl="0" marL="0" marR="50800" rtl="0" algn="l">
              <a:lnSpc>
                <a:spcPct val="100000"/>
              </a:lnSpc>
              <a:spcBef>
                <a:spcPts val="0"/>
              </a:spcBef>
              <a:spcAft>
                <a:spcPts val="0"/>
              </a:spcAft>
              <a:buNone/>
            </a:pPr>
            <a:r>
              <a:t/>
            </a:r>
            <a:endParaRPr/>
          </a:p>
          <a:p>
            <a:pPr indent="0" lvl="0" marL="0" marR="50800" rtl="0" algn="l">
              <a:lnSpc>
                <a:spcPct val="100000"/>
              </a:lnSpc>
              <a:spcBef>
                <a:spcPts val="0"/>
              </a:spcBef>
              <a:spcAft>
                <a:spcPts val="0"/>
              </a:spcAft>
              <a:buNone/>
            </a:pPr>
            <a:r>
              <a:t/>
            </a:r>
            <a:endParaRPr/>
          </a:p>
          <a:p>
            <a:pPr indent="0" lvl="0" marL="0" marR="50800" rtl="0" algn="l">
              <a:lnSpc>
                <a:spcPct val="100000"/>
              </a:lnSpc>
              <a:spcBef>
                <a:spcPts val="0"/>
              </a:spcBef>
              <a:spcAft>
                <a:spcPts val="0"/>
              </a:spcAft>
              <a:buNone/>
            </a:pPr>
            <a:r>
              <a:t/>
            </a:r>
            <a:endParaRPr/>
          </a:p>
          <a:p>
            <a:pPr indent="0" lvl="0" marL="0" marR="5080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
        <p:nvSpPr>
          <p:cNvPr id="373" name="Google Shape;373;p47"/>
          <p:cNvSpPr txBox="1"/>
          <p:nvPr>
            <p:ph type="title"/>
          </p:nvPr>
        </p:nvSpPr>
        <p:spPr>
          <a:xfrm>
            <a:off x="2612875" y="485650"/>
            <a:ext cx="4473600" cy="468900"/>
          </a:xfrm>
          <a:prstGeom prst="rect">
            <a:avLst/>
          </a:prstGeom>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DISCOUNT STRATEGY</a:t>
            </a:r>
            <a:endParaRPr>
              <a:latin typeface="Times New Roman"/>
              <a:ea typeface="Times New Roman"/>
              <a:cs typeface="Times New Roman"/>
              <a:sym typeface="Times New Roman"/>
            </a:endParaRPr>
          </a:p>
        </p:txBody>
      </p:sp>
      <p:cxnSp>
        <p:nvCxnSpPr>
          <p:cNvPr id="374" name="Google Shape;374;p47"/>
          <p:cNvCxnSpPr/>
          <p:nvPr/>
        </p:nvCxnSpPr>
        <p:spPr>
          <a:xfrm>
            <a:off x="814975" y="1263460"/>
            <a:ext cx="647100" cy="0"/>
          </a:xfrm>
          <a:prstGeom prst="straightConnector1">
            <a:avLst/>
          </a:prstGeom>
          <a:noFill/>
          <a:ln cap="flat" cmpd="sng" w="19050">
            <a:solidFill>
              <a:schemeClr val="dk1"/>
            </a:solidFill>
            <a:prstDash val="solid"/>
            <a:round/>
            <a:headEnd len="med" w="med" type="none"/>
            <a:tailEnd len="med" w="med" type="none"/>
          </a:ln>
        </p:spPr>
      </p:cxnSp>
      <p:pic>
        <p:nvPicPr>
          <p:cNvPr id="375" name="Google Shape;375;p47"/>
          <p:cNvPicPr preferRelativeResize="0"/>
          <p:nvPr/>
        </p:nvPicPr>
        <p:blipFill>
          <a:blip r:embed="rId3">
            <a:alphaModFix/>
          </a:blip>
          <a:stretch>
            <a:fillRect/>
          </a:stretch>
        </p:blipFill>
        <p:spPr>
          <a:xfrm>
            <a:off x="214650" y="1263450"/>
            <a:ext cx="8805925" cy="3737850"/>
          </a:xfrm>
          <a:prstGeom prst="rect">
            <a:avLst/>
          </a:prstGeom>
          <a:noFill/>
          <a:ln cap="flat" cmpd="sng" w="9525">
            <a:solidFill>
              <a:schemeClr val="accent4"/>
            </a:solidFill>
            <a:prstDash val="solid"/>
            <a:round/>
            <a:headEnd len="sm" w="sm" type="none"/>
            <a:tailEnd len="sm" w="sm" type="none"/>
          </a:ln>
        </p:spPr>
      </p:pic>
      <p:sp>
        <p:nvSpPr>
          <p:cNvPr id="376" name="Google Shape;376;p47"/>
          <p:cNvSpPr txBox="1"/>
          <p:nvPr/>
        </p:nvSpPr>
        <p:spPr>
          <a:xfrm>
            <a:off x="-1360600" y="9283550"/>
            <a:ext cx="948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Questrial"/>
              <a:ea typeface="Questrial"/>
              <a:cs typeface="Questrial"/>
              <a:sym typeface="Questrial"/>
            </a:endParaRPr>
          </a:p>
        </p:txBody>
      </p:sp>
      <p:sp>
        <p:nvSpPr>
          <p:cNvPr id="377" name="Google Shape;377;p47"/>
          <p:cNvSpPr txBox="1"/>
          <p:nvPr/>
        </p:nvSpPr>
        <p:spPr>
          <a:xfrm>
            <a:off x="814975" y="954550"/>
            <a:ext cx="15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Questrial"/>
                <a:ea typeface="Questrial"/>
                <a:cs typeface="Questrial"/>
                <a:sym typeface="Questrial"/>
              </a:rPr>
              <a:t>Consulting &amp; CO. </a:t>
            </a:r>
            <a:endParaRPr>
              <a:latin typeface="Questrial"/>
              <a:ea typeface="Questrial"/>
              <a:cs typeface="Questrial"/>
              <a:sym typeface="Quest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81" name="Shape 381"/>
        <p:cNvGrpSpPr/>
        <p:nvPr/>
      </p:nvGrpSpPr>
      <p:grpSpPr>
        <a:xfrm>
          <a:off x="0" y="0"/>
          <a:ext cx="0" cy="0"/>
          <a:chOff x="0" y="0"/>
          <a:chExt cx="0" cy="0"/>
        </a:xfrm>
      </p:grpSpPr>
      <p:sp>
        <p:nvSpPr>
          <p:cNvPr id="382" name="Google Shape;382;p48"/>
          <p:cNvSpPr txBox="1"/>
          <p:nvPr>
            <p:ph idx="1" type="body"/>
          </p:nvPr>
        </p:nvSpPr>
        <p:spPr>
          <a:xfrm>
            <a:off x="713225" y="1348775"/>
            <a:ext cx="6075000" cy="3259800"/>
          </a:xfrm>
          <a:prstGeom prst="rect">
            <a:avLst/>
          </a:prstGeom>
        </p:spPr>
        <p:txBody>
          <a:bodyPr anchorCtr="0" anchor="t" bIns="91425" lIns="91425" spcFirstLastPara="1" rIns="91425" wrap="square" tIns="91425">
            <a:noAutofit/>
          </a:bodyPr>
          <a:lstStyle/>
          <a:p>
            <a:pPr indent="0" lvl="0" marL="457200" marR="50800" rtl="0" algn="l">
              <a:lnSpc>
                <a:spcPct val="100000"/>
              </a:lnSpc>
              <a:spcBef>
                <a:spcPts val="0"/>
              </a:spcBef>
              <a:spcAft>
                <a:spcPts val="0"/>
              </a:spcAft>
              <a:buNone/>
            </a:pPr>
            <a:r>
              <a:t/>
            </a:r>
            <a:endParaRPr/>
          </a:p>
          <a:p>
            <a:pPr indent="0" lvl="0" marL="457200" marR="50800" rtl="0" algn="l">
              <a:lnSpc>
                <a:spcPct val="100000"/>
              </a:lnSpc>
              <a:spcBef>
                <a:spcPts val="0"/>
              </a:spcBef>
              <a:spcAft>
                <a:spcPts val="0"/>
              </a:spcAft>
              <a:buNone/>
            </a:pPr>
            <a:r>
              <a:t/>
            </a:r>
            <a:endParaRPr/>
          </a:p>
          <a:p>
            <a:pPr indent="0" lvl="0" marL="0" marR="50800" rtl="0" algn="l">
              <a:lnSpc>
                <a:spcPct val="100000"/>
              </a:lnSpc>
              <a:spcBef>
                <a:spcPts val="0"/>
              </a:spcBef>
              <a:spcAft>
                <a:spcPts val="0"/>
              </a:spcAft>
              <a:buNone/>
            </a:pPr>
            <a:r>
              <a:t/>
            </a:r>
            <a:endParaRPr/>
          </a:p>
          <a:p>
            <a:pPr indent="0" lvl="0" marL="0" marR="50800" rtl="0" algn="l">
              <a:lnSpc>
                <a:spcPct val="100000"/>
              </a:lnSpc>
              <a:spcBef>
                <a:spcPts val="0"/>
              </a:spcBef>
              <a:spcAft>
                <a:spcPts val="0"/>
              </a:spcAft>
              <a:buNone/>
            </a:pPr>
            <a:r>
              <a:t/>
            </a:r>
            <a:endParaRPr/>
          </a:p>
          <a:p>
            <a:pPr indent="0" lvl="0" marL="0" marR="50800" rtl="0" algn="l">
              <a:lnSpc>
                <a:spcPct val="100000"/>
              </a:lnSpc>
              <a:spcBef>
                <a:spcPts val="0"/>
              </a:spcBef>
              <a:spcAft>
                <a:spcPts val="0"/>
              </a:spcAft>
              <a:buNone/>
            </a:pPr>
            <a:r>
              <a:t/>
            </a:r>
            <a:endParaRPr/>
          </a:p>
          <a:p>
            <a:pPr indent="0" lvl="0" marL="0" marR="5080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
        <p:nvSpPr>
          <p:cNvPr id="383" name="Google Shape;383;p48"/>
          <p:cNvSpPr txBox="1"/>
          <p:nvPr>
            <p:ph type="title"/>
          </p:nvPr>
        </p:nvSpPr>
        <p:spPr>
          <a:xfrm>
            <a:off x="2259175" y="353500"/>
            <a:ext cx="6171600" cy="510600"/>
          </a:xfrm>
          <a:prstGeom prst="rect">
            <a:avLst/>
          </a:prstGeom>
          <a:ln cap="flat" cmpd="sng" w="9525">
            <a:solidFill>
              <a:srgbClr val="21212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500">
                <a:latin typeface="Times New Roman"/>
                <a:ea typeface="Times New Roman"/>
                <a:cs typeface="Times New Roman"/>
                <a:sym typeface="Times New Roman"/>
              </a:rPr>
              <a:t>DISCOUNT STRATEGY: OBSERVATION</a:t>
            </a:r>
            <a:endParaRPr sz="25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cxnSp>
        <p:nvCxnSpPr>
          <p:cNvPr id="384" name="Google Shape;384;p48"/>
          <p:cNvCxnSpPr/>
          <p:nvPr/>
        </p:nvCxnSpPr>
        <p:spPr>
          <a:xfrm>
            <a:off x="814975" y="1263460"/>
            <a:ext cx="647100" cy="0"/>
          </a:xfrm>
          <a:prstGeom prst="straightConnector1">
            <a:avLst/>
          </a:prstGeom>
          <a:noFill/>
          <a:ln cap="flat" cmpd="sng" w="19050">
            <a:solidFill>
              <a:schemeClr val="dk1"/>
            </a:solidFill>
            <a:prstDash val="solid"/>
            <a:round/>
            <a:headEnd len="med" w="med" type="none"/>
            <a:tailEnd len="med" w="med" type="none"/>
          </a:ln>
        </p:spPr>
      </p:cxnSp>
      <p:sp>
        <p:nvSpPr>
          <p:cNvPr id="385" name="Google Shape;385;p48"/>
          <p:cNvSpPr txBox="1"/>
          <p:nvPr/>
        </p:nvSpPr>
        <p:spPr>
          <a:xfrm>
            <a:off x="-1360600" y="9283550"/>
            <a:ext cx="94821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Questrial"/>
                <a:ea typeface="Questrial"/>
                <a:cs typeface="Questrial"/>
                <a:sym typeface="Questrial"/>
              </a:rPr>
              <a:t>Observations:</a:t>
            </a:r>
            <a:endParaRPr>
              <a:latin typeface="Questrial"/>
              <a:ea typeface="Questrial"/>
              <a:cs typeface="Questrial"/>
              <a:sym typeface="Questrial"/>
            </a:endParaRPr>
          </a:p>
          <a:p>
            <a:pPr indent="0" lvl="0" marL="0" rtl="0" algn="l">
              <a:spcBef>
                <a:spcPts val="0"/>
              </a:spcBef>
              <a:spcAft>
                <a:spcPts val="0"/>
              </a:spcAft>
              <a:buNone/>
            </a:pPr>
            <a:r>
              <a:rPr lang="en">
                <a:latin typeface="Questrial"/>
                <a:ea typeface="Questrial"/>
                <a:cs typeface="Questrial"/>
                <a:sym typeface="Questrial"/>
              </a:rPr>
              <a:t>1) Maximum number of orders are received for the cart value less than Rs 250 which implies that order is made for small number of items (average of 6 items in a cart) and revenue/order is quite less.</a:t>
            </a:r>
            <a:endParaRPr>
              <a:latin typeface="Questrial"/>
              <a:ea typeface="Questrial"/>
              <a:cs typeface="Questrial"/>
              <a:sym typeface="Questrial"/>
            </a:endParaRPr>
          </a:p>
          <a:p>
            <a:pPr indent="0" lvl="0" marL="0" rtl="0" algn="l">
              <a:spcBef>
                <a:spcPts val="0"/>
              </a:spcBef>
              <a:spcAft>
                <a:spcPts val="0"/>
              </a:spcAft>
              <a:buNone/>
            </a:pPr>
            <a:r>
              <a:rPr lang="en">
                <a:latin typeface="Questrial"/>
                <a:ea typeface="Questrial"/>
                <a:cs typeface="Questrial"/>
                <a:sym typeface="Questrial"/>
              </a:rPr>
              <a:t>2) Minimum number of orders are received for the cart value more than for Rs 1000, people are refraining from ordering carts with large number of items.</a:t>
            </a:r>
            <a:endParaRPr>
              <a:latin typeface="Questrial"/>
              <a:ea typeface="Questrial"/>
              <a:cs typeface="Questrial"/>
              <a:sym typeface="Questrial"/>
            </a:endParaRPr>
          </a:p>
          <a:p>
            <a:pPr indent="0" lvl="0" marL="0" rtl="0" algn="l">
              <a:spcBef>
                <a:spcPts val="0"/>
              </a:spcBef>
              <a:spcAft>
                <a:spcPts val="0"/>
              </a:spcAft>
              <a:buNone/>
            </a:pPr>
            <a:r>
              <a:rPr lang="en">
                <a:latin typeface="Questrial"/>
                <a:ea typeface="Questrial"/>
                <a:cs typeface="Questrial"/>
                <a:sym typeface="Questrial"/>
              </a:rPr>
              <a:t>3) Even though orders with value less than Rs 250 are most in number, revenue generated from such orders is least and vice-versa and revenue gradually increases with increasing cart value.</a:t>
            </a:r>
            <a:endParaRPr>
              <a:latin typeface="Questrial"/>
              <a:ea typeface="Questrial"/>
              <a:cs typeface="Questrial"/>
              <a:sym typeface="Questrial"/>
            </a:endParaRPr>
          </a:p>
          <a:p>
            <a:pPr indent="0" lvl="0" marL="0" rtl="0" algn="l">
              <a:spcBef>
                <a:spcPts val="0"/>
              </a:spcBef>
              <a:spcAft>
                <a:spcPts val="0"/>
              </a:spcAft>
              <a:buNone/>
            </a:pPr>
            <a:r>
              <a:rPr lang="en">
                <a:latin typeface="Questrial"/>
                <a:ea typeface="Questrial"/>
                <a:cs typeface="Questrial"/>
                <a:sym typeface="Questrial"/>
              </a:rPr>
              <a:t>4) Most of the revenue is lost for cart values of more than Rs 1000 (evident from ratios calculated in column O ) followed by cart value of Rs. 250-500 and then cart value of Rs. 500-1000. Same trend can also be observed from ratio calculated in column Q, most discount is provided for cart value od Rs. &gt;1000 and so on.</a:t>
            </a:r>
            <a:endParaRPr>
              <a:latin typeface="Questrial"/>
              <a:ea typeface="Questrial"/>
              <a:cs typeface="Questrial"/>
              <a:sym typeface="Questrial"/>
            </a:endParaRPr>
          </a:p>
          <a:p>
            <a:pPr indent="0" lvl="0" marL="0" rtl="0" algn="l">
              <a:spcBef>
                <a:spcPts val="0"/>
              </a:spcBef>
              <a:spcAft>
                <a:spcPts val="0"/>
              </a:spcAft>
              <a:buNone/>
            </a:pPr>
            <a:r>
              <a:t/>
            </a:r>
            <a:endParaRPr>
              <a:latin typeface="Questrial"/>
              <a:ea typeface="Questrial"/>
              <a:cs typeface="Questrial"/>
              <a:sym typeface="Questrial"/>
            </a:endParaRPr>
          </a:p>
        </p:txBody>
      </p:sp>
      <p:sp>
        <p:nvSpPr>
          <p:cNvPr id="386" name="Google Shape;386;p48"/>
          <p:cNvSpPr txBox="1"/>
          <p:nvPr/>
        </p:nvSpPr>
        <p:spPr>
          <a:xfrm>
            <a:off x="221400" y="1218125"/>
            <a:ext cx="8701200" cy="360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500" u="sng">
              <a:latin typeface="Times New Roman"/>
              <a:ea typeface="Times New Roman"/>
              <a:cs typeface="Times New Roman"/>
              <a:sym typeface="Times New Roman"/>
            </a:endParaRPr>
          </a:p>
          <a:p>
            <a:pPr indent="-336550" lvl="0" marL="457200" rtl="0" algn="just">
              <a:lnSpc>
                <a:spcPct val="115000"/>
              </a:lnSpc>
              <a:spcBef>
                <a:spcPts val="0"/>
              </a:spcBef>
              <a:spcAft>
                <a:spcPts val="0"/>
              </a:spcAft>
              <a:buSzPts val="1700"/>
              <a:buFont typeface="Times New Roman"/>
              <a:buAutoNum type="arabicParenR"/>
            </a:pPr>
            <a:r>
              <a:rPr b="1" lang="en" sz="1700">
                <a:latin typeface="Times New Roman"/>
                <a:ea typeface="Times New Roman"/>
                <a:cs typeface="Times New Roman"/>
                <a:sym typeface="Times New Roman"/>
              </a:rPr>
              <a:t>Maximum number of orders</a:t>
            </a:r>
            <a:r>
              <a:rPr lang="en" sz="1700">
                <a:latin typeface="Times New Roman"/>
                <a:ea typeface="Times New Roman"/>
                <a:cs typeface="Times New Roman"/>
                <a:sym typeface="Times New Roman"/>
              </a:rPr>
              <a:t> are received for the </a:t>
            </a:r>
            <a:r>
              <a:rPr b="1" lang="en" sz="1700">
                <a:latin typeface="Times New Roman"/>
                <a:ea typeface="Times New Roman"/>
                <a:cs typeface="Times New Roman"/>
                <a:sym typeface="Times New Roman"/>
              </a:rPr>
              <a:t>cart value less than Rs 250</a:t>
            </a:r>
            <a:r>
              <a:rPr lang="en" sz="1700">
                <a:latin typeface="Times New Roman"/>
                <a:ea typeface="Times New Roman"/>
                <a:cs typeface="Times New Roman"/>
                <a:sym typeface="Times New Roman"/>
              </a:rPr>
              <a:t> which implies that order is made for small number of items (average of 6 items in a cart) and revenue/order is quite less.</a:t>
            </a:r>
            <a:endParaRPr sz="1700">
              <a:latin typeface="Times New Roman"/>
              <a:ea typeface="Times New Roman"/>
              <a:cs typeface="Times New Roman"/>
              <a:sym typeface="Times New Roman"/>
            </a:endParaRPr>
          </a:p>
          <a:p>
            <a:pPr indent="-336550" lvl="0" marL="457200" rtl="0" algn="just">
              <a:lnSpc>
                <a:spcPct val="115000"/>
              </a:lnSpc>
              <a:spcBef>
                <a:spcPts val="0"/>
              </a:spcBef>
              <a:spcAft>
                <a:spcPts val="0"/>
              </a:spcAft>
              <a:buSzPts val="1700"/>
              <a:buFont typeface="Times New Roman"/>
              <a:buAutoNum type="arabicParenR"/>
            </a:pPr>
            <a:r>
              <a:rPr b="1" lang="en" sz="1700">
                <a:latin typeface="Times New Roman"/>
                <a:ea typeface="Times New Roman"/>
                <a:cs typeface="Times New Roman"/>
                <a:sym typeface="Times New Roman"/>
              </a:rPr>
              <a:t>Minimum number of orders</a:t>
            </a:r>
            <a:r>
              <a:rPr lang="en" sz="1700">
                <a:latin typeface="Times New Roman"/>
                <a:ea typeface="Times New Roman"/>
                <a:cs typeface="Times New Roman"/>
                <a:sym typeface="Times New Roman"/>
              </a:rPr>
              <a:t> are received for the </a:t>
            </a:r>
            <a:r>
              <a:rPr b="1" lang="en" sz="1700">
                <a:latin typeface="Times New Roman"/>
                <a:ea typeface="Times New Roman"/>
                <a:cs typeface="Times New Roman"/>
                <a:sym typeface="Times New Roman"/>
              </a:rPr>
              <a:t>cart value more than for Rs 1000</a:t>
            </a:r>
            <a:r>
              <a:rPr lang="en" sz="1700">
                <a:latin typeface="Times New Roman"/>
                <a:ea typeface="Times New Roman"/>
                <a:cs typeface="Times New Roman"/>
                <a:sym typeface="Times New Roman"/>
              </a:rPr>
              <a:t>, people are refraining from ordering carts with large number of items.</a:t>
            </a:r>
            <a:endParaRPr sz="1700">
              <a:latin typeface="Times New Roman"/>
              <a:ea typeface="Times New Roman"/>
              <a:cs typeface="Times New Roman"/>
              <a:sym typeface="Times New Roman"/>
            </a:endParaRPr>
          </a:p>
          <a:p>
            <a:pPr indent="-336550" lvl="0" marL="457200" rtl="0" algn="just">
              <a:lnSpc>
                <a:spcPct val="115000"/>
              </a:lnSpc>
              <a:spcBef>
                <a:spcPts val="0"/>
              </a:spcBef>
              <a:spcAft>
                <a:spcPts val="0"/>
              </a:spcAft>
              <a:buSzPts val="1700"/>
              <a:buFont typeface="Times New Roman"/>
              <a:buAutoNum type="arabicParenR"/>
            </a:pPr>
            <a:r>
              <a:rPr lang="en" sz="1700">
                <a:latin typeface="Times New Roman"/>
                <a:ea typeface="Times New Roman"/>
                <a:cs typeface="Times New Roman"/>
                <a:sym typeface="Times New Roman"/>
              </a:rPr>
              <a:t>Even though orders with value less than Rs 250 are most in number, revenue generated from such orders is least and vice-versa and revenue gradually increases with increasing cart value.</a:t>
            </a:r>
            <a:endParaRPr sz="1700">
              <a:latin typeface="Times New Roman"/>
              <a:ea typeface="Times New Roman"/>
              <a:cs typeface="Times New Roman"/>
              <a:sym typeface="Times New Roman"/>
            </a:endParaRPr>
          </a:p>
          <a:p>
            <a:pPr indent="-336550" lvl="0" marL="457200" rtl="0" algn="just">
              <a:lnSpc>
                <a:spcPct val="115000"/>
              </a:lnSpc>
              <a:spcBef>
                <a:spcPts val="0"/>
              </a:spcBef>
              <a:spcAft>
                <a:spcPts val="0"/>
              </a:spcAft>
              <a:buSzPts val="1700"/>
              <a:buFont typeface="Times New Roman"/>
              <a:buAutoNum type="arabicParenR"/>
            </a:pPr>
            <a:r>
              <a:rPr lang="en" sz="1700">
                <a:latin typeface="Times New Roman"/>
                <a:ea typeface="Times New Roman"/>
                <a:cs typeface="Times New Roman"/>
                <a:sym typeface="Times New Roman"/>
              </a:rPr>
              <a:t>Most of the revenue is lost for cart values of more than Rs 1000 (evident fro</a:t>
            </a:r>
            <a:r>
              <a:rPr lang="en" sz="1700">
                <a:solidFill>
                  <a:srgbClr val="212121"/>
                </a:solidFill>
                <a:latin typeface="Times New Roman"/>
                <a:ea typeface="Times New Roman"/>
                <a:cs typeface="Times New Roman"/>
                <a:sym typeface="Times New Roman"/>
              </a:rPr>
              <a:t>m</a:t>
            </a:r>
            <a:r>
              <a:rPr lang="en" sz="1700">
                <a:latin typeface="Times New Roman"/>
                <a:ea typeface="Times New Roman"/>
                <a:cs typeface="Times New Roman"/>
                <a:sym typeface="Times New Roman"/>
              </a:rPr>
              <a:t> </a:t>
            </a:r>
            <a:r>
              <a:rPr lang="en" sz="1700">
                <a:solidFill>
                  <a:schemeClr val="accent6"/>
                </a:solidFill>
                <a:latin typeface="Times New Roman"/>
                <a:ea typeface="Times New Roman"/>
                <a:cs typeface="Times New Roman"/>
                <a:sym typeface="Times New Roman"/>
              </a:rPr>
              <a:t>ratios </a:t>
            </a:r>
            <a:r>
              <a:rPr lang="en" sz="1700">
                <a:latin typeface="Times New Roman"/>
                <a:ea typeface="Times New Roman"/>
                <a:cs typeface="Times New Roman"/>
                <a:sym typeface="Times New Roman"/>
              </a:rPr>
              <a:t>calculated in column O) followed by cart value of Rs. 250-500 and then cart va</a:t>
            </a:r>
            <a:r>
              <a:rPr lang="en" sz="1700">
                <a:solidFill>
                  <a:schemeClr val="accent6"/>
                </a:solidFill>
                <a:latin typeface="Times New Roman"/>
                <a:ea typeface="Times New Roman"/>
                <a:cs typeface="Times New Roman"/>
                <a:sym typeface="Times New Roman"/>
              </a:rPr>
              <a:t>lue of Rs.</a:t>
            </a:r>
            <a:r>
              <a:rPr lang="en" sz="1700">
                <a:latin typeface="Times New Roman"/>
                <a:ea typeface="Times New Roman"/>
                <a:cs typeface="Times New Roman"/>
                <a:sym typeface="Times New Roman"/>
              </a:rPr>
              <a:t> 500-1000. Same trend can also be observed from ratio calculated in column Q, </a:t>
            </a:r>
            <a:r>
              <a:rPr lang="en" sz="1700">
                <a:solidFill>
                  <a:schemeClr val="accent6"/>
                </a:solidFill>
                <a:latin typeface="Times New Roman"/>
                <a:ea typeface="Times New Roman"/>
                <a:cs typeface="Times New Roman"/>
                <a:sym typeface="Times New Roman"/>
              </a:rPr>
              <a:t>most discount</a:t>
            </a:r>
            <a:r>
              <a:rPr lang="en" sz="1700">
                <a:latin typeface="Times New Roman"/>
                <a:ea typeface="Times New Roman"/>
                <a:cs typeface="Times New Roman"/>
                <a:sym typeface="Times New Roman"/>
              </a:rPr>
              <a:t> is provided for cart value od Rs. &gt;1000 and so on.</a:t>
            </a:r>
            <a:endParaRPr sz="1700">
              <a:latin typeface="Times New Roman"/>
              <a:ea typeface="Times New Roman"/>
              <a:cs typeface="Times New Roman"/>
              <a:sym typeface="Times New Roman"/>
            </a:endParaRPr>
          </a:p>
        </p:txBody>
      </p:sp>
      <p:sp>
        <p:nvSpPr>
          <p:cNvPr id="387" name="Google Shape;387;p48"/>
          <p:cNvSpPr txBox="1"/>
          <p:nvPr/>
        </p:nvSpPr>
        <p:spPr>
          <a:xfrm>
            <a:off x="814975" y="948575"/>
            <a:ext cx="15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Questrial"/>
                <a:ea typeface="Questrial"/>
                <a:cs typeface="Questrial"/>
                <a:sym typeface="Questrial"/>
              </a:rPr>
              <a:t>Consulting &amp; CO. </a:t>
            </a:r>
            <a:endParaRPr>
              <a:latin typeface="Questrial"/>
              <a:ea typeface="Questrial"/>
              <a:cs typeface="Questrial"/>
              <a:sym typeface="Quest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91" name="Shape 391"/>
        <p:cNvGrpSpPr/>
        <p:nvPr/>
      </p:nvGrpSpPr>
      <p:grpSpPr>
        <a:xfrm>
          <a:off x="0" y="0"/>
          <a:ext cx="0" cy="0"/>
          <a:chOff x="0" y="0"/>
          <a:chExt cx="0" cy="0"/>
        </a:xfrm>
      </p:grpSpPr>
      <p:sp>
        <p:nvSpPr>
          <p:cNvPr id="392" name="Google Shape;392;p49"/>
          <p:cNvSpPr txBox="1"/>
          <p:nvPr>
            <p:ph idx="1" type="body"/>
          </p:nvPr>
        </p:nvSpPr>
        <p:spPr>
          <a:xfrm>
            <a:off x="713225" y="1424150"/>
            <a:ext cx="6075000" cy="3259800"/>
          </a:xfrm>
          <a:prstGeom prst="rect">
            <a:avLst/>
          </a:prstGeom>
        </p:spPr>
        <p:txBody>
          <a:bodyPr anchorCtr="0" anchor="t" bIns="91425" lIns="91425" spcFirstLastPara="1" rIns="91425" wrap="square" tIns="91425">
            <a:noAutofit/>
          </a:bodyPr>
          <a:lstStyle/>
          <a:p>
            <a:pPr indent="0" lvl="0" marL="457200" marR="50800" rtl="0" algn="l">
              <a:lnSpc>
                <a:spcPct val="100000"/>
              </a:lnSpc>
              <a:spcBef>
                <a:spcPts val="0"/>
              </a:spcBef>
              <a:spcAft>
                <a:spcPts val="0"/>
              </a:spcAft>
              <a:buNone/>
            </a:pPr>
            <a:r>
              <a:t/>
            </a:r>
            <a:endParaRPr/>
          </a:p>
          <a:p>
            <a:pPr indent="0" lvl="0" marL="457200" marR="50800" rtl="0" algn="l">
              <a:lnSpc>
                <a:spcPct val="100000"/>
              </a:lnSpc>
              <a:spcBef>
                <a:spcPts val="0"/>
              </a:spcBef>
              <a:spcAft>
                <a:spcPts val="0"/>
              </a:spcAft>
              <a:buNone/>
            </a:pPr>
            <a:r>
              <a:t/>
            </a:r>
            <a:endParaRPr/>
          </a:p>
          <a:p>
            <a:pPr indent="0" lvl="0" marL="0" marR="50800" rtl="0" algn="l">
              <a:lnSpc>
                <a:spcPct val="100000"/>
              </a:lnSpc>
              <a:spcBef>
                <a:spcPts val="0"/>
              </a:spcBef>
              <a:spcAft>
                <a:spcPts val="0"/>
              </a:spcAft>
              <a:buNone/>
            </a:pPr>
            <a:r>
              <a:t/>
            </a:r>
            <a:endParaRPr/>
          </a:p>
          <a:p>
            <a:pPr indent="0" lvl="0" marL="0" marR="50800" rtl="0" algn="l">
              <a:lnSpc>
                <a:spcPct val="100000"/>
              </a:lnSpc>
              <a:spcBef>
                <a:spcPts val="0"/>
              </a:spcBef>
              <a:spcAft>
                <a:spcPts val="0"/>
              </a:spcAft>
              <a:buNone/>
            </a:pPr>
            <a:r>
              <a:t/>
            </a:r>
            <a:endParaRPr/>
          </a:p>
          <a:p>
            <a:pPr indent="0" lvl="0" marL="0" marR="50800" rtl="0" algn="l">
              <a:lnSpc>
                <a:spcPct val="100000"/>
              </a:lnSpc>
              <a:spcBef>
                <a:spcPts val="0"/>
              </a:spcBef>
              <a:spcAft>
                <a:spcPts val="0"/>
              </a:spcAft>
              <a:buNone/>
            </a:pPr>
            <a:r>
              <a:t/>
            </a:r>
            <a:endParaRPr/>
          </a:p>
          <a:p>
            <a:pPr indent="0" lvl="0" marL="0" marR="5080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
        <p:nvSpPr>
          <p:cNvPr id="393" name="Google Shape;393;p49"/>
          <p:cNvSpPr txBox="1"/>
          <p:nvPr>
            <p:ph type="title"/>
          </p:nvPr>
        </p:nvSpPr>
        <p:spPr>
          <a:xfrm>
            <a:off x="2269950" y="418475"/>
            <a:ext cx="6375000" cy="501900"/>
          </a:xfrm>
          <a:prstGeom prst="rect">
            <a:avLst/>
          </a:prstGeom>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Times New Roman"/>
                <a:ea typeface="Times New Roman"/>
                <a:cs typeface="Times New Roman"/>
                <a:sym typeface="Times New Roman"/>
              </a:rPr>
              <a:t>DISCOUNT STRATEGY: SUGGESTIONS</a:t>
            </a:r>
            <a:endParaRPr sz="2500">
              <a:latin typeface="Times New Roman"/>
              <a:ea typeface="Times New Roman"/>
              <a:cs typeface="Times New Roman"/>
              <a:sym typeface="Times New Roman"/>
            </a:endParaRPr>
          </a:p>
        </p:txBody>
      </p:sp>
      <p:cxnSp>
        <p:nvCxnSpPr>
          <p:cNvPr id="394" name="Google Shape;394;p49"/>
          <p:cNvCxnSpPr/>
          <p:nvPr/>
        </p:nvCxnSpPr>
        <p:spPr>
          <a:xfrm>
            <a:off x="814975" y="1263460"/>
            <a:ext cx="647100" cy="0"/>
          </a:xfrm>
          <a:prstGeom prst="straightConnector1">
            <a:avLst/>
          </a:prstGeom>
          <a:noFill/>
          <a:ln cap="flat" cmpd="sng" w="19050">
            <a:solidFill>
              <a:schemeClr val="dk1"/>
            </a:solidFill>
            <a:prstDash val="solid"/>
            <a:round/>
            <a:headEnd len="med" w="med" type="none"/>
            <a:tailEnd len="med" w="med" type="none"/>
          </a:ln>
        </p:spPr>
      </p:cxnSp>
      <p:sp>
        <p:nvSpPr>
          <p:cNvPr id="395" name="Google Shape;395;p49"/>
          <p:cNvSpPr txBox="1"/>
          <p:nvPr/>
        </p:nvSpPr>
        <p:spPr>
          <a:xfrm>
            <a:off x="-1360600" y="9283550"/>
            <a:ext cx="94821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Questrial"/>
                <a:ea typeface="Questrial"/>
                <a:cs typeface="Questrial"/>
                <a:sym typeface="Questrial"/>
              </a:rPr>
              <a:t>Observations:</a:t>
            </a:r>
            <a:endParaRPr>
              <a:latin typeface="Questrial"/>
              <a:ea typeface="Questrial"/>
              <a:cs typeface="Questrial"/>
              <a:sym typeface="Questrial"/>
            </a:endParaRPr>
          </a:p>
          <a:p>
            <a:pPr indent="0" lvl="0" marL="0" rtl="0" algn="l">
              <a:spcBef>
                <a:spcPts val="0"/>
              </a:spcBef>
              <a:spcAft>
                <a:spcPts val="0"/>
              </a:spcAft>
              <a:buNone/>
            </a:pPr>
            <a:r>
              <a:rPr lang="en">
                <a:latin typeface="Questrial"/>
                <a:ea typeface="Questrial"/>
                <a:cs typeface="Questrial"/>
                <a:sym typeface="Questrial"/>
              </a:rPr>
              <a:t>1) Maximum number of orders are received for the cart value less than Rs 250 which implies that order is made for small number of items (average of 6 items in a cart) and revenue/order is quite less.</a:t>
            </a:r>
            <a:endParaRPr>
              <a:latin typeface="Questrial"/>
              <a:ea typeface="Questrial"/>
              <a:cs typeface="Questrial"/>
              <a:sym typeface="Questrial"/>
            </a:endParaRPr>
          </a:p>
          <a:p>
            <a:pPr indent="0" lvl="0" marL="0" rtl="0" algn="l">
              <a:spcBef>
                <a:spcPts val="0"/>
              </a:spcBef>
              <a:spcAft>
                <a:spcPts val="0"/>
              </a:spcAft>
              <a:buNone/>
            </a:pPr>
            <a:r>
              <a:rPr lang="en">
                <a:latin typeface="Questrial"/>
                <a:ea typeface="Questrial"/>
                <a:cs typeface="Questrial"/>
                <a:sym typeface="Questrial"/>
              </a:rPr>
              <a:t>2) Minimum number of orders are received for the cart value more than for Rs 1000, people are refraining from ordering carts with large number of items.</a:t>
            </a:r>
            <a:endParaRPr>
              <a:latin typeface="Questrial"/>
              <a:ea typeface="Questrial"/>
              <a:cs typeface="Questrial"/>
              <a:sym typeface="Questrial"/>
            </a:endParaRPr>
          </a:p>
          <a:p>
            <a:pPr indent="0" lvl="0" marL="0" rtl="0" algn="l">
              <a:spcBef>
                <a:spcPts val="0"/>
              </a:spcBef>
              <a:spcAft>
                <a:spcPts val="0"/>
              </a:spcAft>
              <a:buNone/>
            </a:pPr>
            <a:r>
              <a:rPr lang="en">
                <a:latin typeface="Questrial"/>
                <a:ea typeface="Questrial"/>
                <a:cs typeface="Questrial"/>
                <a:sym typeface="Questrial"/>
              </a:rPr>
              <a:t>3) Even though orders with value less than Rs 250 are most in number, revenue generated from such orders is least and vice-versa and revenue gradually increases with increasing cart value.</a:t>
            </a:r>
            <a:endParaRPr>
              <a:latin typeface="Questrial"/>
              <a:ea typeface="Questrial"/>
              <a:cs typeface="Questrial"/>
              <a:sym typeface="Questrial"/>
            </a:endParaRPr>
          </a:p>
          <a:p>
            <a:pPr indent="0" lvl="0" marL="0" rtl="0" algn="l">
              <a:spcBef>
                <a:spcPts val="0"/>
              </a:spcBef>
              <a:spcAft>
                <a:spcPts val="0"/>
              </a:spcAft>
              <a:buNone/>
            </a:pPr>
            <a:r>
              <a:rPr lang="en">
                <a:latin typeface="Questrial"/>
                <a:ea typeface="Questrial"/>
                <a:cs typeface="Questrial"/>
                <a:sym typeface="Questrial"/>
              </a:rPr>
              <a:t>4) Most of the revenue is lost for cart values of more than Rs 1000 (evident from ratios calculated in column O ) followed by cart value of Rs. 250-500 and then cart value of Rs. 500-1000. Same trend can also be observed from ratio calculated in column Q, most discount is provided for cart value od Rs. &gt;1000 and so on.</a:t>
            </a:r>
            <a:endParaRPr>
              <a:latin typeface="Questrial"/>
              <a:ea typeface="Questrial"/>
              <a:cs typeface="Questrial"/>
              <a:sym typeface="Questrial"/>
            </a:endParaRPr>
          </a:p>
          <a:p>
            <a:pPr indent="0" lvl="0" marL="0" rtl="0" algn="l">
              <a:spcBef>
                <a:spcPts val="0"/>
              </a:spcBef>
              <a:spcAft>
                <a:spcPts val="0"/>
              </a:spcAft>
              <a:buNone/>
            </a:pPr>
            <a:r>
              <a:t/>
            </a:r>
            <a:endParaRPr>
              <a:latin typeface="Questrial"/>
              <a:ea typeface="Questrial"/>
              <a:cs typeface="Questrial"/>
              <a:sym typeface="Questrial"/>
            </a:endParaRPr>
          </a:p>
        </p:txBody>
      </p:sp>
      <p:sp>
        <p:nvSpPr>
          <p:cNvPr id="396" name="Google Shape;396;p49"/>
          <p:cNvSpPr txBox="1"/>
          <p:nvPr/>
        </p:nvSpPr>
        <p:spPr>
          <a:xfrm>
            <a:off x="440000" y="1335625"/>
            <a:ext cx="7681500" cy="4011300"/>
          </a:xfrm>
          <a:prstGeom prst="rect">
            <a:avLst/>
          </a:prstGeom>
          <a:noFill/>
          <a:ln>
            <a:noFill/>
          </a:ln>
        </p:spPr>
        <p:txBody>
          <a:bodyPr anchorCtr="0" anchor="t" bIns="91425" lIns="91425" spcFirstLastPara="1" rIns="91425" wrap="square" tIns="91425">
            <a:spAutoFit/>
          </a:bodyPr>
          <a:lstStyle/>
          <a:p>
            <a:pPr indent="-336550" lvl="0" marL="457200" rtl="0" algn="just">
              <a:lnSpc>
                <a:spcPct val="115000"/>
              </a:lnSpc>
              <a:spcBef>
                <a:spcPts val="0"/>
              </a:spcBef>
              <a:spcAft>
                <a:spcPts val="0"/>
              </a:spcAft>
              <a:buClr>
                <a:srgbClr val="212121"/>
              </a:buClr>
              <a:buSzPts val="1700"/>
              <a:buFont typeface="Times New Roman"/>
              <a:buAutoNum type="arabicParenR"/>
            </a:pPr>
            <a:r>
              <a:rPr lang="en" sz="1700">
                <a:solidFill>
                  <a:srgbClr val="212121"/>
                </a:solidFill>
                <a:latin typeface="Times New Roman"/>
                <a:ea typeface="Times New Roman"/>
                <a:cs typeface="Times New Roman"/>
                <a:sym typeface="Times New Roman"/>
              </a:rPr>
              <a:t>Since most orders are of value less than Rs 250, it increases the </a:t>
            </a:r>
            <a:r>
              <a:rPr b="1" lang="en" sz="1700">
                <a:solidFill>
                  <a:srgbClr val="212121"/>
                </a:solidFill>
                <a:latin typeface="Times New Roman"/>
                <a:ea typeface="Times New Roman"/>
                <a:cs typeface="Times New Roman"/>
                <a:sym typeface="Times New Roman"/>
              </a:rPr>
              <a:t>logistics cost </a:t>
            </a:r>
            <a:r>
              <a:rPr lang="en" sz="1700">
                <a:solidFill>
                  <a:srgbClr val="212121"/>
                </a:solidFill>
                <a:latin typeface="Times New Roman"/>
                <a:ea typeface="Times New Roman"/>
                <a:cs typeface="Times New Roman"/>
                <a:sym typeface="Times New Roman"/>
              </a:rPr>
              <a:t>and </a:t>
            </a:r>
            <a:r>
              <a:rPr b="1" lang="en" sz="1700">
                <a:solidFill>
                  <a:srgbClr val="212121"/>
                </a:solidFill>
                <a:latin typeface="Times New Roman"/>
                <a:ea typeface="Times New Roman"/>
                <a:cs typeface="Times New Roman"/>
                <a:sym typeface="Times New Roman"/>
              </a:rPr>
              <a:t>frequent trips for lesser revenue/order</a:t>
            </a:r>
            <a:r>
              <a:rPr lang="en" sz="1700">
                <a:solidFill>
                  <a:srgbClr val="212121"/>
                </a:solidFill>
                <a:latin typeface="Times New Roman"/>
                <a:ea typeface="Times New Roman"/>
                <a:cs typeface="Times New Roman"/>
                <a:sym typeface="Times New Roman"/>
              </a:rPr>
              <a:t> (Average order value). We can use Bundling strategy or Market Basket Analysis to upsell and increase sales. For example, Biscuits can be bundled with either coffee or fruit juice since people consume them in breakfast.</a:t>
            </a:r>
            <a:endParaRPr sz="1700">
              <a:solidFill>
                <a:srgbClr val="21212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rgbClr val="212121"/>
              </a:buClr>
              <a:buSzPts val="1700"/>
              <a:buFont typeface="Times New Roman"/>
              <a:buAutoNum type="arabicParenR"/>
            </a:pPr>
            <a:r>
              <a:rPr lang="en" sz="1700">
                <a:solidFill>
                  <a:srgbClr val="212121"/>
                </a:solidFill>
                <a:latin typeface="Times New Roman"/>
                <a:ea typeface="Times New Roman"/>
                <a:cs typeface="Times New Roman"/>
                <a:sym typeface="Times New Roman"/>
              </a:rPr>
              <a:t>We can also </a:t>
            </a:r>
            <a:r>
              <a:rPr b="1" lang="en" sz="1700">
                <a:solidFill>
                  <a:srgbClr val="212121"/>
                </a:solidFill>
                <a:latin typeface="Times New Roman"/>
                <a:ea typeface="Times New Roman"/>
                <a:cs typeface="Times New Roman"/>
                <a:sym typeface="Times New Roman"/>
              </a:rPr>
              <a:t>offer volume discounts</a:t>
            </a:r>
            <a:r>
              <a:rPr lang="en" sz="1700">
                <a:solidFill>
                  <a:srgbClr val="212121"/>
                </a:solidFill>
                <a:latin typeface="Times New Roman"/>
                <a:ea typeface="Times New Roman"/>
                <a:cs typeface="Times New Roman"/>
                <a:sym typeface="Times New Roman"/>
              </a:rPr>
              <a:t> to increase sales.</a:t>
            </a:r>
            <a:endParaRPr sz="1700">
              <a:solidFill>
                <a:srgbClr val="21212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rgbClr val="212121"/>
              </a:buClr>
              <a:buSzPts val="1700"/>
              <a:buFont typeface="Times New Roman"/>
              <a:buAutoNum type="arabicParenR"/>
            </a:pPr>
            <a:r>
              <a:rPr lang="en" sz="1700">
                <a:solidFill>
                  <a:srgbClr val="212121"/>
                </a:solidFill>
                <a:latin typeface="Times New Roman"/>
                <a:ea typeface="Times New Roman"/>
                <a:cs typeface="Times New Roman"/>
                <a:sym typeface="Times New Roman"/>
              </a:rPr>
              <a:t>Since order of value more than Rs 1000 brings in most revenue we should shift our focus to this segment. The discount currently offered should be reduced and cap value should be lowered down because to avail discount of Rs 300 cart value should be Rs 1500 and above which is very less in number seen in data. Instea</a:t>
            </a:r>
            <a:r>
              <a:rPr lang="en" sz="1700">
                <a:solidFill>
                  <a:schemeClr val="accent6"/>
                </a:solidFill>
                <a:latin typeface="Times New Roman"/>
                <a:ea typeface="Times New Roman"/>
                <a:cs typeface="Times New Roman"/>
                <a:sym typeface="Times New Roman"/>
              </a:rPr>
              <a:t>d</a:t>
            </a:r>
            <a:r>
              <a:rPr lang="en" sz="1700">
                <a:solidFill>
                  <a:srgbClr val="212121"/>
                </a:solidFill>
                <a:latin typeface="Times New Roman"/>
                <a:ea typeface="Times New Roman"/>
                <a:cs typeface="Times New Roman"/>
                <a:sym typeface="Times New Roman"/>
              </a:rPr>
              <a:t> of giving discount on price we can </a:t>
            </a:r>
            <a:r>
              <a:rPr b="1" lang="en" sz="1700">
                <a:solidFill>
                  <a:srgbClr val="212121"/>
                </a:solidFill>
                <a:latin typeface="Times New Roman"/>
                <a:ea typeface="Times New Roman"/>
                <a:cs typeface="Times New Roman"/>
                <a:sym typeface="Times New Roman"/>
              </a:rPr>
              <a:t>offer free shipping </a:t>
            </a:r>
            <a:r>
              <a:rPr lang="en" sz="1700">
                <a:solidFill>
                  <a:srgbClr val="212121"/>
                </a:solidFill>
                <a:latin typeface="Times New Roman"/>
                <a:ea typeface="Times New Roman"/>
                <a:cs typeface="Times New Roman"/>
                <a:sym typeface="Times New Roman"/>
              </a:rPr>
              <a:t>and </a:t>
            </a:r>
            <a:r>
              <a:rPr b="1" lang="en" sz="1700">
                <a:solidFill>
                  <a:srgbClr val="212121"/>
                </a:solidFill>
                <a:latin typeface="Times New Roman"/>
                <a:ea typeface="Times New Roman"/>
                <a:cs typeface="Times New Roman"/>
                <a:sym typeface="Times New Roman"/>
              </a:rPr>
              <a:t>cashbacks </a:t>
            </a:r>
            <a:r>
              <a:rPr lang="en" sz="1700">
                <a:solidFill>
                  <a:srgbClr val="212121"/>
                </a:solidFill>
                <a:latin typeface="Times New Roman"/>
                <a:ea typeface="Times New Roman"/>
                <a:cs typeface="Times New Roman"/>
                <a:sym typeface="Times New Roman"/>
              </a:rPr>
              <a:t>whi</a:t>
            </a:r>
            <a:r>
              <a:rPr lang="en" sz="1700">
                <a:solidFill>
                  <a:srgbClr val="FFFFFF"/>
                </a:solidFill>
                <a:latin typeface="Times New Roman"/>
                <a:ea typeface="Times New Roman"/>
                <a:cs typeface="Times New Roman"/>
                <a:sym typeface="Times New Roman"/>
              </a:rPr>
              <a:t>ch</a:t>
            </a:r>
            <a:r>
              <a:rPr lang="en" sz="1700">
                <a:solidFill>
                  <a:srgbClr val="212121"/>
                </a:solidFill>
                <a:latin typeface="Times New Roman"/>
                <a:ea typeface="Times New Roman"/>
                <a:cs typeface="Times New Roman"/>
                <a:sym typeface="Times New Roman"/>
              </a:rPr>
              <a:t> </a:t>
            </a:r>
            <a:r>
              <a:rPr lang="en" sz="1700">
                <a:solidFill>
                  <a:schemeClr val="accent6"/>
                </a:solidFill>
                <a:latin typeface="Times New Roman"/>
                <a:ea typeface="Times New Roman"/>
                <a:cs typeface="Times New Roman"/>
                <a:sym typeface="Times New Roman"/>
              </a:rPr>
              <a:t>is</a:t>
            </a:r>
            <a:r>
              <a:rPr lang="en" sz="1700">
                <a:solidFill>
                  <a:srgbClr val="212121"/>
                </a:solidFill>
                <a:latin typeface="Times New Roman"/>
                <a:ea typeface="Times New Roman"/>
                <a:cs typeface="Times New Roman"/>
                <a:sym typeface="Times New Roman"/>
              </a:rPr>
              <a:t> again credited into their online account like Amazon Pay cashback. </a:t>
            </a:r>
            <a:endParaRPr sz="1700">
              <a:solidFill>
                <a:srgbClr val="21212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Questrial"/>
              <a:ea typeface="Questrial"/>
              <a:cs typeface="Questrial"/>
              <a:sym typeface="Questrial"/>
            </a:endParaRPr>
          </a:p>
        </p:txBody>
      </p:sp>
      <p:sp>
        <p:nvSpPr>
          <p:cNvPr id="397" name="Google Shape;397;p49"/>
          <p:cNvSpPr txBox="1"/>
          <p:nvPr/>
        </p:nvSpPr>
        <p:spPr>
          <a:xfrm>
            <a:off x="814975" y="972163"/>
            <a:ext cx="15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Questrial"/>
                <a:ea typeface="Questrial"/>
                <a:cs typeface="Questrial"/>
                <a:sym typeface="Questrial"/>
              </a:rPr>
              <a:t>Consulting &amp; CO. </a:t>
            </a:r>
            <a:endParaRPr>
              <a:latin typeface="Questrial"/>
              <a:ea typeface="Questrial"/>
              <a:cs typeface="Questrial"/>
              <a:sym typeface="Quest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401" name="Shape 401"/>
        <p:cNvGrpSpPr/>
        <p:nvPr/>
      </p:nvGrpSpPr>
      <p:grpSpPr>
        <a:xfrm>
          <a:off x="0" y="0"/>
          <a:ext cx="0" cy="0"/>
          <a:chOff x="0" y="0"/>
          <a:chExt cx="0" cy="0"/>
        </a:xfrm>
      </p:grpSpPr>
      <p:sp>
        <p:nvSpPr>
          <p:cNvPr id="402" name="Google Shape;402;p50"/>
          <p:cNvSpPr txBox="1"/>
          <p:nvPr>
            <p:ph type="title"/>
          </p:nvPr>
        </p:nvSpPr>
        <p:spPr>
          <a:xfrm>
            <a:off x="2269950" y="418475"/>
            <a:ext cx="6375000" cy="501900"/>
          </a:xfrm>
          <a:prstGeom prst="rect">
            <a:avLst/>
          </a:prstGeom>
          <a:ln cap="flat" cmpd="sng" w="9525">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Times New Roman"/>
                <a:ea typeface="Times New Roman"/>
                <a:cs typeface="Times New Roman"/>
                <a:sym typeface="Times New Roman"/>
              </a:rPr>
              <a:t>DISCOUNT STRATEGY: SUGGESTIONS</a:t>
            </a:r>
            <a:endParaRPr sz="2500">
              <a:latin typeface="Times New Roman"/>
              <a:ea typeface="Times New Roman"/>
              <a:cs typeface="Times New Roman"/>
              <a:sym typeface="Times New Roman"/>
            </a:endParaRPr>
          </a:p>
        </p:txBody>
      </p:sp>
      <p:cxnSp>
        <p:nvCxnSpPr>
          <p:cNvPr id="403" name="Google Shape;403;p50"/>
          <p:cNvCxnSpPr/>
          <p:nvPr/>
        </p:nvCxnSpPr>
        <p:spPr>
          <a:xfrm>
            <a:off x="814975" y="1263460"/>
            <a:ext cx="647100" cy="0"/>
          </a:xfrm>
          <a:prstGeom prst="straightConnector1">
            <a:avLst/>
          </a:prstGeom>
          <a:noFill/>
          <a:ln cap="flat" cmpd="sng" w="19050">
            <a:solidFill>
              <a:schemeClr val="dk1"/>
            </a:solidFill>
            <a:prstDash val="solid"/>
            <a:round/>
            <a:headEnd len="med" w="med" type="none"/>
            <a:tailEnd len="med" w="med" type="none"/>
          </a:ln>
        </p:spPr>
      </p:cxnSp>
      <p:sp>
        <p:nvSpPr>
          <p:cNvPr id="404" name="Google Shape;404;p50"/>
          <p:cNvSpPr txBox="1"/>
          <p:nvPr/>
        </p:nvSpPr>
        <p:spPr>
          <a:xfrm>
            <a:off x="-1360600" y="9283550"/>
            <a:ext cx="94821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Questrial"/>
                <a:ea typeface="Questrial"/>
                <a:cs typeface="Questrial"/>
                <a:sym typeface="Questrial"/>
              </a:rPr>
              <a:t>Observations:</a:t>
            </a:r>
            <a:endParaRPr>
              <a:latin typeface="Questrial"/>
              <a:ea typeface="Questrial"/>
              <a:cs typeface="Questrial"/>
              <a:sym typeface="Questrial"/>
            </a:endParaRPr>
          </a:p>
          <a:p>
            <a:pPr indent="0" lvl="0" marL="0" rtl="0" algn="l">
              <a:spcBef>
                <a:spcPts val="0"/>
              </a:spcBef>
              <a:spcAft>
                <a:spcPts val="0"/>
              </a:spcAft>
              <a:buNone/>
            </a:pPr>
            <a:r>
              <a:rPr lang="en">
                <a:latin typeface="Questrial"/>
                <a:ea typeface="Questrial"/>
                <a:cs typeface="Questrial"/>
                <a:sym typeface="Questrial"/>
              </a:rPr>
              <a:t>1) Maximum number of orders are received for the cart value less than Rs 250 which implies that order is made for small number of items (average of 6 items in a cart) and revenue/order is quite less.</a:t>
            </a:r>
            <a:endParaRPr>
              <a:latin typeface="Questrial"/>
              <a:ea typeface="Questrial"/>
              <a:cs typeface="Questrial"/>
              <a:sym typeface="Questrial"/>
            </a:endParaRPr>
          </a:p>
          <a:p>
            <a:pPr indent="0" lvl="0" marL="0" rtl="0" algn="l">
              <a:spcBef>
                <a:spcPts val="0"/>
              </a:spcBef>
              <a:spcAft>
                <a:spcPts val="0"/>
              </a:spcAft>
              <a:buNone/>
            </a:pPr>
            <a:r>
              <a:rPr lang="en">
                <a:latin typeface="Questrial"/>
                <a:ea typeface="Questrial"/>
                <a:cs typeface="Questrial"/>
                <a:sym typeface="Questrial"/>
              </a:rPr>
              <a:t>2) Minimum number of orders are received for the cart value more than for Rs 1000, people are refraining from ordering carts with large number of items.</a:t>
            </a:r>
            <a:endParaRPr>
              <a:latin typeface="Questrial"/>
              <a:ea typeface="Questrial"/>
              <a:cs typeface="Questrial"/>
              <a:sym typeface="Questrial"/>
            </a:endParaRPr>
          </a:p>
          <a:p>
            <a:pPr indent="0" lvl="0" marL="0" rtl="0" algn="l">
              <a:spcBef>
                <a:spcPts val="0"/>
              </a:spcBef>
              <a:spcAft>
                <a:spcPts val="0"/>
              </a:spcAft>
              <a:buNone/>
            </a:pPr>
            <a:r>
              <a:rPr lang="en">
                <a:latin typeface="Questrial"/>
                <a:ea typeface="Questrial"/>
                <a:cs typeface="Questrial"/>
                <a:sym typeface="Questrial"/>
              </a:rPr>
              <a:t>3) Even though orders with value less than Rs 250 are most in number, revenue generated from such orders is least and vice-versa and revenue gradually increases with increasing cart value.</a:t>
            </a:r>
            <a:endParaRPr>
              <a:latin typeface="Questrial"/>
              <a:ea typeface="Questrial"/>
              <a:cs typeface="Questrial"/>
              <a:sym typeface="Questrial"/>
            </a:endParaRPr>
          </a:p>
          <a:p>
            <a:pPr indent="0" lvl="0" marL="0" rtl="0" algn="l">
              <a:spcBef>
                <a:spcPts val="0"/>
              </a:spcBef>
              <a:spcAft>
                <a:spcPts val="0"/>
              </a:spcAft>
              <a:buNone/>
            </a:pPr>
            <a:r>
              <a:rPr lang="en">
                <a:latin typeface="Questrial"/>
                <a:ea typeface="Questrial"/>
                <a:cs typeface="Questrial"/>
                <a:sym typeface="Questrial"/>
              </a:rPr>
              <a:t>4) Most of the revenue is lost for cart values of more than Rs 1000 (evident from ratios calculated in column O ) followed by cart value of Rs. 250-500 and then cart value of Rs. 500-1000. Same trend can also be observed from ratio calculated in column Q, most discount is provided for cart value od Rs. &gt;1000 and so on.</a:t>
            </a:r>
            <a:endParaRPr>
              <a:latin typeface="Questrial"/>
              <a:ea typeface="Questrial"/>
              <a:cs typeface="Questrial"/>
              <a:sym typeface="Questrial"/>
            </a:endParaRPr>
          </a:p>
          <a:p>
            <a:pPr indent="0" lvl="0" marL="0" rtl="0" algn="l">
              <a:spcBef>
                <a:spcPts val="0"/>
              </a:spcBef>
              <a:spcAft>
                <a:spcPts val="0"/>
              </a:spcAft>
              <a:buNone/>
            </a:pPr>
            <a:r>
              <a:t/>
            </a:r>
            <a:endParaRPr>
              <a:latin typeface="Questrial"/>
              <a:ea typeface="Questrial"/>
              <a:cs typeface="Questrial"/>
              <a:sym typeface="Questrial"/>
            </a:endParaRPr>
          </a:p>
        </p:txBody>
      </p:sp>
      <p:sp>
        <p:nvSpPr>
          <p:cNvPr id="405" name="Google Shape;405;p50"/>
          <p:cNvSpPr txBox="1"/>
          <p:nvPr/>
        </p:nvSpPr>
        <p:spPr>
          <a:xfrm>
            <a:off x="150250" y="1693025"/>
            <a:ext cx="5425200" cy="3260100"/>
          </a:xfrm>
          <a:prstGeom prst="rect">
            <a:avLst/>
          </a:prstGeom>
          <a:noFill/>
          <a:ln>
            <a:noFill/>
          </a:ln>
        </p:spPr>
        <p:txBody>
          <a:bodyPr anchorCtr="0" anchor="ctr" bIns="91425" lIns="91425" spcFirstLastPara="1" rIns="91425" wrap="square" tIns="91425">
            <a:noAutofit/>
          </a:bodyPr>
          <a:lstStyle/>
          <a:p>
            <a:pPr indent="-336550" lvl="0" marL="457200" rtl="0" algn="just">
              <a:lnSpc>
                <a:spcPct val="115000"/>
              </a:lnSpc>
              <a:spcBef>
                <a:spcPts val="0"/>
              </a:spcBef>
              <a:spcAft>
                <a:spcPts val="0"/>
              </a:spcAft>
              <a:buClr>
                <a:srgbClr val="212121"/>
              </a:buClr>
              <a:buSzPts val="1700"/>
              <a:buFont typeface="Times New Roman"/>
              <a:buAutoNum type="arabicParenR"/>
            </a:pPr>
            <a:r>
              <a:rPr b="1" lang="en" sz="1700">
                <a:solidFill>
                  <a:srgbClr val="212121"/>
                </a:solidFill>
                <a:latin typeface="Times New Roman"/>
                <a:ea typeface="Times New Roman"/>
                <a:cs typeface="Times New Roman"/>
                <a:sym typeface="Times New Roman"/>
              </a:rPr>
              <a:t>Combo offers</a:t>
            </a:r>
            <a:r>
              <a:rPr lang="en" sz="1700">
                <a:solidFill>
                  <a:srgbClr val="212121"/>
                </a:solidFill>
                <a:latin typeface="Times New Roman"/>
                <a:ea typeface="Times New Roman"/>
                <a:cs typeface="Times New Roman"/>
                <a:sym typeface="Times New Roman"/>
              </a:rPr>
              <a:t> can be given on </a:t>
            </a:r>
            <a:r>
              <a:rPr b="1" lang="en" sz="1700">
                <a:solidFill>
                  <a:srgbClr val="212121"/>
                </a:solidFill>
                <a:latin typeface="Times New Roman"/>
                <a:ea typeface="Times New Roman"/>
                <a:cs typeface="Times New Roman"/>
                <a:sym typeface="Times New Roman"/>
              </a:rPr>
              <a:t>high priced items</a:t>
            </a:r>
            <a:r>
              <a:rPr lang="en" sz="1700">
                <a:solidFill>
                  <a:srgbClr val="212121"/>
                </a:solidFill>
                <a:latin typeface="Times New Roman"/>
                <a:ea typeface="Times New Roman"/>
                <a:cs typeface="Times New Roman"/>
                <a:sym typeface="Times New Roman"/>
              </a:rPr>
              <a:t> if we want to clear the inventory of lo</a:t>
            </a:r>
            <a:r>
              <a:rPr lang="en" sz="1700">
                <a:solidFill>
                  <a:srgbClr val="212121"/>
                </a:solidFill>
                <a:latin typeface="Times New Roman"/>
                <a:ea typeface="Times New Roman"/>
                <a:cs typeface="Times New Roman"/>
                <a:sym typeface="Times New Roman"/>
              </a:rPr>
              <a:t>w </a:t>
            </a:r>
            <a:r>
              <a:rPr lang="en" sz="1700">
                <a:solidFill>
                  <a:srgbClr val="212121"/>
                </a:solidFill>
                <a:latin typeface="Times New Roman"/>
                <a:ea typeface="Times New Roman"/>
                <a:cs typeface="Times New Roman"/>
                <a:sym typeface="Times New Roman"/>
              </a:rPr>
              <a:t>priced items. For example, biscuits with rice.</a:t>
            </a:r>
            <a:endParaRPr sz="1700">
              <a:solidFill>
                <a:srgbClr val="21212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rgbClr val="212121"/>
              </a:buClr>
              <a:buSzPts val="1700"/>
              <a:buFont typeface="Times New Roman"/>
              <a:buAutoNum type="arabicParenR"/>
            </a:pPr>
            <a:r>
              <a:rPr lang="en" sz="1700">
                <a:solidFill>
                  <a:srgbClr val="212121"/>
                </a:solidFill>
                <a:latin typeface="Times New Roman"/>
                <a:ea typeface="Times New Roman"/>
                <a:cs typeface="Times New Roman"/>
                <a:sym typeface="Times New Roman"/>
              </a:rPr>
              <a:t>We can also use the historic data to create a database so that we can build recommendation engine to recommend customers according to their buying habits. Amazon generate 35% of its revenue from recommendation engine. Some companies use </a:t>
            </a:r>
            <a:r>
              <a:rPr b="1" lang="en" sz="1700">
                <a:solidFill>
                  <a:srgbClr val="212121"/>
                </a:solidFill>
                <a:latin typeface="Times New Roman"/>
                <a:ea typeface="Times New Roman"/>
                <a:cs typeface="Times New Roman"/>
                <a:sym typeface="Times New Roman"/>
              </a:rPr>
              <a:t>"Did you forget"</a:t>
            </a:r>
            <a:r>
              <a:rPr lang="en" sz="1700">
                <a:solidFill>
                  <a:srgbClr val="212121"/>
                </a:solidFill>
                <a:latin typeface="Times New Roman"/>
                <a:ea typeface="Times New Roman"/>
                <a:cs typeface="Times New Roman"/>
                <a:sym typeface="Times New Roman"/>
              </a:rPr>
              <a:t> method where person while adding item to cart is recommended if they've forgotten to add something on the basis of past purchases.</a:t>
            </a:r>
            <a:endParaRPr sz="1700">
              <a:solidFill>
                <a:srgbClr val="21212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700">
              <a:latin typeface="Times New Roman"/>
              <a:ea typeface="Times New Roman"/>
              <a:cs typeface="Times New Roman"/>
              <a:sym typeface="Times New Roman"/>
            </a:endParaRPr>
          </a:p>
        </p:txBody>
      </p:sp>
      <p:pic>
        <p:nvPicPr>
          <p:cNvPr id="406" name="Google Shape;406;p50"/>
          <p:cNvPicPr preferRelativeResize="0"/>
          <p:nvPr/>
        </p:nvPicPr>
        <p:blipFill>
          <a:blip r:embed="rId3">
            <a:alphaModFix/>
          </a:blip>
          <a:stretch>
            <a:fillRect/>
          </a:stretch>
        </p:blipFill>
        <p:spPr>
          <a:xfrm>
            <a:off x="5672075" y="1741325"/>
            <a:ext cx="3380700" cy="2607975"/>
          </a:xfrm>
          <a:prstGeom prst="rect">
            <a:avLst/>
          </a:prstGeom>
          <a:noFill/>
          <a:ln>
            <a:noFill/>
          </a:ln>
        </p:spPr>
      </p:pic>
      <p:sp>
        <p:nvSpPr>
          <p:cNvPr id="407" name="Google Shape;407;p50"/>
          <p:cNvSpPr txBox="1"/>
          <p:nvPr/>
        </p:nvSpPr>
        <p:spPr>
          <a:xfrm>
            <a:off x="814975" y="920375"/>
            <a:ext cx="15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Questrial"/>
                <a:ea typeface="Questrial"/>
                <a:cs typeface="Questrial"/>
                <a:sym typeface="Questrial"/>
              </a:rPr>
              <a:t>Consulting &amp; CO. </a:t>
            </a:r>
            <a:endParaRPr>
              <a:latin typeface="Questrial"/>
              <a:ea typeface="Questrial"/>
              <a:cs typeface="Questrial"/>
              <a:sym typeface="Quest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type="ctrTitle"/>
          </p:nvPr>
        </p:nvSpPr>
        <p:spPr>
          <a:xfrm>
            <a:off x="3892500" y="2533325"/>
            <a:ext cx="5018700" cy="128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latin typeface="Times New Roman"/>
                <a:ea typeface="Times New Roman"/>
                <a:cs typeface="Times New Roman"/>
                <a:sym typeface="Times New Roman"/>
              </a:rPr>
              <a:t>Opportunity for Restructuring discount strategy</a:t>
            </a:r>
            <a:endParaRPr sz="5000">
              <a:latin typeface="Times New Roman"/>
              <a:ea typeface="Times New Roman"/>
              <a:cs typeface="Times New Roman"/>
              <a:sym typeface="Times New Roman"/>
            </a:endParaRPr>
          </a:p>
        </p:txBody>
      </p:sp>
      <p:sp>
        <p:nvSpPr>
          <p:cNvPr id="227" name="Google Shape;227;p33"/>
          <p:cNvSpPr txBox="1"/>
          <p:nvPr>
            <p:ph idx="1" type="subTitle"/>
          </p:nvPr>
        </p:nvSpPr>
        <p:spPr>
          <a:xfrm>
            <a:off x="4722900" y="4360175"/>
            <a:ext cx="3829200" cy="248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E-Mandi - An ecommerce startup</a:t>
            </a:r>
            <a:endParaRPr/>
          </a:p>
        </p:txBody>
      </p:sp>
      <p:cxnSp>
        <p:nvCxnSpPr>
          <p:cNvPr id="228" name="Google Shape;228;p33"/>
          <p:cNvCxnSpPr/>
          <p:nvPr/>
        </p:nvCxnSpPr>
        <p:spPr>
          <a:xfrm>
            <a:off x="7290600" y="4277080"/>
            <a:ext cx="647100" cy="0"/>
          </a:xfrm>
          <a:prstGeom prst="straightConnector1">
            <a:avLst/>
          </a:prstGeom>
          <a:noFill/>
          <a:ln cap="flat" cmpd="sng" w="19050">
            <a:solidFill>
              <a:schemeClr val="lt1"/>
            </a:solidFill>
            <a:prstDash val="solid"/>
            <a:round/>
            <a:headEnd len="med" w="med" type="none"/>
            <a:tailEnd len="med" w="med" type="none"/>
          </a:ln>
        </p:spPr>
      </p:cxnSp>
      <p:sp>
        <p:nvSpPr>
          <p:cNvPr id="229" name="Google Shape;229;p33"/>
          <p:cNvSpPr txBox="1"/>
          <p:nvPr/>
        </p:nvSpPr>
        <p:spPr>
          <a:xfrm>
            <a:off x="790950" y="1127850"/>
            <a:ext cx="15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Questrial"/>
                <a:ea typeface="Questrial"/>
                <a:cs typeface="Questrial"/>
                <a:sym typeface="Questrial"/>
              </a:rPr>
              <a:t>Consulting &amp; CO. </a:t>
            </a:r>
            <a:endParaRPr>
              <a:latin typeface="Questrial"/>
              <a:ea typeface="Questrial"/>
              <a:cs typeface="Questrial"/>
              <a:sym typeface="Quest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11" name="Shape 411"/>
        <p:cNvGrpSpPr/>
        <p:nvPr/>
      </p:nvGrpSpPr>
      <p:grpSpPr>
        <a:xfrm>
          <a:off x="0" y="0"/>
          <a:ext cx="0" cy="0"/>
          <a:chOff x="0" y="0"/>
          <a:chExt cx="0" cy="0"/>
        </a:xfrm>
      </p:grpSpPr>
      <p:sp>
        <p:nvSpPr>
          <p:cNvPr id="412" name="Google Shape;412;p51"/>
          <p:cNvSpPr txBox="1"/>
          <p:nvPr>
            <p:ph type="title"/>
          </p:nvPr>
        </p:nvSpPr>
        <p:spPr>
          <a:xfrm>
            <a:off x="713275" y="1622563"/>
            <a:ext cx="7717500" cy="129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ph idx="15" type="title"/>
          </p:nvPr>
        </p:nvSpPr>
        <p:spPr>
          <a:xfrm>
            <a:off x="713225" y="2198800"/>
            <a:ext cx="3416400" cy="52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600">
                <a:solidFill>
                  <a:schemeClr val="lt1"/>
                </a:solidFill>
                <a:latin typeface="Times New Roman"/>
                <a:ea typeface="Times New Roman"/>
                <a:cs typeface="Times New Roman"/>
                <a:sym typeface="Times New Roman"/>
              </a:rPr>
              <a:t>Table of contents</a:t>
            </a:r>
            <a:endParaRPr sz="4600">
              <a:solidFill>
                <a:schemeClr val="lt1"/>
              </a:solidFill>
              <a:latin typeface="Times New Roman"/>
              <a:ea typeface="Times New Roman"/>
              <a:cs typeface="Times New Roman"/>
              <a:sym typeface="Times New Roman"/>
            </a:endParaRPr>
          </a:p>
        </p:txBody>
      </p:sp>
      <p:sp>
        <p:nvSpPr>
          <p:cNvPr id="235" name="Google Shape;235;p34"/>
          <p:cNvSpPr txBox="1"/>
          <p:nvPr>
            <p:ph idx="5" type="title"/>
          </p:nvPr>
        </p:nvSpPr>
        <p:spPr>
          <a:xfrm>
            <a:off x="4948250" y="1226600"/>
            <a:ext cx="4311900" cy="3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Understanding the Industry</a:t>
            </a:r>
            <a:endParaRPr sz="2500">
              <a:solidFill>
                <a:schemeClr val="dk1"/>
              </a:solidFill>
              <a:latin typeface="Times New Roman"/>
              <a:ea typeface="Times New Roman"/>
              <a:cs typeface="Times New Roman"/>
              <a:sym typeface="Times New Roman"/>
            </a:endParaRPr>
          </a:p>
        </p:txBody>
      </p:sp>
      <p:sp>
        <p:nvSpPr>
          <p:cNvPr id="236" name="Google Shape;236;p34"/>
          <p:cNvSpPr txBox="1"/>
          <p:nvPr>
            <p:ph type="title"/>
          </p:nvPr>
        </p:nvSpPr>
        <p:spPr>
          <a:xfrm>
            <a:off x="4972175" y="2030500"/>
            <a:ext cx="3651900" cy="3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Observation - eMandi</a:t>
            </a:r>
            <a:endParaRPr sz="2500">
              <a:solidFill>
                <a:schemeClr val="dk1"/>
              </a:solidFill>
              <a:latin typeface="Times New Roman"/>
              <a:ea typeface="Times New Roman"/>
              <a:cs typeface="Times New Roman"/>
              <a:sym typeface="Times New Roman"/>
            </a:endParaRPr>
          </a:p>
        </p:txBody>
      </p:sp>
      <p:sp>
        <p:nvSpPr>
          <p:cNvPr id="237" name="Google Shape;237;p34"/>
          <p:cNvSpPr txBox="1"/>
          <p:nvPr>
            <p:ph idx="2" type="title"/>
          </p:nvPr>
        </p:nvSpPr>
        <p:spPr>
          <a:xfrm>
            <a:off x="4336099" y="1244000"/>
            <a:ext cx="539700" cy="2904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sz="2500">
                <a:latin typeface="Times New Roman"/>
                <a:ea typeface="Times New Roman"/>
                <a:cs typeface="Times New Roman"/>
                <a:sym typeface="Times New Roman"/>
              </a:rPr>
              <a:t>01</a:t>
            </a:r>
            <a:endParaRPr sz="2500">
              <a:latin typeface="Times New Roman"/>
              <a:ea typeface="Times New Roman"/>
              <a:cs typeface="Times New Roman"/>
              <a:sym typeface="Times New Roman"/>
            </a:endParaRPr>
          </a:p>
        </p:txBody>
      </p:sp>
      <p:sp>
        <p:nvSpPr>
          <p:cNvPr id="238" name="Google Shape;238;p34"/>
          <p:cNvSpPr txBox="1"/>
          <p:nvPr>
            <p:ph idx="3" type="title"/>
          </p:nvPr>
        </p:nvSpPr>
        <p:spPr>
          <a:xfrm>
            <a:off x="4360025" y="2065300"/>
            <a:ext cx="539700" cy="2904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sz="2500">
                <a:latin typeface="Times New Roman"/>
                <a:ea typeface="Times New Roman"/>
                <a:cs typeface="Times New Roman"/>
                <a:sym typeface="Times New Roman"/>
              </a:rPr>
              <a:t>02</a:t>
            </a:r>
            <a:endParaRPr sz="2500">
              <a:latin typeface="Times New Roman"/>
              <a:ea typeface="Times New Roman"/>
              <a:cs typeface="Times New Roman"/>
              <a:sym typeface="Times New Roman"/>
            </a:endParaRPr>
          </a:p>
        </p:txBody>
      </p:sp>
      <p:sp>
        <p:nvSpPr>
          <p:cNvPr id="239" name="Google Shape;239;p34"/>
          <p:cNvSpPr txBox="1"/>
          <p:nvPr>
            <p:ph idx="6" type="title"/>
          </p:nvPr>
        </p:nvSpPr>
        <p:spPr>
          <a:xfrm>
            <a:off x="4972175" y="2864075"/>
            <a:ext cx="3651900" cy="3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Market &amp; Competition</a:t>
            </a:r>
            <a:endParaRPr sz="2500">
              <a:solidFill>
                <a:schemeClr val="dk1"/>
              </a:solidFill>
              <a:latin typeface="Times New Roman"/>
              <a:ea typeface="Times New Roman"/>
              <a:cs typeface="Times New Roman"/>
              <a:sym typeface="Times New Roman"/>
            </a:endParaRPr>
          </a:p>
        </p:txBody>
      </p:sp>
      <p:sp>
        <p:nvSpPr>
          <p:cNvPr id="240" name="Google Shape;240;p34"/>
          <p:cNvSpPr txBox="1"/>
          <p:nvPr>
            <p:ph idx="4" type="title"/>
          </p:nvPr>
        </p:nvSpPr>
        <p:spPr>
          <a:xfrm>
            <a:off x="5046200" y="3676675"/>
            <a:ext cx="3193800" cy="3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latin typeface="Times New Roman"/>
                <a:ea typeface="Times New Roman"/>
                <a:cs typeface="Times New Roman"/>
                <a:sym typeface="Times New Roman"/>
              </a:rPr>
              <a:t>Business Model</a:t>
            </a:r>
            <a:endParaRPr sz="2500">
              <a:solidFill>
                <a:schemeClr val="dk1"/>
              </a:solidFill>
              <a:latin typeface="Times New Roman"/>
              <a:ea typeface="Times New Roman"/>
              <a:cs typeface="Times New Roman"/>
              <a:sym typeface="Times New Roman"/>
            </a:endParaRPr>
          </a:p>
        </p:txBody>
      </p:sp>
      <p:sp>
        <p:nvSpPr>
          <p:cNvPr id="241" name="Google Shape;241;p34"/>
          <p:cNvSpPr txBox="1"/>
          <p:nvPr>
            <p:ph idx="7" type="title"/>
          </p:nvPr>
        </p:nvSpPr>
        <p:spPr>
          <a:xfrm>
            <a:off x="4360025" y="2869200"/>
            <a:ext cx="539700" cy="2904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sz="2500">
                <a:latin typeface="Times New Roman"/>
                <a:ea typeface="Times New Roman"/>
                <a:cs typeface="Times New Roman"/>
                <a:sym typeface="Times New Roman"/>
              </a:rPr>
              <a:t>03</a:t>
            </a:r>
            <a:endParaRPr sz="2500">
              <a:latin typeface="Times New Roman"/>
              <a:ea typeface="Times New Roman"/>
              <a:cs typeface="Times New Roman"/>
              <a:sym typeface="Times New Roman"/>
            </a:endParaRPr>
          </a:p>
        </p:txBody>
      </p:sp>
      <p:sp>
        <p:nvSpPr>
          <p:cNvPr id="242" name="Google Shape;242;p34"/>
          <p:cNvSpPr txBox="1"/>
          <p:nvPr>
            <p:ph idx="8" type="title"/>
          </p:nvPr>
        </p:nvSpPr>
        <p:spPr>
          <a:xfrm>
            <a:off x="4360025" y="3673100"/>
            <a:ext cx="539700" cy="2904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 sz="2500">
                <a:latin typeface="Times New Roman"/>
                <a:ea typeface="Times New Roman"/>
                <a:cs typeface="Times New Roman"/>
                <a:sym typeface="Times New Roman"/>
              </a:rPr>
              <a:t>04</a:t>
            </a:r>
            <a:endParaRPr sz="2500">
              <a:latin typeface="Times New Roman"/>
              <a:ea typeface="Times New Roman"/>
              <a:cs typeface="Times New Roman"/>
              <a:sym typeface="Times New Roman"/>
            </a:endParaRPr>
          </a:p>
        </p:txBody>
      </p:sp>
      <p:cxnSp>
        <p:nvCxnSpPr>
          <p:cNvPr id="243" name="Google Shape;243;p34"/>
          <p:cNvCxnSpPr/>
          <p:nvPr/>
        </p:nvCxnSpPr>
        <p:spPr>
          <a:xfrm>
            <a:off x="819525" y="3102205"/>
            <a:ext cx="647100" cy="0"/>
          </a:xfrm>
          <a:prstGeom prst="straightConnector1">
            <a:avLst/>
          </a:prstGeom>
          <a:noFill/>
          <a:ln cap="flat" cmpd="sng" w="19050">
            <a:solidFill>
              <a:schemeClr val="lt1"/>
            </a:solidFill>
            <a:prstDash val="solid"/>
            <a:round/>
            <a:headEnd len="med" w="med" type="none"/>
            <a:tailEnd len="med" w="med" type="none"/>
          </a:ln>
        </p:spPr>
      </p:cxnSp>
      <p:pic>
        <p:nvPicPr>
          <p:cNvPr id="244" name="Google Shape;244;p34"/>
          <p:cNvPicPr preferRelativeResize="0"/>
          <p:nvPr/>
        </p:nvPicPr>
        <p:blipFill>
          <a:blip r:embed="rId3">
            <a:alphaModFix/>
          </a:blip>
          <a:stretch>
            <a:fillRect/>
          </a:stretch>
        </p:blipFill>
        <p:spPr>
          <a:xfrm>
            <a:off x="713227" y="165525"/>
            <a:ext cx="1251524" cy="998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48" name="Shape 248"/>
        <p:cNvGrpSpPr/>
        <p:nvPr/>
      </p:nvGrpSpPr>
      <p:grpSpPr>
        <a:xfrm>
          <a:off x="0" y="0"/>
          <a:ext cx="0" cy="0"/>
          <a:chOff x="0" y="0"/>
          <a:chExt cx="0" cy="0"/>
        </a:xfrm>
      </p:grpSpPr>
      <p:sp>
        <p:nvSpPr>
          <p:cNvPr id="249" name="Google Shape;249;p35"/>
          <p:cNvSpPr txBox="1"/>
          <p:nvPr>
            <p:ph type="ctrTitle"/>
          </p:nvPr>
        </p:nvSpPr>
        <p:spPr>
          <a:xfrm>
            <a:off x="2158975" y="3456225"/>
            <a:ext cx="5762400" cy="69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latin typeface="Times New Roman"/>
                <a:ea typeface="Times New Roman"/>
                <a:cs typeface="Times New Roman"/>
                <a:sym typeface="Times New Roman"/>
              </a:rPr>
              <a:t>Understanding the Industry</a:t>
            </a:r>
            <a:endParaRPr sz="4400">
              <a:latin typeface="Times New Roman"/>
              <a:ea typeface="Times New Roman"/>
              <a:cs typeface="Times New Roman"/>
              <a:sym typeface="Times New Roman"/>
            </a:endParaRPr>
          </a:p>
        </p:txBody>
      </p:sp>
      <p:cxnSp>
        <p:nvCxnSpPr>
          <p:cNvPr id="250" name="Google Shape;250;p35"/>
          <p:cNvCxnSpPr/>
          <p:nvPr/>
        </p:nvCxnSpPr>
        <p:spPr>
          <a:xfrm>
            <a:off x="4248450" y="3246928"/>
            <a:ext cx="647100" cy="0"/>
          </a:xfrm>
          <a:prstGeom prst="straightConnector1">
            <a:avLst/>
          </a:prstGeom>
          <a:noFill/>
          <a:ln cap="flat" cmpd="sng" w="19050">
            <a:solidFill>
              <a:schemeClr val="lt1"/>
            </a:solidFill>
            <a:prstDash val="solid"/>
            <a:round/>
            <a:headEnd len="med" w="med" type="none"/>
            <a:tailEnd len="med" w="med" type="none"/>
          </a:ln>
        </p:spPr>
      </p:cxnSp>
      <p:sp>
        <p:nvSpPr>
          <p:cNvPr id="251" name="Google Shape;251;p35"/>
          <p:cNvSpPr txBox="1"/>
          <p:nvPr>
            <p:ph idx="4294967295" type="title"/>
          </p:nvPr>
        </p:nvSpPr>
        <p:spPr>
          <a:xfrm>
            <a:off x="4178050" y="2384734"/>
            <a:ext cx="3057300" cy="86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700">
                <a:solidFill>
                  <a:schemeClr val="lt1"/>
                </a:solidFill>
                <a:latin typeface="Times New Roman"/>
                <a:ea typeface="Times New Roman"/>
                <a:cs typeface="Times New Roman"/>
                <a:sym typeface="Times New Roman"/>
              </a:rPr>
              <a:t>01</a:t>
            </a:r>
            <a:endParaRPr sz="4700">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255" name="Shape 255"/>
        <p:cNvGrpSpPr/>
        <p:nvPr/>
      </p:nvGrpSpPr>
      <p:grpSpPr>
        <a:xfrm>
          <a:off x="0" y="0"/>
          <a:ext cx="0" cy="0"/>
          <a:chOff x="0" y="0"/>
          <a:chExt cx="0" cy="0"/>
        </a:xfrm>
      </p:grpSpPr>
      <p:sp>
        <p:nvSpPr>
          <p:cNvPr id="256" name="Google Shape;256;p36"/>
          <p:cNvSpPr txBox="1"/>
          <p:nvPr>
            <p:ph idx="1" type="body"/>
          </p:nvPr>
        </p:nvSpPr>
        <p:spPr>
          <a:xfrm>
            <a:off x="858100" y="1481613"/>
            <a:ext cx="4461900" cy="3197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4"/>
              </a:buClr>
              <a:buSzPts val="1800"/>
              <a:buChar char="●"/>
            </a:pPr>
            <a:r>
              <a:rPr lang="en" sz="1700">
                <a:solidFill>
                  <a:schemeClr val="accent4"/>
                </a:solidFill>
                <a:latin typeface="Times New Roman"/>
                <a:ea typeface="Times New Roman"/>
                <a:cs typeface="Times New Roman"/>
                <a:sym typeface="Times New Roman"/>
              </a:rPr>
              <a:t>The Indian E-commerce market is expected to grow from </a:t>
            </a:r>
            <a:r>
              <a:rPr lang="en" sz="1700">
                <a:solidFill>
                  <a:schemeClr val="accent4"/>
                </a:solidFill>
                <a:latin typeface="Times New Roman"/>
                <a:ea typeface="Times New Roman"/>
                <a:cs typeface="Times New Roman"/>
                <a:sym typeface="Times New Roman"/>
              </a:rPr>
              <a:t> </a:t>
            </a:r>
            <a:r>
              <a:rPr b="1" lang="en" sz="1700">
                <a:solidFill>
                  <a:schemeClr val="accent4"/>
                </a:solidFill>
                <a:latin typeface="Times New Roman"/>
                <a:ea typeface="Times New Roman"/>
                <a:cs typeface="Times New Roman"/>
                <a:sym typeface="Times New Roman"/>
              </a:rPr>
              <a:t>US$ 38.5 billion (2017)</a:t>
            </a:r>
            <a:r>
              <a:rPr lang="en" sz="1700">
                <a:solidFill>
                  <a:schemeClr val="accent4"/>
                </a:solidFill>
                <a:latin typeface="Times New Roman"/>
                <a:ea typeface="Times New Roman"/>
                <a:cs typeface="Times New Roman"/>
                <a:sym typeface="Times New Roman"/>
              </a:rPr>
              <a:t> to</a:t>
            </a:r>
            <a:r>
              <a:rPr b="1" lang="en" sz="1700">
                <a:solidFill>
                  <a:schemeClr val="accent4"/>
                </a:solidFill>
                <a:latin typeface="Times New Roman"/>
                <a:ea typeface="Times New Roman"/>
                <a:cs typeface="Times New Roman"/>
                <a:sym typeface="Times New Roman"/>
              </a:rPr>
              <a:t> US$ 200 billion by 2026</a:t>
            </a:r>
            <a:r>
              <a:rPr lang="en" sz="1700">
                <a:solidFill>
                  <a:schemeClr val="accent4"/>
                </a:solidFill>
                <a:latin typeface="Times New Roman"/>
                <a:ea typeface="Times New Roman"/>
                <a:cs typeface="Times New Roman"/>
                <a:sym typeface="Times New Roman"/>
              </a:rPr>
              <a:t>.</a:t>
            </a:r>
            <a:endParaRPr sz="1700">
              <a:solidFill>
                <a:schemeClr val="accent4"/>
              </a:solidFill>
              <a:latin typeface="Times New Roman"/>
              <a:ea typeface="Times New Roman"/>
              <a:cs typeface="Times New Roman"/>
              <a:sym typeface="Times New Roman"/>
            </a:endParaRPr>
          </a:p>
          <a:p>
            <a:pPr indent="-342900" lvl="0" marL="457200" rtl="0" algn="l">
              <a:spcBef>
                <a:spcPts val="0"/>
              </a:spcBef>
              <a:spcAft>
                <a:spcPts val="0"/>
              </a:spcAft>
              <a:buClr>
                <a:schemeClr val="accent4"/>
              </a:buClr>
              <a:buSzPts val="1800"/>
              <a:buChar char="●"/>
            </a:pPr>
            <a:r>
              <a:rPr lang="en" sz="1700">
                <a:solidFill>
                  <a:schemeClr val="accent4"/>
                </a:solidFill>
                <a:latin typeface="Times New Roman"/>
                <a:ea typeface="Times New Roman"/>
                <a:cs typeface="Times New Roman"/>
                <a:sym typeface="Times New Roman"/>
              </a:rPr>
              <a:t>The Indian online grocery market is estimated to reach </a:t>
            </a:r>
            <a:r>
              <a:rPr b="1" lang="en" sz="1700">
                <a:solidFill>
                  <a:schemeClr val="accent4"/>
                </a:solidFill>
                <a:latin typeface="Times New Roman"/>
                <a:ea typeface="Times New Roman"/>
                <a:cs typeface="Times New Roman"/>
                <a:sym typeface="Times New Roman"/>
              </a:rPr>
              <a:t>US$ 18.2 billion in 2024</a:t>
            </a:r>
            <a:r>
              <a:rPr lang="en" sz="1700">
                <a:solidFill>
                  <a:schemeClr val="accent4"/>
                </a:solidFill>
                <a:latin typeface="Times New Roman"/>
                <a:ea typeface="Times New Roman"/>
                <a:cs typeface="Times New Roman"/>
                <a:sym typeface="Times New Roman"/>
              </a:rPr>
              <a:t> from </a:t>
            </a:r>
            <a:r>
              <a:rPr b="1" lang="en" sz="1700">
                <a:solidFill>
                  <a:schemeClr val="accent4"/>
                </a:solidFill>
                <a:latin typeface="Times New Roman"/>
                <a:ea typeface="Times New Roman"/>
                <a:cs typeface="Times New Roman"/>
                <a:sym typeface="Times New Roman"/>
              </a:rPr>
              <a:t>US $1.9 billion in 2019</a:t>
            </a:r>
            <a:r>
              <a:rPr lang="en" sz="1700">
                <a:solidFill>
                  <a:schemeClr val="accent4"/>
                </a:solidFill>
                <a:latin typeface="Times New Roman"/>
                <a:ea typeface="Times New Roman"/>
                <a:cs typeface="Times New Roman"/>
                <a:sym typeface="Times New Roman"/>
              </a:rPr>
              <a:t>. </a:t>
            </a:r>
            <a:endParaRPr sz="1700">
              <a:solidFill>
                <a:schemeClr val="accent4"/>
              </a:solidFill>
              <a:latin typeface="Times New Roman"/>
              <a:ea typeface="Times New Roman"/>
              <a:cs typeface="Times New Roman"/>
              <a:sym typeface="Times New Roman"/>
            </a:endParaRPr>
          </a:p>
          <a:p>
            <a:pPr indent="-342900" lvl="0" marL="457200" rtl="0" algn="l">
              <a:spcBef>
                <a:spcPts val="0"/>
              </a:spcBef>
              <a:spcAft>
                <a:spcPts val="0"/>
              </a:spcAft>
              <a:buClr>
                <a:schemeClr val="accent4"/>
              </a:buClr>
              <a:buSzPts val="1800"/>
              <a:buChar char="●"/>
            </a:pPr>
            <a:r>
              <a:rPr lang="en" sz="1700">
                <a:solidFill>
                  <a:schemeClr val="accent4"/>
                </a:solidFill>
                <a:latin typeface="Times New Roman"/>
                <a:ea typeface="Times New Roman"/>
                <a:cs typeface="Times New Roman"/>
                <a:sym typeface="Times New Roman"/>
              </a:rPr>
              <a:t>Compound annual growth rate (CAGR 20-24)is expected to be </a:t>
            </a:r>
            <a:r>
              <a:rPr b="1" lang="en" sz="1700">
                <a:solidFill>
                  <a:schemeClr val="accent4"/>
                </a:solidFill>
                <a:latin typeface="Times New Roman"/>
                <a:ea typeface="Times New Roman"/>
                <a:cs typeface="Times New Roman"/>
                <a:sym typeface="Times New Roman"/>
              </a:rPr>
              <a:t>13%.</a:t>
            </a:r>
            <a:endParaRPr b="1" sz="1700">
              <a:solidFill>
                <a:schemeClr val="accent4"/>
              </a:solidFill>
              <a:latin typeface="Times New Roman"/>
              <a:ea typeface="Times New Roman"/>
              <a:cs typeface="Times New Roman"/>
              <a:sym typeface="Times New Roman"/>
            </a:endParaRPr>
          </a:p>
          <a:p>
            <a:pPr indent="-342900" lvl="0" marL="457200" rtl="0" algn="l">
              <a:spcBef>
                <a:spcPts val="0"/>
              </a:spcBef>
              <a:spcAft>
                <a:spcPts val="0"/>
              </a:spcAft>
              <a:buClr>
                <a:schemeClr val="accent4"/>
              </a:buClr>
              <a:buSzPts val="1800"/>
              <a:buChar char="●"/>
            </a:pPr>
            <a:r>
              <a:rPr lang="en" sz="1700">
                <a:solidFill>
                  <a:schemeClr val="accent4"/>
                </a:solidFill>
                <a:latin typeface="Times New Roman"/>
                <a:ea typeface="Times New Roman"/>
                <a:cs typeface="Times New Roman"/>
                <a:sym typeface="Times New Roman"/>
              </a:rPr>
              <a:t>The </a:t>
            </a:r>
            <a:r>
              <a:rPr b="1" lang="en" sz="1700">
                <a:solidFill>
                  <a:schemeClr val="accent4"/>
                </a:solidFill>
                <a:latin typeface="Times New Roman"/>
                <a:ea typeface="Times New Roman"/>
                <a:cs typeface="Times New Roman"/>
                <a:sym typeface="Times New Roman"/>
              </a:rPr>
              <a:t>‘Digital India’ programme</a:t>
            </a:r>
            <a:r>
              <a:rPr lang="en" sz="1700">
                <a:solidFill>
                  <a:schemeClr val="accent4"/>
                </a:solidFill>
                <a:latin typeface="Times New Roman"/>
                <a:ea typeface="Times New Roman"/>
                <a:cs typeface="Times New Roman"/>
                <a:sym typeface="Times New Roman"/>
              </a:rPr>
              <a:t>, has led significant increase in the number of internet user to 624.45 million </a:t>
            </a:r>
            <a:r>
              <a:rPr lang="en" sz="1700">
                <a:solidFill>
                  <a:schemeClr val="accent4"/>
                </a:solidFill>
                <a:latin typeface="Times New Roman"/>
                <a:ea typeface="Times New Roman"/>
                <a:cs typeface="Times New Roman"/>
                <a:sym typeface="Times New Roman"/>
              </a:rPr>
              <a:t>in India.</a:t>
            </a:r>
            <a:endParaRPr sz="1700">
              <a:solidFill>
                <a:schemeClr val="accent4"/>
              </a:solidFill>
              <a:latin typeface="Times New Roman"/>
              <a:ea typeface="Times New Roman"/>
              <a:cs typeface="Times New Roman"/>
              <a:sym typeface="Times New Roman"/>
            </a:endParaRPr>
          </a:p>
        </p:txBody>
      </p:sp>
      <p:cxnSp>
        <p:nvCxnSpPr>
          <p:cNvPr id="257" name="Google Shape;257;p36"/>
          <p:cNvCxnSpPr/>
          <p:nvPr/>
        </p:nvCxnSpPr>
        <p:spPr>
          <a:xfrm>
            <a:off x="4248450" y="1337870"/>
            <a:ext cx="647100" cy="0"/>
          </a:xfrm>
          <a:prstGeom prst="straightConnector1">
            <a:avLst/>
          </a:prstGeom>
          <a:noFill/>
          <a:ln cap="flat" cmpd="sng" w="19050">
            <a:solidFill>
              <a:schemeClr val="dk1"/>
            </a:solidFill>
            <a:prstDash val="solid"/>
            <a:round/>
            <a:headEnd len="med" w="med" type="none"/>
            <a:tailEnd len="med" w="med" type="none"/>
          </a:ln>
        </p:spPr>
      </p:cxnSp>
      <p:pic>
        <p:nvPicPr>
          <p:cNvPr id="258" name="Google Shape;258;p36"/>
          <p:cNvPicPr preferRelativeResize="0"/>
          <p:nvPr/>
        </p:nvPicPr>
        <p:blipFill>
          <a:blip r:embed="rId3">
            <a:alphaModFix/>
          </a:blip>
          <a:stretch>
            <a:fillRect/>
          </a:stretch>
        </p:blipFill>
        <p:spPr>
          <a:xfrm>
            <a:off x="946750" y="144925"/>
            <a:ext cx="1309600" cy="1044900"/>
          </a:xfrm>
          <a:prstGeom prst="rect">
            <a:avLst/>
          </a:prstGeom>
          <a:noFill/>
          <a:ln>
            <a:noFill/>
          </a:ln>
        </p:spPr>
      </p:pic>
      <p:sp>
        <p:nvSpPr>
          <p:cNvPr id="259" name="Google Shape;259;p36"/>
          <p:cNvSpPr txBox="1"/>
          <p:nvPr/>
        </p:nvSpPr>
        <p:spPr>
          <a:xfrm>
            <a:off x="771125" y="1137775"/>
            <a:ext cx="15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Questrial"/>
                <a:ea typeface="Questrial"/>
                <a:cs typeface="Questrial"/>
                <a:sym typeface="Questrial"/>
              </a:rPr>
              <a:t>Consulting &amp; CO. </a:t>
            </a:r>
            <a:endParaRPr>
              <a:latin typeface="Questrial"/>
              <a:ea typeface="Questrial"/>
              <a:cs typeface="Questrial"/>
              <a:sym typeface="Questrial"/>
            </a:endParaRPr>
          </a:p>
        </p:txBody>
      </p:sp>
      <p:pic>
        <p:nvPicPr>
          <p:cNvPr id="260" name="Google Shape;260;p36" title="Gráfico"/>
          <p:cNvPicPr preferRelativeResize="0"/>
          <p:nvPr/>
        </p:nvPicPr>
        <p:blipFill>
          <a:blip r:embed="rId4">
            <a:alphaModFix/>
          </a:blip>
          <a:stretch>
            <a:fillRect/>
          </a:stretch>
        </p:blipFill>
        <p:spPr>
          <a:xfrm>
            <a:off x="5375524" y="1261701"/>
            <a:ext cx="3619477" cy="3468974"/>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64" name="Shape 264"/>
        <p:cNvGrpSpPr/>
        <p:nvPr/>
      </p:nvGrpSpPr>
      <p:grpSpPr>
        <a:xfrm>
          <a:off x="0" y="0"/>
          <a:ext cx="0" cy="0"/>
          <a:chOff x="0" y="0"/>
          <a:chExt cx="0" cy="0"/>
        </a:xfrm>
      </p:grpSpPr>
      <p:sp>
        <p:nvSpPr>
          <p:cNvPr id="265" name="Google Shape;265;p37"/>
          <p:cNvSpPr txBox="1"/>
          <p:nvPr>
            <p:ph type="title"/>
          </p:nvPr>
        </p:nvSpPr>
        <p:spPr>
          <a:xfrm>
            <a:off x="2178000" y="618425"/>
            <a:ext cx="6966000" cy="41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latin typeface="Times New Roman"/>
                <a:ea typeface="Times New Roman"/>
                <a:cs typeface="Times New Roman"/>
                <a:sym typeface="Times New Roman"/>
              </a:rPr>
              <a:t>Top e-commerce performers in terms of Revenue </a:t>
            </a:r>
            <a:endParaRPr sz="2500">
              <a:latin typeface="Times New Roman"/>
              <a:ea typeface="Times New Roman"/>
              <a:cs typeface="Times New Roman"/>
              <a:sym typeface="Times New Roman"/>
            </a:endParaRPr>
          </a:p>
        </p:txBody>
      </p:sp>
      <p:sp>
        <p:nvSpPr>
          <p:cNvPr id="266" name="Google Shape;266;p37"/>
          <p:cNvSpPr txBox="1"/>
          <p:nvPr/>
        </p:nvSpPr>
        <p:spPr>
          <a:xfrm>
            <a:off x="4785100" y="4272316"/>
            <a:ext cx="3214500" cy="322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900">
                <a:solidFill>
                  <a:schemeClr val="dk1"/>
                </a:solidFill>
                <a:latin typeface="Didact Gothic"/>
                <a:ea typeface="Didact Gothic"/>
                <a:cs typeface="Didact Gothic"/>
                <a:sym typeface="Didact Gothic"/>
              </a:rPr>
              <a:t>To modify this graph, click on it, follow the link, change the data and paste the new graph here</a:t>
            </a:r>
            <a:endParaRPr sz="900">
              <a:solidFill>
                <a:schemeClr val="dk1"/>
              </a:solidFill>
              <a:latin typeface="Didact Gothic"/>
              <a:ea typeface="Didact Gothic"/>
              <a:cs typeface="Didact Gothic"/>
              <a:sym typeface="Didact Gothic"/>
            </a:endParaRPr>
          </a:p>
        </p:txBody>
      </p:sp>
      <p:sp>
        <p:nvSpPr>
          <p:cNvPr id="267" name="Google Shape;267;p37"/>
          <p:cNvSpPr txBox="1"/>
          <p:nvPr/>
        </p:nvSpPr>
        <p:spPr>
          <a:xfrm>
            <a:off x="2230078" y="1478702"/>
            <a:ext cx="1297800" cy="2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Julius Sans One"/>
                <a:ea typeface="Julius Sans One"/>
                <a:cs typeface="Julius Sans One"/>
                <a:sym typeface="Julius Sans One"/>
              </a:rPr>
              <a:t>AMazon</a:t>
            </a:r>
            <a:endParaRPr b="1" sz="1800">
              <a:solidFill>
                <a:schemeClr val="dk1"/>
              </a:solidFill>
              <a:latin typeface="Julius Sans One"/>
              <a:ea typeface="Julius Sans One"/>
              <a:cs typeface="Julius Sans One"/>
              <a:sym typeface="Julius Sans One"/>
            </a:endParaRPr>
          </a:p>
        </p:txBody>
      </p:sp>
      <p:sp>
        <p:nvSpPr>
          <p:cNvPr id="268" name="Google Shape;268;p37"/>
          <p:cNvSpPr txBox="1"/>
          <p:nvPr/>
        </p:nvSpPr>
        <p:spPr>
          <a:xfrm>
            <a:off x="2223600" y="1826725"/>
            <a:ext cx="19872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latin typeface="Didact Gothic"/>
                <a:ea typeface="Didact Gothic"/>
                <a:cs typeface="Didact Gothic"/>
                <a:sym typeface="Didact Gothic"/>
              </a:rPr>
              <a:t>Revenue - $1100 million</a:t>
            </a:r>
            <a:endParaRPr>
              <a:solidFill>
                <a:schemeClr val="dk1"/>
              </a:solidFill>
              <a:latin typeface="Didact Gothic"/>
              <a:ea typeface="Didact Gothic"/>
              <a:cs typeface="Didact Gothic"/>
              <a:sym typeface="Didact Gothic"/>
            </a:endParaRPr>
          </a:p>
        </p:txBody>
      </p:sp>
      <p:sp>
        <p:nvSpPr>
          <p:cNvPr id="269" name="Google Shape;269;p37"/>
          <p:cNvSpPr txBox="1"/>
          <p:nvPr/>
        </p:nvSpPr>
        <p:spPr>
          <a:xfrm>
            <a:off x="2230075" y="2642250"/>
            <a:ext cx="1512300" cy="2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Julius Sans One"/>
                <a:ea typeface="Julius Sans One"/>
                <a:cs typeface="Julius Sans One"/>
                <a:sym typeface="Julius Sans One"/>
              </a:rPr>
              <a:t>Big Basket</a:t>
            </a:r>
            <a:endParaRPr b="1" sz="1800">
              <a:solidFill>
                <a:schemeClr val="dk1"/>
              </a:solidFill>
              <a:latin typeface="Julius Sans One"/>
              <a:ea typeface="Julius Sans One"/>
              <a:cs typeface="Julius Sans One"/>
              <a:sym typeface="Julius Sans One"/>
            </a:endParaRPr>
          </a:p>
        </p:txBody>
      </p:sp>
      <p:sp>
        <p:nvSpPr>
          <p:cNvPr id="270" name="Google Shape;270;p37"/>
          <p:cNvSpPr txBox="1"/>
          <p:nvPr/>
        </p:nvSpPr>
        <p:spPr>
          <a:xfrm>
            <a:off x="2223600" y="2977424"/>
            <a:ext cx="1987200" cy="5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idact Gothic"/>
                <a:ea typeface="Didact Gothic"/>
                <a:cs typeface="Didact Gothic"/>
                <a:sym typeface="Didact Gothic"/>
              </a:rPr>
              <a:t>Revenue - $668 million</a:t>
            </a:r>
            <a:endParaRPr>
              <a:solidFill>
                <a:schemeClr val="dk1"/>
              </a:solidFill>
              <a:latin typeface="Didact Gothic"/>
              <a:ea typeface="Didact Gothic"/>
              <a:cs typeface="Didact Gothic"/>
              <a:sym typeface="Didact Gothic"/>
            </a:endParaRPr>
          </a:p>
        </p:txBody>
      </p:sp>
      <p:sp>
        <p:nvSpPr>
          <p:cNvPr id="271" name="Google Shape;271;p37"/>
          <p:cNvSpPr txBox="1"/>
          <p:nvPr/>
        </p:nvSpPr>
        <p:spPr>
          <a:xfrm>
            <a:off x="2230078" y="3793550"/>
            <a:ext cx="1297800" cy="2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Julius Sans One"/>
                <a:ea typeface="Julius Sans One"/>
                <a:cs typeface="Julius Sans One"/>
                <a:sym typeface="Julius Sans One"/>
              </a:rPr>
              <a:t>Grofers</a:t>
            </a:r>
            <a:endParaRPr b="1" sz="1800">
              <a:solidFill>
                <a:schemeClr val="dk1"/>
              </a:solidFill>
              <a:latin typeface="Julius Sans One"/>
              <a:ea typeface="Julius Sans One"/>
              <a:cs typeface="Julius Sans One"/>
              <a:sym typeface="Julius Sans One"/>
            </a:endParaRPr>
          </a:p>
        </p:txBody>
      </p:sp>
      <p:sp>
        <p:nvSpPr>
          <p:cNvPr id="272" name="Google Shape;272;p37"/>
          <p:cNvSpPr txBox="1"/>
          <p:nvPr/>
        </p:nvSpPr>
        <p:spPr>
          <a:xfrm>
            <a:off x="2223600" y="4128131"/>
            <a:ext cx="1987200" cy="5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idact Gothic"/>
                <a:ea typeface="Didact Gothic"/>
                <a:cs typeface="Didact Gothic"/>
                <a:sym typeface="Didact Gothic"/>
              </a:rPr>
              <a:t>Revenue - $492 million</a:t>
            </a:r>
            <a:endParaRPr>
              <a:solidFill>
                <a:schemeClr val="dk1"/>
              </a:solidFill>
              <a:latin typeface="Didact Gothic"/>
              <a:ea typeface="Didact Gothic"/>
              <a:cs typeface="Didact Gothic"/>
              <a:sym typeface="Didact Gothic"/>
            </a:endParaRPr>
          </a:p>
        </p:txBody>
      </p:sp>
      <p:sp>
        <p:nvSpPr>
          <p:cNvPr id="273" name="Google Shape;273;p37"/>
          <p:cNvSpPr/>
          <p:nvPr/>
        </p:nvSpPr>
        <p:spPr>
          <a:xfrm>
            <a:off x="2031199" y="1619675"/>
            <a:ext cx="192600" cy="200400"/>
          </a:xfrm>
          <a:prstGeom prst="rect">
            <a:avLst/>
          </a:prstGeom>
          <a:solidFill>
            <a:srgbClr val="1155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4" name="Google Shape;274;p37"/>
          <p:cNvSpPr/>
          <p:nvPr/>
        </p:nvSpPr>
        <p:spPr>
          <a:xfrm>
            <a:off x="2031199" y="2785875"/>
            <a:ext cx="192600" cy="200400"/>
          </a:xfrm>
          <a:prstGeom prst="rect">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7"/>
          <p:cNvSpPr/>
          <p:nvPr/>
        </p:nvSpPr>
        <p:spPr>
          <a:xfrm>
            <a:off x="2031199" y="3927713"/>
            <a:ext cx="192600" cy="200400"/>
          </a:xfrm>
          <a:prstGeom prst="rect">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7"/>
          <p:cNvSpPr txBox="1"/>
          <p:nvPr/>
        </p:nvSpPr>
        <p:spPr>
          <a:xfrm>
            <a:off x="780471" y="3883775"/>
            <a:ext cx="1098600" cy="28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Times New Roman"/>
                <a:ea typeface="Times New Roman"/>
                <a:cs typeface="Times New Roman"/>
                <a:sym typeface="Times New Roman"/>
              </a:rPr>
              <a:t>21.</a:t>
            </a:r>
            <a:r>
              <a:rPr b="1" lang="en" sz="1800">
                <a:solidFill>
                  <a:schemeClr val="dk1"/>
                </a:solidFill>
                <a:latin typeface="Times New Roman"/>
                <a:ea typeface="Times New Roman"/>
                <a:cs typeface="Times New Roman"/>
                <a:sym typeface="Times New Roman"/>
              </a:rPr>
              <a:t>8</a:t>
            </a:r>
            <a:r>
              <a:rPr b="1" lang="en" sz="1800">
                <a:solidFill>
                  <a:schemeClr val="dk1"/>
                </a:solidFill>
                <a:latin typeface="Times New Roman"/>
                <a:ea typeface="Times New Roman"/>
                <a:cs typeface="Times New Roman"/>
                <a:sym typeface="Times New Roman"/>
              </a:rPr>
              <a:t>%</a:t>
            </a:r>
            <a:endParaRPr b="1" sz="1800">
              <a:solidFill>
                <a:schemeClr val="dk1"/>
              </a:solidFill>
              <a:latin typeface="Times New Roman"/>
              <a:ea typeface="Times New Roman"/>
              <a:cs typeface="Times New Roman"/>
              <a:sym typeface="Times New Roman"/>
            </a:endParaRPr>
          </a:p>
        </p:txBody>
      </p:sp>
      <p:sp>
        <p:nvSpPr>
          <p:cNvPr id="277" name="Google Shape;277;p37"/>
          <p:cNvSpPr txBox="1"/>
          <p:nvPr/>
        </p:nvSpPr>
        <p:spPr>
          <a:xfrm>
            <a:off x="954325" y="2729750"/>
            <a:ext cx="890100" cy="2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29.6%</a:t>
            </a:r>
            <a:endParaRPr b="1" sz="1800">
              <a:solidFill>
                <a:schemeClr val="dk1"/>
              </a:solidFill>
              <a:latin typeface="Times New Roman"/>
              <a:ea typeface="Times New Roman"/>
              <a:cs typeface="Times New Roman"/>
              <a:sym typeface="Times New Roman"/>
            </a:endParaRPr>
          </a:p>
        </p:txBody>
      </p:sp>
      <p:sp>
        <p:nvSpPr>
          <p:cNvPr id="278" name="Google Shape;278;p37"/>
          <p:cNvSpPr txBox="1"/>
          <p:nvPr/>
        </p:nvSpPr>
        <p:spPr>
          <a:xfrm>
            <a:off x="814971" y="1575725"/>
            <a:ext cx="1029600" cy="28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Times New Roman"/>
                <a:ea typeface="Times New Roman"/>
                <a:cs typeface="Times New Roman"/>
                <a:sym typeface="Times New Roman"/>
              </a:rPr>
              <a:t>48.7%</a:t>
            </a:r>
            <a:endParaRPr b="1" sz="1800">
              <a:solidFill>
                <a:schemeClr val="dk1"/>
              </a:solidFill>
              <a:latin typeface="Times New Roman"/>
              <a:ea typeface="Times New Roman"/>
              <a:cs typeface="Times New Roman"/>
              <a:sym typeface="Times New Roman"/>
            </a:endParaRPr>
          </a:p>
        </p:txBody>
      </p:sp>
      <p:cxnSp>
        <p:nvCxnSpPr>
          <p:cNvPr id="279" name="Google Shape;279;p37"/>
          <p:cNvCxnSpPr/>
          <p:nvPr/>
        </p:nvCxnSpPr>
        <p:spPr>
          <a:xfrm>
            <a:off x="2656900" y="1010525"/>
            <a:ext cx="5427300" cy="22800"/>
          </a:xfrm>
          <a:prstGeom prst="straightConnector1">
            <a:avLst/>
          </a:prstGeom>
          <a:noFill/>
          <a:ln cap="flat" cmpd="sng" w="19050">
            <a:solidFill>
              <a:schemeClr val="dk1"/>
            </a:solidFill>
            <a:prstDash val="solid"/>
            <a:round/>
            <a:headEnd len="med" w="med" type="none"/>
            <a:tailEnd len="med" w="med" type="none"/>
          </a:ln>
        </p:spPr>
      </p:cxnSp>
      <p:pic>
        <p:nvPicPr>
          <p:cNvPr id="280" name="Google Shape;280;p37" title="Chart"/>
          <p:cNvPicPr preferRelativeResize="0"/>
          <p:nvPr/>
        </p:nvPicPr>
        <p:blipFill>
          <a:blip r:embed="rId3">
            <a:alphaModFix/>
          </a:blip>
          <a:stretch>
            <a:fillRect/>
          </a:stretch>
        </p:blipFill>
        <p:spPr>
          <a:xfrm>
            <a:off x="4327850" y="1375725"/>
            <a:ext cx="4816149" cy="3281000"/>
          </a:xfrm>
          <a:prstGeom prst="rect">
            <a:avLst/>
          </a:prstGeom>
          <a:noFill/>
          <a:ln cap="flat" cmpd="sng" w="9525">
            <a:solidFill>
              <a:schemeClr val="dk1"/>
            </a:solidFill>
            <a:prstDash val="solid"/>
            <a:round/>
            <a:headEnd len="sm" w="sm" type="none"/>
            <a:tailEnd len="sm" w="sm" type="none"/>
          </a:ln>
        </p:spPr>
      </p:pic>
      <p:sp>
        <p:nvSpPr>
          <p:cNvPr id="281" name="Google Shape;281;p37"/>
          <p:cNvSpPr txBox="1"/>
          <p:nvPr/>
        </p:nvSpPr>
        <p:spPr>
          <a:xfrm>
            <a:off x="790950" y="1127850"/>
            <a:ext cx="15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Questrial"/>
                <a:ea typeface="Questrial"/>
                <a:cs typeface="Questrial"/>
                <a:sym typeface="Questrial"/>
              </a:rPr>
              <a:t>Consulting &amp; CO. </a:t>
            </a:r>
            <a:endParaRPr>
              <a:latin typeface="Questrial"/>
              <a:ea typeface="Questrial"/>
              <a:cs typeface="Questrial"/>
              <a:sym typeface="Quest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85" name="Shape 285"/>
        <p:cNvGrpSpPr/>
        <p:nvPr/>
      </p:nvGrpSpPr>
      <p:grpSpPr>
        <a:xfrm>
          <a:off x="0" y="0"/>
          <a:ext cx="0" cy="0"/>
          <a:chOff x="0" y="0"/>
          <a:chExt cx="0" cy="0"/>
        </a:xfrm>
      </p:grpSpPr>
      <p:sp>
        <p:nvSpPr>
          <p:cNvPr id="286" name="Google Shape;286;p38"/>
          <p:cNvSpPr txBox="1"/>
          <p:nvPr>
            <p:ph type="title"/>
          </p:nvPr>
        </p:nvSpPr>
        <p:spPr>
          <a:xfrm>
            <a:off x="950900" y="209363"/>
            <a:ext cx="73599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latin typeface="Times New Roman"/>
                <a:ea typeface="Times New Roman"/>
                <a:cs typeface="Times New Roman"/>
                <a:sym typeface="Times New Roman"/>
              </a:rPr>
              <a:t>Product Sales frequency</a:t>
            </a:r>
            <a:endParaRPr sz="2500">
              <a:latin typeface="Times New Roman"/>
              <a:ea typeface="Times New Roman"/>
              <a:cs typeface="Times New Roman"/>
              <a:sym typeface="Times New Roman"/>
            </a:endParaRPr>
          </a:p>
        </p:txBody>
      </p:sp>
      <p:sp>
        <p:nvSpPr>
          <p:cNvPr id="287" name="Google Shape;287;p38"/>
          <p:cNvSpPr/>
          <p:nvPr/>
        </p:nvSpPr>
        <p:spPr>
          <a:xfrm>
            <a:off x="6227000" y="863750"/>
            <a:ext cx="2083800" cy="884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8"/>
          <p:cNvSpPr/>
          <p:nvPr/>
        </p:nvSpPr>
        <p:spPr>
          <a:xfrm>
            <a:off x="6227000" y="2105364"/>
            <a:ext cx="2083800" cy="884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8"/>
          <p:cNvSpPr/>
          <p:nvPr/>
        </p:nvSpPr>
        <p:spPr>
          <a:xfrm>
            <a:off x="6227000" y="3243202"/>
            <a:ext cx="2083800" cy="884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8"/>
          <p:cNvSpPr txBox="1"/>
          <p:nvPr/>
        </p:nvSpPr>
        <p:spPr>
          <a:xfrm>
            <a:off x="6455700" y="950975"/>
            <a:ext cx="1512600" cy="28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212121"/>
                </a:solidFill>
                <a:latin typeface="Julius Sans One"/>
                <a:ea typeface="Julius Sans One"/>
                <a:cs typeface="Julius Sans One"/>
                <a:sym typeface="Julius Sans One"/>
              </a:rPr>
              <a:t>Fruit Juice</a:t>
            </a:r>
            <a:endParaRPr b="1" sz="1800">
              <a:solidFill>
                <a:srgbClr val="212121"/>
              </a:solidFill>
              <a:latin typeface="Julius Sans One"/>
              <a:ea typeface="Julius Sans One"/>
              <a:cs typeface="Julius Sans One"/>
              <a:sym typeface="Julius Sans One"/>
            </a:endParaRPr>
          </a:p>
        </p:txBody>
      </p:sp>
      <p:sp>
        <p:nvSpPr>
          <p:cNvPr id="291" name="Google Shape;291;p38"/>
          <p:cNvSpPr txBox="1"/>
          <p:nvPr/>
        </p:nvSpPr>
        <p:spPr>
          <a:xfrm>
            <a:off x="6512600" y="2237270"/>
            <a:ext cx="1512600" cy="28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Julius Sans One"/>
                <a:ea typeface="Julius Sans One"/>
                <a:cs typeface="Julius Sans One"/>
                <a:sym typeface="Julius Sans One"/>
              </a:rPr>
              <a:t>Rice</a:t>
            </a:r>
            <a:endParaRPr b="1" sz="1800">
              <a:solidFill>
                <a:schemeClr val="dk1"/>
              </a:solidFill>
              <a:latin typeface="Julius Sans One"/>
              <a:ea typeface="Julius Sans One"/>
              <a:cs typeface="Julius Sans One"/>
              <a:sym typeface="Julius Sans One"/>
            </a:endParaRPr>
          </a:p>
        </p:txBody>
      </p:sp>
      <p:sp>
        <p:nvSpPr>
          <p:cNvPr id="292" name="Google Shape;292;p38"/>
          <p:cNvSpPr txBox="1"/>
          <p:nvPr/>
        </p:nvSpPr>
        <p:spPr>
          <a:xfrm>
            <a:off x="6512600" y="3346969"/>
            <a:ext cx="1512600" cy="28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Julius Sans One"/>
                <a:ea typeface="Julius Sans One"/>
                <a:cs typeface="Julius Sans One"/>
                <a:sym typeface="Julius Sans One"/>
              </a:rPr>
              <a:t>Coffee</a:t>
            </a:r>
            <a:endParaRPr b="1" sz="1800">
              <a:solidFill>
                <a:schemeClr val="dk1"/>
              </a:solidFill>
              <a:latin typeface="Julius Sans One"/>
              <a:ea typeface="Julius Sans One"/>
              <a:cs typeface="Julius Sans One"/>
              <a:sym typeface="Julius Sans One"/>
            </a:endParaRPr>
          </a:p>
        </p:txBody>
      </p:sp>
      <p:sp>
        <p:nvSpPr>
          <p:cNvPr id="293" name="Google Shape;293;p38"/>
          <p:cNvSpPr txBox="1"/>
          <p:nvPr/>
        </p:nvSpPr>
        <p:spPr>
          <a:xfrm>
            <a:off x="6512600" y="1292306"/>
            <a:ext cx="2083800" cy="2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Didact Gothic"/>
                <a:ea typeface="Didact Gothic"/>
                <a:cs typeface="Didact Gothic"/>
                <a:sym typeface="Didact Gothic"/>
              </a:rPr>
              <a:t>Highest - 10,220</a:t>
            </a:r>
            <a:endParaRPr>
              <a:solidFill>
                <a:schemeClr val="dk1"/>
              </a:solidFill>
              <a:latin typeface="Didact Gothic"/>
              <a:ea typeface="Didact Gothic"/>
              <a:cs typeface="Didact Gothic"/>
              <a:sym typeface="Didact Gothic"/>
            </a:endParaRPr>
          </a:p>
        </p:txBody>
      </p:sp>
      <p:sp>
        <p:nvSpPr>
          <p:cNvPr id="294" name="Google Shape;294;p38"/>
          <p:cNvSpPr txBox="1"/>
          <p:nvPr/>
        </p:nvSpPr>
        <p:spPr>
          <a:xfrm>
            <a:off x="6227000" y="2571513"/>
            <a:ext cx="2083800" cy="28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Didact Gothic"/>
                <a:ea typeface="Didact Gothic"/>
                <a:cs typeface="Didact Gothic"/>
                <a:sym typeface="Didact Gothic"/>
              </a:rPr>
              <a:t>Second highest - 10,161 </a:t>
            </a:r>
            <a:endParaRPr>
              <a:solidFill>
                <a:schemeClr val="dk1"/>
              </a:solidFill>
              <a:latin typeface="Didact Gothic"/>
              <a:ea typeface="Didact Gothic"/>
              <a:cs typeface="Didact Gothic"/>
              <a:sym typeface="Didact Gothic"/>
            </a:endParaRPr>
          </a:p>
          <a:p>
            <a:pPr indent="0" lvl="0" marL="0" rtl="0" algn="ctr">
              <a:spcBef>
                <a:spcPts val="0"/>
              </a:spcBef>
              <a:spcAft>
                <a:spcPts val="0"/>
              </a:spcAft>
              <a:buNone/>
            </a:pPr>
            <a:r>
              <a:t/>
            </a:r>
            <a:endParaRPr>
              <a:solidFill>
                <a:schemeClr val="dk1"/>
              </a:solidFill>
              <a:latin typeface="Didact Gothic"/>
              <a:ea typeface="Didact Gothic"/>
              <a:cs typeface="Didact Gothic"/>
              <a:sym typeface="Didact Gothic"/>
            </a:endParaRPr>
          </a:p>
        </p:txBody>
      </p:sp>
      <p:sp>
        <p:nvSpPr>
          <p:cNvPr id="295" name="Google Shape;295;p38"/>
          <p:cNvSpPr txBox="1"/>
          <p:nvPr/>
        </p:nvSpPr>
        <p:spPr>
          <a:xfrm>
            <a:off x="6227000" y="3682863"/>
            <a:ext cx="2083800" cy="28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Didact Gothic"/>
                <a:ea typeface="Didact Gothic"/>
                <a:cs typeface="Didact Gothic"/>
                <a:sym typeface="Didact Gothic"/>
              </a:rPr>
              <a:t>Lowest - 5057</a:t>
            </a:r>
            <a:endParaRPr>
              <a:solidFill>
                <a:schemeClr val="dk1"/>
              </a:solidFill>
              <a:latin typeface="Didact Gothic"/>
              <a:ea typeface="Didact Gothic"/>
              <a:cs typeface="Didact Gothic"/>
              <a:sym typeface="Didact Gothic"/>
            </a:endParaRPr>
          </a:p>
          <a:p>
            <a:pPr indent="0" lvl="0" marL="0" rtl="0" algn="ctr">
              <a:spcBef>
                <a:spcPts val="0"/>
              </a:spcBef>
              <a:spcAft>
                <a:spcPts val="0"/>
              </a:spcAft>
              <a:buNone/>
            </a:pPr>
            <a:r>
              <a:t/>
            </a:r>
            <a:endParaRPr>
              <a:solidFill>
                <a:schemeClr val="dk1"/>
              </a:solidFill>
              <a:latin typeface="Didact Gothic"/>
              <a:ea typeface="Didact Gothic"/>
              <a:cs typeface="Didact Gothic"/>
              <a:sym typeface="Didact Gothic"/>
            </a:endParaRPr>
          </a:p>
        </p:txBody>
      </p:sp>
      <p:cxnSp>
        <p:nvCxnSpPr>
          <p:cNvPr id="296" name="Google Shape;296;p38"/>
          <p:cNvCxnSpPr/>
          <p:nvPr/>
        </p:nvCxnSpPr>
        <p:spPr>
          <a:xfrm flipH="1" rot="10800000">
            <a:off x="3780975" y="737975"/>
            <a:ext cx="1600800" cy="11400"/>
          </a:xfrm>
          <a:prstGeom prst="straightConnector1">
            <a:avLst/>
          </a:prstGeom>
          <a:noFill/>
          <a:ln cap="flat" cmpd="sng" w="19050">
            <a:solidFill>
              <a:schemeClr val="dk1"/>
            </a:solidFill>
            <a:prstDash val="solid"/>
            <a:round/>
            <a:headEnd len="med" w="med" type="none"/>
            <a:tailEnd len="med" w="med" type="none"/>
          </a:ln>
        </p:spPr>
      </p:cxnSp>
      <p:pic>
        <p:nvPicPr>
          <p:cNvPr id="297" name="Google Shape;297;p38" title="Gráfico">
            <a:hlinkClick r:id="rId3"/>
          </p:cNvPr>
          <p:cNvPicPr preferRelativeResize="0"/>
          <p:nvPr/>
        </p:nvPicPr>
        <p:blipFill>
          <a:blip r:embed="rId4">
            <a:alphaModFix/>
          </a:blip>
          <a:stretch>
            <a:fillRect/>
          </a:stretch>
        </p:blipFill>
        <p:spPr>
          <a:xfrm>
            <a:off x="950899" y="1239275"/>
            <a:ext cx="4738800" cy="3807099"/>
          </a:xfrm>
          <a:prstGeom prst="rect">
            <a:avLst/>
          </a:prstGeom>
          <a:noFill/>
          <a:ln>
            <a:noFill/>
          </a:ln>
        </p:spPr>
      </p:pic>
      <p:sp>
        <p:nvSpPr>
          <p:cNvPr id="298" name="Google Shape;298;p38"/>
          <p:cNvSpPr txBox="1"/>
          <p:nvPr/>
        </p:nvSpPr>
        <p:spPr>
          <a:xfrm>
            <a:off x="846475" y="1106000"/>
            <a:ext cx="15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Questrial"/>
                <a:ea typeface="Questrial"/>
                <a:cs typeface="Questrial"/>
                <a:sym typeface="Questrial"/>
              </a:rPr>
              <a:t>Consulting &amp; CO. </a:t>
            </a:r>
            <a:endParaRPr>
              <a:latin typeface="Questrial"/>
              <a:ea typeface="Questrial"/>
              <a:cs typeface="Questrial"/>
              <a:sym typeface="Quest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02" name="Shape 302"/>
        <p:cNvGrpSpPr/>
        <p:nvPr/>
      </p:nvGrpSpPr>
      <p:grpSpPr>
        <a:xfrm>
          <a:off x="0" y="0"/>
          <a:ext cx="0" cy="0"/>
          <a:chOff x="0" y="0"/>
          <a:chExt cx="0" cy="0"/>
        </a:xfrm>
      </p:grpSpPr>
      <p:sp>
        <p:nvSpPr>
          <p:cNvPr id="303" name="Google Shape;303;p39"/>
          <p:cNvSpPr txBox="1"/>
          <p:nvPr>
            <p:ph type="ctrTitle"/>
          </p:nvPr>
        </p:nvSpPr>
        <p:spPr>
          <a:xfrm>
            <a:off x="2989125" y="3407850"/>
            <a:ext cx="5762400" cy="69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100">
                <a:latin typeface="Times New Roman"/>
                <a:ea typeface="Times New Roman"/>
                <a:cs typeface="Times New Roman"/>
                <a:sym typeface="Times New Roman"/>
              </a:rPr>
              <a:t>OBSERVATIONS</a:t>
            </a:r>
            <a:endParaRPr sz="3600">
              <a:latin typeface="Times New Roman"/>
              <a:ea typeface="Times New Roman"/>
              <a:cs typeface="Times New Roman"/>
              <a:sym typeface="Times New Roman"/>
            </a:endParaRPr>
          </a:p>
        </p:txBody>
      </p:sp>
      <p:cxnSp>
        <p:nvCxnSpPr>
          <p:cNvPr id="304" name="Google Shape;304;p39"/>
          <p:cNvCxnSpPr/>
          <p:nvPr/>
        </p:nvCxnSpPr>
        <p:spPr>
          <a:xfrm>
            <a:off x="4248450" y="3246928"/>
            <a:ext cx="647100" cy="0"/>
          </a:xfrm>
          <a:prstGeom prst="straightConnector1">
            <a:avLst/>
          </a:prstGeom>
          <a:noFill/>
          <a:ln cap="flat" cmpd="sng" w="19050">
            <a:solidFill>
              <a:schemeClr val="lt1"/>
            </a:solidFill>
            <a:prstDash val="solid"/>
            <a:round/>
            <a:headEnd len="med" w="med" type="none"/>
            <a:tailEnd len="med" w="med" type="none"/>
          </a:ln>
        </p:spPr>
      </p:cxnSp>
      <p:sp>
        <p:nvSpPr>
          <p:cNvPr id="305" name="Google Shape;305;p39"/>
          <p:cNvSpPr txBox="1"/>
          <p:nvPr>
            <p:ph idx="4294967295" type="title"/>
          </p:nvPr>
        </p:nvSpPr>
        <p:spPr>
          <a:xfrm>
            <a:off x="4121150" y="2384734"/>
            <a:ext cx="3057300" cy="86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700">
                <a:solidFill>
                  <a:schemeClr val="lt1"/>
                </a:solidFill>
                <a:latin typeface="Times New Roman"/>
                <a:ea typeface="Times New Roman"/>
                <a:cs typeface="Times New Roman"/>
                <a:sym typeface="Times New Roman"/>
              </a:rPr>
              <a:t>02</a:t>
            </a:r>
            <a:endParaRPr sz="4700">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0"/>
          <p:cNvSpPr txBox="1"/>
          <p:nvPr>
            <p:ph type="title"/>
          </p:nvPr>
        </p:nvSpPr>
        <p:spPr>
          <a:xfrm>
            <a:off x="2103775" y="230650"/>
            <a:ext cx="6327000" cy="61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sz="2500">
                <a:latin typeface="Times New Roman"/>
                <a:ea typeface="Times New Roman"/>
                <a:cs typeface="Times New Roman"/>
                <a:sym typeface="Times New Roman"/>
              </a:rPr>
              <a:t>Observations -  eMandi</a:t>
            </a:r>
            <a:endParaRPr sz="2500">
              <a:latin typeface="Times New Roman"/>
              <a:ea typeface="Times New Roman"/>
              <a:cs typeface="Times New Roman"/>
              <a:sym typeface="Times New Roman"/>
            </a:endParaRPr>
          </a:p>
        </p:txBody>
      </p:sp>
      <p:sp>
        <p:nvSpPr>
          <p:cNvPr id="311" name="Google Shape;311;p40"/>
          <p:cNvSpPr txBox="1"/>
          <p:nvPr>
            <p:ph idx="1" type="subTitle"/>
          </p:nvPr>
        </p:nvSpPr>
        <p:spPr>
          <a:xfrm>
            <a:off x="4981625" y="1477825"/>
            <a:ext cx="4018500" cy="3038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231F20"/>
              </a:buClr>
              <a:buSzPts val="1700"/>
              <a:buFont typeface="Times New Roman"/>
              <a:buChar char="●"/>
            </a:pPr>
            <a:r>
              <a:rPr b="1" lang="en" sz="1700">
                <a:solidFill>
                  <a:srgbClr val="231F20"/>
                </a:solidFill>
                <a:latin typeface="Times New Roman"/>
                <a:ea typeface="Times New Roman"/>
                <a:cs typeface="Times New Roman"/>
                <a:sym typeface="Times New Roman"/>
              </a:rPr>
              <a:t>Subtropic Orange Squash</a:t>
            </a:r>
            <a:r>
              <a:rPr lang="en" sz="1700">
                <a:solidFill>
                  <a:srgbClr val="231F20"/>
                </a:solidFill>
                <a:latin typeface="Times New Roman"/>
                <a:ea typeface="Times New Roman"/>
                <a:cs typeface="Times New Roman"/>
                <a:sym typeface="Times New Roman"/>
              </a:rPr>
              <a:t> has the highest order frequency, and the category </a:t>
            </a:r>
            <a:r>
              <a:rPr b="1" i="1" lang="en" sz="1700">
                <a:solidFill>
                  <a:srgbClr val="231F20"/>
                </a:solidFill>
                <a:latin typeface="Times New Roman"/>
                <a:ea typeface="Times New Roman"/>
                <a:cs typeface="Times New Roman"/>
                <a:sym typeface="Times New Roman"/>
              </a:rPr>
              <a:t>Fruit Juices</a:t>
            </a:r>
            <a:r>
              <a:rPr i="1" lang="en" sz="1700">
                <a:solidFill>
                  <a:srgbClr val="231F20"/>
                </a:solidFill>
                <a:latin typeface="Times New Roman"/>
                <a:ea typeface="Times New Roman"/>
                <a:cs typeface="Times New Roman"/>
                <a:sym typeface="Times New Roman"/>
              </a:rPr>
              <a:t> </a:t>
            </a:r>
            <a:r>
              <a:rPr lang="en" sz="1700">
                <a:solidFill>
                  <a:srgbClr val="231F20"/>
                </a:solidFill>
                <a:latin typeface="Times New Roman"/>
                <a:ea typeface="Times New Roman"/>
                <a:cs typeface="Times New Roman"/>
                <a:sym typeface="Times New Roman"/>
              </a:rPr>
              <a:t>has most </a:t>
            </a:r>
            <a:r>
              <a:rPr lang="en" sz="1700">
                <a:solidFill>
                  <a:srgbClr val="231F20"/>
                </a:solidFill>
                <a:latin typeface="Times New Roman"/>
                <a:ea typeface="Times New Roman"/>
                <a:cs typeface="Times New Roman"/>
                <a:sym typeface="Times New Roman"/>
              </a:rPr>
              <a:t>frequent</a:t>
            </a:r>
            <a:r>
              <a:rPr lang="en" sz="1700">
                <a:solidFill>
                  <a:srgbClr val="231F20"/>
                </a:solidFill>
                <a:latin typeface="Times New Roman"/>
                <a:ea typeface="Times New Roman"/>
                <a:cs typeface="Times New Roman"/>
                <a:sym typeface="Times New Roman"/>
              </a:rPr>
              <a:t> purchases. The lowest bought product is </a:t>
            </a:r>
            <a:r>
              <a:rPr b="1" lang="en" sz="1700">
                <a:solidFill>
                  <a:srgbClr val="231F20"/>
                </a:solidFill>
                <a:latin typeface="Times New Roman"/>
                <a:ea typeface="Times New Roman"/>
                <a:cs typeface="Times New Roman"/>
                <a:sym typeface="Times New Roman"/>
              </a:rPr>
              <a:t>Descafe </a:t>
            </a:r>
            <a:r>
              <a:rPr lang="en" sz="1700">
                <a:solidFill>
                  <a:srgbClr val="231F20"/>
                </a:solidFill>
                <a:latin typeface="Times New Roman"/>
                <a:ea typeface="Times New Roman"/>
                <a:cs typeface="Times New Roman"/>
                <a:sym typeface="Times New Roman"/>
              </a:rPr>
              <a:t>of the Tea category.</a:t>
            </a:r>
            <a:endParaRPr sz="1700">
              <a:solidFill>
                <a:srgbClr val="231F20"/>
              </a:solidFill>
              <a:latin typeface="Times New Roman"/>
              <a:ea typeface="Times New Roman"/>
              <a:cs typeface="Times New Roman"/>
              <a:sym typeface="Times New Roman"/>
            </a:endParaRPr>
          </a:p>
          <a:p>
            <a:pPr indent="-336550" lvl="0" marL="457200" rtl="0" algn="l">
              <a:spcBef>
                <a:spcPts val="0"/>
              </a:spcBef>
              <a:spcAft>
                <a:spcPts val="0"/>
              </a:spcAft>
              <a:buClr>
                <a:srgbClr val="231F20"/>
              </a:buClr>
              <a:buSzPts val="1700"/>
              <a:buFont typeface="Times New Roman"/>
              <a:buChar char="●"/>
            </a:pPr>
            <a:r>
              <a:rPr lang="en" sz="1700">
                <a:solidFill>
                  <a:srgbClr val="231F20"/>
                </a:solidFill>
                <a:latin typeface="Times New Roman"/>
                <a:ea typeface="Times New Roman"/>
                <a:cs typeface="Times New Roman"/>
                <a:sym typeface="Times New Roman"/>
              </a:rPr>
              <a:t>The highest profit margin and total sales is achieved by the product </a:t>
            </a:r>
            <a:r>
              <a:rPr b="1" i="1" lang="en" sz="1700">
                <a:solidFill>
                  <a:srgbClr val="231F20"/>
                </a:solidFill>
                <a:latin typeface="Times New Roman"/>
                <a:ea typeface="Times New Roman"/>
                <a:cs typeface="Times New Roman"/>
                <a:sym typeface="Times New Roman"/>
              </a:rPr>
              <a:t>Golden Grain 2kg</a:t>
            </a:r>
            <a:r>
              <a:rPr i="1" lang="en" sz="1700">
                <a:solidFill>
                  <a:srgbClr val="231F20"/>
                </a:solidFill>
                <a:latin typeface="Times New Roman"/>
                <a:ea typeface="Times New Roman"/>
                <a:cs typeface="Times New Roman"/>
                <a:sym typeface="Times New Roman"/>
              </a:rPr>
              <a:t> </a:t>
            </a:r>
            <a:r>
              <a:rPr lang="en" sz="1700">
                <a:solidFill>
                  <a:srgbClr val="231F20"/>
                </a:solidFill>
                <a:latin typeface="Times New Roman"/>
                <a:ea typeface="Times New Roman"/>
                <a:cs typeface="Times New Roman"/>
                <a:sym typeface="Times New Roman"/>
              </a:rPr>
              <a:t>and the product with </a:t>
            </a:r>
            <a:r>
              <a:rPr lang="en" sz="1700">
                <a:solidFill>
                  <a:srgbClr val="231F20"/>
                </a:solidFill>
                <a:latin typeface="Times New Roman"/>
                <a:ea typeface="Times New Roman"/>
                <a:cs typeface="Times New Roman"/>
                <a:sym typeface="Times New Roman"/>
              </a:rPr>
              <a:t>lowest profit and sales is </a:t>
            </a:r>
            <a:r>
              <a:rPr b="1" lang="en" sz="1700">
                <a:solidFill>
                  <a:srgbClr val="231F20"/>
                </a:solidFill>
                <a:latin typeface="Times New Roman"/>
                <a:ea typeface="Times New Roman"/>
                <a:cs typeface="Times New Roman"/>
                <a:sym typeface="Times New Roman"/>
              </a:rPr>
              <a:t>Mary </a:t>
            </a:r>
            <a:r>
              <a:rPr lang="en" sz="1700">
                <a:solidFill>
                  <a:srgbClr val="231F20"/>
                </a:solidFill>
                <a:latin typeface="Times New Roman"/>
                <a:ea typeface="Times New Roman"/>
                <a:cs typeface="Times New Roman"/>
                <a:sym typeface="Times New Roman"/>
              </a:rPr>
              <a:t>from the biscuits category.</a:t>
            </a:r>
            <a:endParaRPr sz="1700">
              <a:solidFill>
                <a:srgbClr val="231F20"/>
              </a:solidFill>
              <a:latin typeface="Times New Roman"/>
              <a:ea typeface="Times New Roman"/>
              <a:cs typeface="Times New Roman"/>
              <a:sym typeface="Times New Roman"/>
            </a:endParaRPr>
          </a:p>
          <a:p>
            <a:pPr indent="-336550" lvl="0" marL="457200" rtl="0" algn="l">
              <a:spcBef>
                <a:spcPts val="0"/>
              </a:spcBef>
              <a:spcAft>
                <a:spcPts val="0"/>
              </a:spcAft>
              <a:buClr>
                <a:srgbClr val="231F20"/>
              </a:buClr>
              <a:buSzPts val="1700"/>
              <a:buFont typeface="Times New Roman"/>
              <a:buChar char="●"/>
            </a:pPr>
            <a:r>
              <a:rPr lang="en" sz="1700">
                <a:solidFill>
                  <a:srgbClr val="231F20"/>
                </a:solidFill>
                <a:latin typeface="Times New Roman"/>
                <a:ea typeface="Times New Roman"/>
                <a:cs typeface="Times New Roman"/>
                <a:sym typeface="Times New Roman"/>
              </a:rPr>
              <a:t>Looking at individual item sales, product</a:t>
            </a:r>
            <a:r>
              <a:rPr b="1" lang="en" sz="1700">
                <a:solidFill>
                  <a:srgbClr val="231F20"/>
                </a:solidFill>
                <a:latin typeface="Times New Roman"/>
                <a:ea typeface="Times New Roman"/>
                <a:cs typeface="Times New Roman"/>
                <a:sym typeface="Times New Roman"/>
              </a:rPr>
              <a:t> Arabian Delight </a:t>
            </a:r>
            <a:r>
              <a:rPr lang="en" sz="1700">
                <a:solidFill>
                  <a:srgbClr val="231F20"/>
                </a:solidFill>
                <a:latin typeface="Times New Roman"/>
                <a:ea typeface="Times New Roman"/>
                <a:cs typeface="Times New Roman"/>
                <a:sym typeface="Times New Roman"/>
              </a:rPr>
              <a:t>has the highest sales.</a:t>
            </a:r>
            <a:endParaRPr sz="1700">
              <a:solidFill>
                <a:srgbClr val="231F20"/>
              </a:solidFill>
              <a:latin typeface="Times New Roman"/>
              <a:ea typeface="Times New Roman"/>
              <a:cs typeface="Times New Roman"/>
              <a:sym typeface="Times New Roman"/>
            </a:endParaRPr>
          </a:p>
        </p:txBody>
      </p:sp>
      <p:pic>
        <p:nvPicPr>
          <p:cNvPr id="312" name="Google Shape;312;p40" title="Chart"/>
          <p:cNvPicPr preferRelativeResize="0"/>
          <p:nvPr/>
        </p:nvPicPr>
        <p:blipFill>
          <a:blip r:embed="rId3">
            <a:alphaModFix/>
          </a:blip>
          <a:stretch>
            <a:fillRect/>
          </a:stretch>
        </p:blipFill>
        <p:spPr>
          <a:xfrm>
            <a:off x="0" y="1314025"/>
            <a:ext cx="5199324" cy="3366025"/>
          </a:xfrm>
          <a:prstGeom prst="rect">
            <a:avLst/>
          </a:prstGeom>
          <a:noFill/>
          <a:ln>
            <a:noFill/>
          </a:ln>
        </p:spPr>
      </p:pic>
      <p:cxnSp>
        <p:nvCxnSpPr>
          <p:cNvPr id="313" name="Google Shape;313;p40"/>
          <p:cNvCxnSpPr/>
          <p:nvPr/>
        </p:nvCxnSpPr>
        <p:spPr>
          <a:xfrm flipH="1" rot="10800000">
            <a:off x="3771600" y="848350"/>
            <a:ext cx="1600800" cy="11400"/>
          </a:xfrm>
          <a:prstGeom prst="straightConnector1">
            <a:avLst/>
          </a:prstGeom>
          <a:noFill/>
          <a:ln cap="flat" cmpd="sng" w="19050">
            <a:solidFill>
              <a:schemeClr val="dk1"/>
            </a:solidFill>
            <a:prstDash val="solid"/>
            <a:round/>
            <a:headEnd len="med" w="med" type="none"/>
            <a:tailEnd len="med" w="med" type="none"/>
          </a:ln>
        </p:spPr>
      </p:cxnSp>
      <p:sp>
        <p:nvSpPr>
          <p:cNvPr id="314" name="Google Shape;314;p40"/>
          <p:cNvSpPr txBox="1"/>
          <p:nvPr/>
        </p:nvSpPr>
        <p:spPr>
          <a:xfrm>
            <a:off x="811775" y="1023725"/>
            <a:ext cx="15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Questrial"/>
                <a:ea typeface="Questrial"/>
                <a:cs typeface="Questrial"/>
                <a:sym typeface="Questrial"/>
              </a:rPr>
              <a:t>Consulting &amp; CO. </a:t>
            </a:r>
            <a:endParaRPr>
              <a:latin typeface="Questrial"/>
              <a:ea typeface="Questrial"/>
              <a:cs typeface="Questrial"/>
              <a:sym typeface="Quest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Grayscale Pitch Deck by Slidesgo">
  <a:themeElements>
    <a:clrScheme name="Simple Light">
      <a:dk1>
        <a:srgbClr val="383838"/>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