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3164924" val="982" revOS="4"/>
      <pr:smFileRevision xmlns:pr="smNativeData" dt="1623164924" val="0"/>
      <pr:guideOptions xmlns:pr="smNativeData" dt="162316492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00" d="100"/>
          <a:sy n="100" d="100"/>
        </p:scale>
        <p:origin x="845" y="56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845" y="5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/////8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/////8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1914A49-07DC-C4BC-9229-F1E9046764A4}" type="datetime1">
              <a:t>6/8/2021</a:t>
            </a:fld>
          </a:p>
        </p:txBody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/////8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/////8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/////8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/////8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1910AA8-E6DC-C4FC-9229-10A944676445}" type="slidenum">
              <a:t>2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0C0C-42DC-C4FA-9229-B4AF426764E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77DC-92DC-C481-9229-64D43967643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2682-CCDC-C4D0-9229-3A856867646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27BF-F1DC-C4D1-9229-078469676452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04C7-89DC-C4F2-9229-7FA74A67642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0A29-67DC-C4FC-9229-91A9446764C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09FE-B0DC-C4FF-9229-46AA4767641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U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2873-3DDC-C4DE-9229-CB8B6667649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603D-73DC-C496-9229-85C32E6764D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486F-21DC-C4BE-9229-D7EB0667648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7375-3BDC-C485-9229-CDD03D67649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730C-42DC-C485-9229-B4D03D6764E1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tEfm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5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4F9A-D4DC-C4B9-9229-22EC0167647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hNJI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0E7E-30DC-C4F8-9229-C6AD40676493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JB0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4078-36DC-C4B6-9229-C0E30E67649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CU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272A-64DC-C4D1-9229-9284696764C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387F-31DC-C4CE-9229-C79B7667649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26C0-8EDC-C4D0-9229-78856867642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1873-3DDC-C4EE-9229-CBBB5667649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7E59-17DC-C488-9229-E1DD306764B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9176F9-B7DC-C480-9229-41D53867641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915386-C8DC-C4A5-9229-3EF01D67646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e/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1910FC6-88DC-C4F9-9229-7EAC416764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e/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R2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1913C6E-20DC-C4CA-9229-D69F7267648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rGSG5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wEAAMMBAACLNAAAKyg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286385"/>
            <a:ext cx="8216900" cy="6243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7Gfwx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s0AAL5SAAAY2QAAlFo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437830" y="13450570"/>
            <a:ext cx="1852930" cy="1273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USSI+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c8AAO9MAAAv2wAAxVQ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777555" y="12506325"/>
            <a:ext cx="1852930" cy="1273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75Rp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wMAAK4HAABpNQAAcB8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02285" y="1248410"/>
            <a:ext cx="8180070" cy="38620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PK839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IAAL0FAADDMgAAHic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932815"/>
            <a:ext cx="7893050" cy="5426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bWfl8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h9YAADlgAAAN5gAA3ms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4873565" y="15641955"/>
            <a:ext cx="2523490" cy="18929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94C+G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AAAJwAAAAAMQAA5yQ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9695" y="99060"/>
            <a:ext cx="7865745" cy="58997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J4BAAC1MQAAnCg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262890"/>
            <a:ext cx="7219315" cy="6338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MAAFYVAAAZEgAAo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3468370"/>
            <a:ext cx="2447290" cy="24872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CPnE/T9n77Pw0sREs+/vE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AIAAKYCAADGEAAAyxI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30530"/>
            <a:ext cx="2396490" cy="26244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R4AAMIAAAA1LAAAHSQ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951095" y="123190"/>
            <a:ext cx="2235200" cy="5747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e/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C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AAAAJwAAADJLQAAzx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99060"/>
            <a:ext cx="7343775" cy="44215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thush</cp:lastModifiedBy>
  <cp:revision>0</cp:revision>
  <dcterms:created xsi:type="dcterms:W3CDTF">2021-06-08T15:02:46Z</dcterms:created>
  <dcterms:modified xsi:type="dcterms:W3CDTF">2021-06-08T15:08:44Z</dcterms:modified>
</cp:coreProperties>
</file>