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03:16:25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426 270 156 0 0,'-5'-2'141'0'0,"-1"0"0"0"0,1 0 0 0 0,0 1 0 0 0,0 0-1 0 0,-1 0 1 0 0,1 0 0 0 0,-1 0 0 0 0,1 1 0 0 0,-1 0 0 0 0,1 0 0 0 0,-1 0 0 0 0,1 1-1 0 0,-11 2 1 0 0,-8 3 145 0 0,-42 18 1 0 0,38-13-33 0 0,-165 54 1258 0 0,191-64-1469 0 0,0 0-1 0 0,-1 0 1 0 0,1-1 0 0 0,0 1-1 0 0,0-1 1 0 0,-1 1 0 0 0,1-1-1 0 0,0 0 1 0 0,0 0 0 0 0,-5 0-1 0 0,7-1-35 0 0,0 1-1 0 0,0-1 0 0 0,0 1 1 0 0,0-1-1 0 0,0 1 0 0 0,1-1 1 0 0,-1 1-1 0 0,0-1 0 0 0,0 1 1 0 0,0-1-1 0 0,1 1 0 0 0,-1-1 0 0 0,0 1 1 0 0,0 0-1 0 0,1-1 0 0 0,-1 1 1 0 0,0-1-1 0 0,1 1 0 0 0,-1 0 1 0 0,1-1-1 0 0,-1 1 0 0 0,0 0 1 0 0,1 0-1 0 0,-1-1 0 0 0,1 1 1 0 0,-1 0-1 0 0,2-1 0 0 0,8-6 9 0 0,0 1 0 0 0,23-11-1 0 0,-13 9-8 0 0,1 2 0 0 0,-1 1 0 0 0,1 0 0 0 0,0 1 0 0 0,1 2 0 0 0,27-1 0 0 0,129 14-23 0 0,-141-7 11 0 0,35 1 57 0 0,-1-3 0 0 0,1-3-1 0 0,-1-3 1 0 0,81-16 0 0 0,295-72 228 0 0,-301 59-211 0 0,144-37 57 0 0,51-6 121 0 0,-304 70-202 0 0,0 2-1 0 0,1 1 1 0 0,-1 2-1 0 0,56 5 1 0 0,-29-6 87 0 0,-20 0 30 0 0,-27 0-78 0 0,-16 2-66 0 0,-1 0 1 0 0,1 0-1 0 0,0 0 0 0 0,-1 0 0 0 0,1 0 0 0 0,0 0 0 0 0,-1-1 0 0 0,1 1 0 0 0,-1 0 1 0 0,1 0-1 0 0,0-1 0 0 0,-1 1 0 0 0,1 0 0 0 0,-1-1 0 0 0,1 1 0 0 0,-1 0 0 0 0,1-1 0 0 0,-1 1 1 0 0,1-1-1 0 0,-1 1 0 0 0,1-1 0 0 0,-1 1 0 0 0,1-1 0 0 0,-1-1 0 0 0,-4 2 11 0 0,-31 3 12 0 0,1 1 0 0 0,-61 16 0 0 0,67-13-27 0 0,-107 25 36 0 0,-150 30-32 0 0,233-54-18 0 0,-1-2-1 0 0,1-3 1 0 0,-82-4-1 0 0,-74-26 8 0 0,144 16-5 0 0,-1 2-1 0 0,-1 4 1 0 0,0 2-1 0 0,1 3 1 0 0,-1 2-1 0 0,-92 17 1 0 0,-201 68-61 0 0,357-86 50 0 0,-12 3 16 0 0,1 0 0 0 0,-1 1 0 0 0,-17 10 0 0 0,27-13-76 0 0,1 0 0 0 0,-1 0 0 0 0,1 1 0 0 0,0 0-1 0 0,0-1 1 0 0,0 1 0 0 0,0 0 0 0 0,1 0-1 0 0,-1 1 1 0 0,1-1 0 0 0,0 0 0 0 0,-1 1-1 0 0,2-1 1 0 0,-1 1 0 0 0,0 0 0 0 0,-1 5 0 0 0,-8 31-3235 0 0,6-26 1697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03:16:26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206 113 252 0 0,'-58'-13'1438'0'0,"33"7"-684"0"0,-39-5 0 0 0,28 5-256 0 0,13 2-140 0 0,45 15-209 0 0,6-1-125 0 0,0-2 1 0 0,1 0-1 0 0,-1-2 0 0 0,1-1 1 0 0,1-1-1 0 0,41 0 0 0 0,182-18 59 0 0,-91 2 13 0 0,260-3 56 0 0,-338 10-85 0 0,118-25 1 0 0,-39 4-2 0 0,-100 17-63 0 0,93-8 70 0 0,-131 16-53 0 0,0 2 1 0 0,0 0 0 0 0,0 1 0 0 0,31 7-1 0 0,-48-7 79 0 0,1 0-1 0 0,0 1 1 0 0,-1 0-1 0 0,1 0 0 0 0,-1 1 1 0 0,15 9 555 0 0,-115-6-268 0 0,28 0-306 0 0,-269 36 66 0 0,176-19-137 0 0,-469 36 64 0 0,180-28-66 0 0,381-24-65 0 0,-93 0 1 0 0,268 4 99 0 0,49-19-38 0 0,198-35 1 0 0,51-5 11 0 0,-187 40 16 0 0,-167 8-46 0 0,-1 3 0 0 0,60 11 1 0 0,11 8 57 0 0,-123-23-26 0 0,-416 44 84 0 0,110-3-90 0 0,-185 31-707 0 0,334-36-3009 0 0,125-30 2154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57C1-8E98-4711-B801-C717855FF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F769C-A178-48C2-A163-9BDE55B6D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1C2FE-A591-4260-AA9D-5DAAC024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2C3E-9077-47F3-9BB9-317421291B6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5438B-3F4C-47C2-A5E3-64D4BCBF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80568-080C-4BB2-BDE7-1C649F33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E6F8-2C5E-4312-9001-A30DA8A40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00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4ADC-EA45-49D5-BF15-224904F2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7443B-47F7-457D-9426-F40B95886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53F9-8E52-4681-8C40-53CC7929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2C3E-9077-47F3-9BB9-317421291B6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0C0BB-0D30-45AD-8117-1D329EF8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791BB-8A9B-4D10-8EA8-F185CE9F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E6F8-2C5E-4312-9001-A30DA8A40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63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B192E-A9EB-4C5C-A84A-BB4C27A43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A7145-5B94-4759-A86E-956348522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BDB2A-F963-4756-8589-1002D0A3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2C3E-9077-47F3-9BB9-317421291B6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EC65C-8163-4B33-98FE-65B54B7C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4E9D6-6B7A-4316-8A7D-9620B2ED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E6F8-2C5E-4312-9001-A30DA8A40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57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D2BB-978F-4C8D-9726-6AF00EC1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68A30-11D5-4B6B-9874-C7D9BE85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C7953-0FAB-43D9-A313-290B4FCD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2C3E-9077-47F3-9BB9-317421291B6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C7223-E97B-4D44-93D6-617B22F7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9EE0D-F10B-46AC-A1FE-4BDF1E82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E6F8-2C5E-4312-9001-A30DA8A40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55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DAC3-BFD1-4818-B53A-B47D17E7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15D78-A902-46EB-B73E-1807A78E1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103D-75F3-4A6C-B45B-C08A1727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2C3E-9077-47F3-9BB9-317421291B6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D1291-68C5-43EF-BE1A-0349A79F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817B3-2230-4C0F-8CC0-9D76C88D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E6F8-2C5E-4312-9001-A30DA8A40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11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32DC-7E18-4E09-B1F0-73568635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CE08-50BC-422A-9D23-88525E2A3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A2250-D8F5-4D71-BAB9-ADE4EBD21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40851-FB3F-4439-9B5B-F71D17DE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2C3E-9077-47F3-9BB9-317421291B6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2D76E-BDC9-4E8A-845B-63F265DB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918F9-548F-4FE4-AAD8-15488580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E6F8-2C5E-4312-9001-A30DA8A40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10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025B-B531-4706-A497-8884A087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A3088-8232-4ADA-A5DC-33BE16447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BC48-41F5-44E7-9D36-4459FDF40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EC7B6-57EE-41E3-8304-7DC0E214F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A82F8-57B5-43F5-A413-4D2D41C4F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EC806-EA0B-4B2C-87D5-F00CC097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2C3E-9077-47F3-9BB9-317421291B6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3FCF8-9EE1-4508-9A52-3AB568A6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C1472-7A0F-4BB1-BCEF-F1B47F1E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E6F8-2C5E-4312-9001-A30DA8A40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2B49-5729-4594-B2E6-CACE4828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CE489-C876-4382-8062-015A5BFE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2C3E-9077-47F3-9BB9-317421291B6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4FCF5-849E-4BFE-81E2-ED739E77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EFAD7-3AD0-4C52-98F8-DF22829B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E6F8-2C5E-4312-9001-A30DA8A40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91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FAB48-F011-49E0-B32D-1467A0B0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2C3E-9077-47F3-9BB9-317421291B6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8818A-8ED6-4D6B-A1A4-368AE9D3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AD81D-E306-4A78-97AB-93D5B252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E6F8-2C5E-4312-9001-A30DA8A40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42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C9FD-1C88-445F-BF0D-CFDAA86A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643D-6A82-4832-941D-DB2D682B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6270C-CC44-4FA7-A257-B96F102B5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55C25-43F5-492F-91B0-693737E6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2C3E-9077-47F3-9BB9-317421291B6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DEE6D-D078-4FB2-AF51-B21A8671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A74B6-0423-48F3-B727-D15FDF97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E6F8-2C5E-4312-9001-A30DA8A40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16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BB57-9E97-405C-BB64-904095A7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68F7F-363E-47C8-B38A-DC2735F8F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457DB-BF96-4276-8AC4-17653D9AC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DF88B-B716-43B9-9A57-491AAE33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2C3E-9077-47F3-9BB9-317421291B6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9FF35-8373-4BA1-8DAE-C9606697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3BD27-3063-4F7E-AD12-F655E9AC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E6F8-2C5E-4312-9001-A30DA8A40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17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EB6C4-4765-4D55-BA91-53A5D484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83C6B-E3AB-476E-8CBD-AE897F7D2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E4EA-BC73-4D5F-B28C-690FED89E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2C3E-9077-47F3-9BB9-317421291B6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6227-F7EA-4A1A-B166-ABF22D19B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B2F91-9D5F-4C60-94C9-C2365F070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3E6F8-2C5E-4312-9001-A30DA8A40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3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6F754-E843-4092-A862-970AE0F4C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5" y="139882"/>
            <a:ext cx="11734089" cy="65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6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F2EF55-AEDE-4F39-AAC1-928D39737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7" y="491825"/>
            <a:ext cx="10767527" cy="587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2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C81FA2-8078-481E-95F5-9B8B85770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9" y="410547"/>
            <a:ext cx="11131421" cy="610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1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C41503-DE5B-472E-B497-C6A25D505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72" y="130629"/>
            <a:ext cx="4011728" cy="2976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D64A5-9466-42F9-BFB8-97C3B3F43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8" y="130629"/>
            <a:ext cx="4011728" cy="6512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95EF1-F4CB-46FB-BDDB-19999DBED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51" y="3573625"/>
            <a:ext cx="3741140" cy="3069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866713-0D1E-41BA-9406-44C4B3FE1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60844" y="1408799"/>
            <a:ext cx="5010540" cy="386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DBA401-783D-4982-BD39-386043081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7" y="447869"/>
            <a:ext cx="11047445" cy="59622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42CDFF-497A-4EAC-8E7F-1AAC01AF20D2}"/>
                  </a:ext>
                </a:extLst>
              </p14:cNvPr>
              <p14:cNvContentPartPr/>
              <p14:nvPr/>
            </p14:nvContentPartPr>
            <p14:xfrm>
              <a:off x="3473912" y="2048393"/>
              <a:ext cx="898200" cy="13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42CDFF-497A-4EAC-8E7F-1AAC01AF20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5912" y="2030393"/>
                <a:ext cx="9338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909175-A2E1-4A5D-9245-42291C20BFEF}"/>
                  </a:ext>
                </a:extLst>
              </p14:cNvPr>
              <p14:cNvContentPartPr/>
              <p14:nvPr/>
            </p14:nvContentPartPr>
            <p14:xfrm>
              <a:off x="3537632" y="2621513"/>
              <a:ext cx="720360" cy="13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909175-A2E1-4A5D-9245-42291C20BF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19632" y="2603513"/>
                <a:ext cx="756000" cy="1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504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Puneeth H S</dc:creator>
  <cp:lastModifiedBy>Puneeth H S</cp:lastModifiedBy>
  <cp:revision>6</cp:revision>
  <dcterms:created xsi:type="dcterms:W3CDTF">2021-06-01T05:14:19Z</dcterms:created>
  <dcterms:modified xsi:type="dcterms:W3CDTF">2021-06-04T03:59:06Z</dcterms:modified>
</cp:coreProperties>
</file>