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1" r:id="rId3"/>
    <p:sldId id="262" r:id="rId4"/>
    <p:sldId id="260" r:id="rId5"/>
    <p:sldId id="259" r:id="rId6"/>
    <p:sldId id="263" r:id="rId7"/>
    <p:sldId id="25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8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15T03:53:14.944"/>
    </inkml:context>
    <inkml:brush xml:id="br0">
      <inkml:brushProperty name="width" value="0.05" units="cm"/>
      <inkml:brushProperty name="height" value="0.05" units="cm"/>
      <inkml:brushProperty name="color" value="#33CCFF"/>
      <inkml:brushProperty name="ignorePressure" value="1"/>
    </inkml:brush>
  </inkml:definitions>
  <inkml:trace contextRef="#ctx0" brushRef="#br0">1 0,'21'24,"0"1,-2 1,-1 0,29 57,28 40,12-7,-83-111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15T03:58:54.360"/>
    </inkml:context>
    <inkml:brush xml:id="br0">
      <inkml:brushProperty name="width" value="0.05" units="cm"/>
      <inkml:brushProperty name="height" value="0.05" units="cm"/>
      <inkml:brushProperty name="color" value="#33CCFF"/>
      <inkml:brushProperty name="ignorePressure" value="1"/>
    </inkml:brush>
  </inkml:definitions>
  <inkml:trace contextRef="#ctx0" brushRef="#br0">0 0,'0'0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3075A-61B9-41F5-B39D-2EEEC068AC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9F0EFF-A9D2-4729-9BB0-9818EE3B28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5A098F-DCAA-471A-9D9C-764F8FBAA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0605D-E3E4-41E7-A0D9-E36B3B1F76D2}" type="datetimeFigureOut">
              <a:rPr lang="en-IN" smtClean="0"/>
              <a:t>21-05-2021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1D4BB3-731D-4297-90CC-13DAE27F1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631F76-0C9B-4FDF-BB08-2A55EA811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7594A-9D29-4175-90F5-C6AB8C6A6C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7905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805FE-135A-4894-A678-25373DEF0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FA6675-8117-4558-8192-114F5F934A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F95EB5-5FED-4587-9178-E06C6BD0C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0605D-E3E4-41E7-A0D9-E36B3B1F76D2}" type="datetimeFigureOut">
              <a:rPr lang="en-IN" smtClean="0"/>
              <a:t>21-05-2021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A88AD-6A05-4480-89CD-6FCCFD195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720A88-37C5-422D-A1E3-E6C426E49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7594A-9D29-4175-90F5-C6AB8C6A6C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4254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E2215D-11C0-45AF-90F1-6569E7209E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F0EAB4-F444-4828-803B-F40185ECB9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FECE3A-0F92-4015-AF09-7ADE55676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0605D-E3E4-41E7-A0D9-E36B3B1F76D2}" type="datetimeFigureOut">
              <a:rPr lang="en-IN" smtClean="0"/>
              <a:t>21-05-2021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402CC-C31C-4577-AC93-DEBF736EB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446E35-A146-47EB-AB3F-2296AC1A7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7594A-9D29-4175-90F5-C6AB8C6A6C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887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AD234-DD6E-4782-AB3F-131C823ED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C9ADF0-98F3-4000-AD88-123F8DEDE8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E599E-4BF7-4D62-B5D7-3DC254B94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0605D-E3E4-41E7-A0D9-E36B3B1F76D2}" type="datetimeFigureOut">
              <a:rPr lang="en-IN" smtClean="0"/>
              <a:t>21-05-2021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433806-C6D0-4C3C-8F78-61E1BE343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F3B0CC-96D0-463E-AF96-78BC2A067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7594A-9D29-4175-90F5-C6AB8C6A6C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2146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24CF9-7981-4F69-AC81-A30D575D5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B972D4-30C4-4360-9089-F23F1B0CEE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33DB35-8180-41D6-9C16-FF858B7F7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0605D-E3E4-41E7-A0D9-E36B3B1F76D2}" type="datetimeFigureOut">
              <a:rPr lang="en-IN" smtClean="0"/>
              <a:t>21-05-2021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A7466D-044F-47E4-A39D-6EA709253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C77ED0-961A-4A49-9172-C287D3152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7594A-9D29-4175-90F5-C6AB8C6A6C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8604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F56EB-CA7B-4202-8E22-D46B16666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AFB71-9B00-40CC-8C83-EAD4517FF1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9A9720-E7C4-466F-87EE-7D2D6C7B39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F5356C-00A7-4769-BE40-DEEAD7056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0605D-E3E4-41E7-A0D9-E36B3B1F76D2}" type="datetimeFigureOut">
              <a:rPr lang="en-IN" smtClean="0"/>
              <a:t>21-05-2021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F32B6B-923E-409F-9601-6AE30FC87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22A05D-C0EB-49D1-8D22-95690E16F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7594A-9D29-4175-90F5-C6AB8C6A6C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5566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D7F35-087D-4FB8-A850-BDC326BB8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C8E716-F3E7-4D51-9596-B1D93732C0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6F69CF-4FC5-4E15-8308-78D1B1ADDF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C1EACD-0FF7-4810-8A52-F67385F50B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906FCF-0367-440C-9FF5-76C51E26D4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CC3FAC-F9AE-4296-96ED-9D06D5B87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0605D-E3E4-41E7-A0D9-E36B3B1F76D2}" type="datetimeFigureOut">
              <a:rPr lang="en-IN" smtClean="0"/>
              <a:t>21-05-2021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654D85-CD12-4020-9F36-8E85E5F5A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AEE406-31C6-4B11-B741-E98B6A80A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7594A-9D29-4175-90F5-C6AB8C6A6C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1940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F29A6-29D0-42DD-B876-E01F271C1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E18D00-0A9E-47F0-94AF-8BC481DB2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0605D-E3E4-41E7-A0D9-E36B3B1F76D2}" type="datetimeFigureOut">
              <a:rPr lang="en-IN" smtClean="0"/>
              <a:t>21-05-2021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B8A03A-0D0A-4FCB-A8C5-5ED60C191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A363CA-A6FF-4C0A-9DE7-2C017D1A2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7594A-9D29-4175-90F5-C6AB8C6A6C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939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2D4A27-0B4C-4848-93E3-FBD0A616F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0605D-E3E4-41E7-A0D9-E36B3B1F76D2}" type="datetimeFigureOut">
              <a:rPr lang="en-IN" smtClean="0"/>
              <a:t>21-05-2021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A72A85-0D4D-4BA6-A8FB-50D90F557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0D510A-8F72-481F-95AA-9647EF55C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7594A-9D29-4175-90F5-C6AB8C6A6C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7320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CA3AA-ACD5-43D6-8AD2-1856B4692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7B7A2D-ACC0-47E6-BE73-96CDE1F6DE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F4098E-A99B-485B-B9A0-CCD12064F1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CE894C-B5B8-4124-8E92-C1872B852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0605D-E3E4-41E7-A0D9-E36B3B1F76D2}" type="datetimeFigureOut">
              <a:rPr lang="en-IN" smtClean="0"/>
              <a:t>21-05-2021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7B42EF-716A-4127-9037-428200B6E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FEA781-88CB-4885-9308-59436E405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7594A-9D29-4175-90F5-C6AB8C6A6C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126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8D07D-3A5D-4513-9709-16F8320D0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CC3605-F161-4A20-AF04-2F83F4B253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60A322-F8AA-4EC4-A8FA-EC8FD2CA7F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A9BD29-11C4-47F1-B795-B076BAC4D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0605D-E3E4-41E7-A0D9-E36B3B1F76D2}" type="datetimeFigureOut">
              <a:rPr lang="en-IN" smtClean="0"/>
              <a:t>21-05-2021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F882BC-208C-46C1-887D-475ABCFB9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7B2B8E-D348-40D9-9F3B-3662151E2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7594A-9D29-4175-90F5-C6AB8C6A6C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4157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0A614B-7507-45A2-AFB0-1C49AB53A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47BA77-E596-4CF7-BDBF-3651A00EA7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684915-5C6C-442D-BF35-4513F24C49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80605D-E3E4-41E7-A0D9-E36B3B1F76D2}" type="datetimeFigureOut">
              <a:rPr lang="en-IN" smtClean="0"/>
              <a:t>21-05-2021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69AD08-B6AB-4726-801C-F25E121C83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E18EAB-CFB6-4EED-8BEA-9FFBC7A249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E7594A-9D29-4175-90F5-C6AB8C6A6C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5793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0" Type="http://schemas.openxmlformats.org/officeDocument/2006/relationships/image" Target="../media/image12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32.png"/><Relationship Id="rId3" Type="http://schemas.openxmlformats.org/officeDocument/2006/relationships/customXml" Target="../ink/ink2.xml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37441CF-6558-4498-9445-C14BA10DE3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731" y="128655"/>
            <a:ext cx="8276253" cy="672934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E319563B-60A5-40E8-B588-B10E73086F00}"/>
                  </a:ext>
                </a:extLst>
              </p14:cNvPr>
              <p14:cNvContentPartPr/>
              <p14:nvPr/>
            </p14:nvContentPartPr>
            <p14:xfrm>
              <a:off x="7781264" y="5178870"/>
              <a:ext cx="105480" cy="15408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E319563B-60A5-40E8-B588-B10E73086F00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7772624" y="5169870"/>
                <a:ext cx="123120" cy="171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05736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, engineering drawing&#10;&#10;Description automatically generated">
            <a:extLst>
              <a:ext uri="{FF2B5EF4-FFF2-40B4-BE49-F238E27FC236}">
                <a16:creationId xmlns:a16="http://schemas.microsoft.com/office/drawing/2014/main" id="{27BA3B0D-52E1-4867-98C4-85A98C9978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0609" y="643466"/>
            <a:ext cx="4470781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098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, engineering drawing&#10;&#10;Description automatically generated">
            <a:extLst>
              <a:ext uri="{FF2B5EF4-FFF2-40B4-BE49-F238E27FC236}">
                <a16:creationId xmlns:a16="http://schemas.microsoft.com/office/drawing/2014/main" id="{19E61210-D8F5-4ABC-A3C9-C8E2B462B3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310466" y="2112835"/>
            <a:ext cx="5571067" cy="2632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508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, engineering drawing&#10;&#10;Description automatically generated">
            <a:extLst>
              <a:ext uri="{FF2B5EF4-FFF2-40B4-BE49-F238E27FC236}">
                <a16:creationId xmlns:a16="http://schemas.microsoft.com/office/drawing/2014/main" id="{E5007296-14AE-4F01-A95B-9C6B8086A5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7741" y="643466"/>
            <a:ext cx="4136517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900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, engineering drawing&#10;&#10;Description automatically generated">
            <a:extLst>
              <a:ext uri="{FF2B5EF4-FFF2-40B4-BE49-F238E27FC236}">
                <a16:creationId xmlns:a16="http://schemas.microsoft.com/office/drawing/2014/main" id="{EB22E6CB-84B7-4514-8FEA-BFC205E1D8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210088" y="991281"/>
            <a:ext cx="6045122" cy="4875437"/>
          </a:xfrm>
          <a:prstGeom prst="rect">
            <a:avLst/>
          </a:prstGeom>
        </p:spPr>
      </p:pic>
      <p:pic>
        <p:nvPicPr>
          <p:cNvPr id="3" name="Picture 2" descr="Diagram, engineering drawing&#10;&#10;Description automatically generated">
            <a:extLst>
              <a:ext uri="{FF2B5EF4-FFF2-40B4-BE49-F238E27FC236}">
                <a16:creationId xmlns:a16="http://schemas.microsoft.com/office/drawing/2014/main" id="{656B4033-84A2-40C9-A1E4-991AD35A86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625198" y="1189562"/>
            <a:ext cx="5108917" cy="4875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0244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96F5A7F4-CB07-4FF7-8EF2-D5D8C42ED7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834134"/>
            <a:ext cx="10905066" cy="3189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542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D10C2F8-BA53-4FD0-9165-55176A2336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812" y="335342"/>
            <a:ext cx="9423917" cy="565522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99E4384-7026-4FD1-ABFF-A148BB3241AB}"/>
                  </a:ext>
                </a:extLst>
              </p14:cNvPr>
              <p14:cNvContentPartPr/>
              <p14:nvPr/>
            </p14:nvContentPartPr>
            <p14:xfrm>
              <a:off x="8151704" y="4379302"/>
              <a:ext cx="360" cy="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99E4384-7026-4FD1-ABFF-A148BB3241AB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8142704" y="4370302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604012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Puneeth H S</dc:creator>
  <cp:lastModifiedBy>vvce13(LIBRARY4)</cp:lastModifiedBy>
  <cp:revision>8</cp:revision>
  <dcterms:created xsi:type="dcterms:W3CDTF">2020-10-14T09:01:05Z</dcterms:created>
  <dcterms:modified xsi:type="dcterms:W3CDTF">2021-05-21T02:34:11Z</dcterms:modified>
</cp:coreProperties>
</file>