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08e7a4da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08e7a4da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c2307875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c2307875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08e7a4da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08e7a4da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08e7a4da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08e7a4da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c230787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c230787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08e7a4da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08e7a4da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 and Github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Open Hack Sprint  2020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022950" y="3397900"/>
            <a:ext cx="271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Presented to you by,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-Gaurav Purswani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62350"/>
            <a:ext cx="4047975" cy="17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46125" y="672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chemeClr val="lt2"/>
                </a:solidFill>
              </a:rPr>
              <a:t> Git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656375"/>
            <a:ext cx="76887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900">
                <a:solidFill>
                  <a:schemeClr val="lt1"/>
                </a:solidFill>
              </a:rPr>
              <a:t>Git is a version control system.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It’s a system that records changes made to files and folders in a project.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We can recall any specific versions(checkpoint or commit) of those files at any time.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Many people can easily collaborate on a project and add new features without messing with the main codebase.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*Version control system are systems that track changes and manage changes made to a digital asset.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61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Github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729550"/>
            <a:ext cx="76887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Github is a web-based GUI which provides hosting for software development.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A user can share his/her code with other developers around the world.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They can also make any changes and re-upload them.	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	</a:t>
            </a:r>
            <a:r>
              <a:rPr lang="en" sz="1900">
                <a:solidFill>
                  <a:schemeClr val="lt1"/>
                </a:solidFill>
              </a:rPr>
              <a:t>*</a:t>
            </a:r>
            <a:r>
              <a:rPr lang="en" sz="1500">
                <a:solidFill>
                  <a:schemeClr val="lt1"/>
                </a:solidFill>
              </a:rPr>
              <a:t>GUI - Graphical User Interface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81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Creating Versions (checkpoints):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744575"/>
            <a:ext cx="7688700" cy="26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Initiating</a:t>
            </a:r>
            <a:endParaRPr sz="20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:starting a git repository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Modifying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	:Modifying  the code with text editors.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82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84925" y="63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Contd.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1639300"/>
            <a:ext cx="7688700" cy="27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Staging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	:Telling the version control system to track files.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Committing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	:Committing the changes to create a checkpoint.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