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70" r:id="rId1"/>
  </p:sldMasterIdLst>
  <p:notesMasterIdLst>
    <p:notesMasterId r:id="rId13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9" r:id="rId11"/>
    <p:sldId id="278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16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14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908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82196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926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93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8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11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06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5435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5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06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27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4800" y="543828"/>
            <a:ext cx="9305925" cy="10138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0" dirty="0">
                <a:solidFill>
                  <a:srgbClr val="0F0F0F"/>
                </a:solidFill>
                <a:effectLst/>
                <a:latin typeface="Bookman Old Style" panose="020506040505050202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lang="en-US"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1</a:t>
            </a:fld>
            <a:endParaRPr lang="en-IN"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480060" y="2514600"/>
            <a:ext cx="11711940" cy="22775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Bookman Old Style" panose="02050604050505020204" pitchFamily="18" charset="0"/>
              </a:rPr>
              <a:t>STUDENT NAME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200" dirty="0">
                <a:latin typeface="Bookman Old Style" panose="02050604050505020204" pitchFamily="18" charset="0"/>
              </a:rPr>
              <a:t>THUSHETHA.B</a:t>
            </a:r>
          </a:p>
          <a:p>
            <a:r>
              <a:rPr lang="en-US" sz="2400" b="1" dirty="0">
                <a:latin typeface="Bookman Old Style" panose="02050604050505020204" pitchFamily="18" charset="0"/>
              </a:rPr>
              <a:t>REGISTER NO AND NMID</a:t>
            </a:r>
            <a:r>
              <a:rPr lang="en-US" sz="2400" dirty="0">
                <a:latin typeface="Bookman Old Style" panose="02050604050505020204" pitchFamily="18" charset="0"/>
              </a:rPr>
              <a:t>:</a:t>
            </a:r>
            <a:r>
              <a:rPr lang="en-US" sz="2000" dirty="0">
                <a:latin typeface="Bookman Old Style" panose="02050604050505020204" pitchFamily="18" charset="0"/>
              </a:rPr>
              <a:t>212404665 and 892C782303E00E8AE8B41632B610F983</a:t>
            </a:r>
            <a:endParaRPr lang="en-US" sz="2000" dirty="0">
              <a:latin typeface="Bookman Old Style" panose="02050604050505020204" pitchFamily="18" charset="0"/>
              <a:cs typeface="Calibri"/>
            </a:endParaRPr>
          </a:p>
          <a:p>
            <a:r>
              <a:rPr lang="en-US" sz="2400" b="1" dirty="0">
                <a:latin typeface="Bookman Old Style" panose="02050604050505020204" pitchFamily="18" charset="0"/>
              </a:rPr>
              <a:t>DEPARTMENT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200" dirty="0">
                <a:latin typeface="Bookman Old Style" panose="02050604050505020204" pitchFamily="18" charset="0"/>
              </a:rPr>
              <a:t>BCA</a:t>
            </a:r>
          </a:p>
          <a:p>
            <a:r>
              <a:rPr lang="en-US" sz="2400" b="1" dirty="0">
                <a:latin typeface="Bookman Old Style" panose="02050604050505020204" pitchFamily="18" charset="0"/>
              </a:rPr>
              <a:t>COLLEGE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200" dirty="0">
                <a:latin typeface="Bookman Old Style" panose="02050604050505020204" pitchFamily="18" charset="0"/>
              </a:rPr>
              <a:t>COLLEGE/ UNIVERSITY:RATANKANWAR BHAWARLAL GOTHI JAIN COLLEGE FOR WOMEN/UNIVERSITY OF MADRAS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37F0B4-4BB9-2953-CBC6-BC0321553953}"/>
              </a:ext>
            </a:extLst>
          </p:cNvPr>
          <p:cNvSpPr txBox="1"/>
          <p:nvPr/>
        </p:nvSpPr>
        <p:spPr>
          <a:xfrm>
            <a:off x="533400" y="609600"/>
            <a:ext cx="8473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RESULTS AND SCREENSHOTS:</a:t>
            </a:r>
            <a:endParaRPr lang="en-IN" sz="4000" dirty="0"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37A13-4786-78A8-C166-7C4C4589A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781" y="1676400"/>
            <a:ext cx="7998619" cy="416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8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D20E40-3EF6-3515-EA71-63E76812C5E8}"/>
              </a:ext>
            </a:extLst>
          </p:cNvPr>
          <p:cNvSpPr txBox="1"/>
          <p:nvPr/>
        </p:nvSpPr>
        <p:spPr>
          <a:xfrm>
            <a:off x="914400" y="762000"/>
            <a:ext cx="3951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latin typeface="Bookman Old Style" panose="02050604050505020204" pitchFamily="18" charset="0"/>
              </a:rPr>
              <a:t>CONCLUSION:</a:t>
            </a:r>
            <a:endParaRPr lang="en-IN" sz="4000" dirty="0">
              <a:latin typeface="Bookman Old Style" panose="02050604050505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CFE428-C542-8798-AAEE-A805F8CB93A9}"/>
              </a:ext>
            </a:extLst>
          </p:cNvPr>
          <p:cNvSpPr txBox="1"/>
          <p:nvPr/>
        </p:nvSpPr>
        <p:spPr>
          <a:xfrm>
            <a:off x="1371600" y="1752600"/>
            <a:ext cx="9525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ookman Old Style" panose="02050604050505020204" pitchFamily="18" charset="0"/>
              </a:rPr>
              <a:t>In</a:t>
            </a:r>
            <a:r>
              <a:rPr lang="en-US" sz="2400" dirty="0">
                <a:latin typeface="Bookman Old Style" panose="02050604050505020204" pitchFamily="18" charset="0"/>
              </a:rPr>
              <a:t> conclusion, this digital portfolio serves as a personalized platform to present my academic background, technical skills, and career aspirations. It not only highlights my projects and achievements but also reflects my creativity and passion for web development.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</a:rPr>
              <a:t>This project helped me enhance my knowledge of HTML, CSS, and JavaScript while creating a responsive and user-friendly website.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890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A1C8-9777-C80E-FB00-ACA913867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704" y="762000"/>
            <a:ext cx="5800851" cy="553998"/>
          </a:xfrm>
        </p:spPr>
        <p:txBody>
          <a:bodyPr/>
          <a:lstStyle/>
          <a:p>
            <a:r>
              <a:rPr lang="en-IN" sz="4000" b="1" spc="5" dirty="0">
                <a:latin typeface="Bookman Old Style" panose="02050604050505020204" pitchFamily="18" charset="0"/>
              </a:rPr>
              <a:t>PROJECT</a:t>
            </a:r>
            <a:r>
              <a:rPr lang="en-IN" sz="4000" b="1" spc="-85" dirty="0">
                <a:latin typeface="Bookman Old Style" panose="02050604050505020204" pitchFamily="18" charset="0"/>
              </a:rPr>
              <a:t> </a:t>
            </a:r>
            <a:r>
              <a:rPr lang="en-IN" sz="4000" b="1" spc="25" dirty="0">
                <a:latin typeface="Bookman Old Style" panose="02050604050505020204" pitchFamily="18" charset="0"/>
              </a:rPr>
              <a:t>TITLE:</a:t>
            </a:r>
            <a:endParaRPr lang="en-IN" sz="4000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1C92C-26EC-EA6D-7369-6B7F92DF518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276600" y="1905000"/>
            <a:ext cx="6096000" cy="2220736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800" dirty="0">
                <a:latin typeface="Baskerville Old Face" panose="02020602080505020303" pitchFamily="18" charset="0"/>
              </a:rPr>
              <a:t>My Digital Portfolio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800" dirty="0">
                <a:latin typeface="Baskerville Old Face" panose="02020602080505020303" pitchFamily="18" charset="0"/>
              </a:rPr>
              <a:t>Showcasing my Journey to crafting my carrier path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399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CA46-65D5-F97C-A27F-E9AF29A01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800"/>
            <a:ext cx="5343651" cy="553998"/>
          </a:xfrm>
        </p:spPr>
        <p:txBody>
          <a:bodyPr/>
          <a:lstStyle/>
          <a:p>
            <a:r>
              <a:rPr lang="en-IN" sz="4000" b="1" spc="25" dirty="0">
                <a:latin typeface="Bookman Old Style" panose="02050604050505020204" pitchFamily="18" charset="0"/>
              </a:rPr>
              <a:t>A</a:t>
            </a:r>
            <a:r>
              <a:rPr lang="en-IN" sz="4000" b="1" spc="-5" dirty="0">
                <a:latin typeface="Bookman Old Style" panose="02050604050505020204" pitchFamily="18" charset="0"/>
              </a:rPr>
              <a:t>G</a:t>
            </a:r>
            <a:r>
              <a:rPr lang="en-IN" sz="4000" b="1" spc="-35" dirty="0">
                <a:latin typeface="Bookman Old Style" panose="02050604050505020204" pitchFamily="18" charset="0"/>
              </a:rPr>
              <a:t>E</a:t>
            </a:r>
            <a:r>
              <a:rPr lang="en-IN" sz="4000" b="1" spc="15" dirty="0">
                <a:latin typeface="Bookman Old Style" panose="02050604050505020204" pitchFamily="18" charset="0"/>
              </a:rPr>
              <a:t>N</a:t>
            </a:r>
            <a:r>
              <a:rPr lang="en-IN" sz="4000" b="1" dirty="0">
                <a:latin typeface="Bookman Old Style" panose="02050604050505020204" pitchFamily="18" charset="0"/>
              </a:rPr>
              <a:t>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3F44F-90E2-74D7-3824-07593117364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828800" y="1371600"/>
            <a:ext cx="8534400" cy="514871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2200" dirty="0">
                <a:solidFill>
                  <a:srgbClr val="0D0D0D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solidFill>
                  <a:srgbClr val="0D0D0D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solidFill>
                  <a:srgbClr val="0D0D0D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solidFill>
                  <a:srgbClr val="0D0D0D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solidFill>
                  <a:srgbClr val="0D0D0D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solidFill>
                  <a:srgbClr val="0D0D0D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solidFill>
                  <a:srgbClr val="0D0D0D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solidFill>
                  <a:srgbClr val="0D0D0D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solidFill>
                  <a:srgbClr val="0D0D0D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GitHub Link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871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CE3802-6D45-2E3A-3A3B-B1E12D453439}"/>
              </a:ext>
            </a:extLst>
          </p:cNvPr>
          <p:cNvSpPr/>
          <p:nvPr/>
        </p:nvSpPr>
        <p:spPr>
          <a:xfrm>
            <a:off x="-381000" y="304800"/>
            <a:ext cx="9525000" cy="121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latin typeface="Bookman Old Style" panose="02050604050505020204" pitchFamily="18" charset="0"/>
              </a:rPr>
              <a:t>PROBLEM STATEMENT: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9D2DEE-1134-AF97-DFB7-295DA6CB30D8}"/>
              </a:ext>
            </a:extLst>
          </p:cNvPr>
          <p:cNvSpPr txBox="1"/>
          <p:nvPr/>
        </p:nvSpPr>
        <p:spPr>
          <a:xfrm>
            <a:off x="1447800" y="1524000"/>
            <a:ext cx="9525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dirty="0">
                <a:latin typeface="Bookman Old Style" panose="02050604050505020204" pitchFamily="18" charset="0"/>
              </a:rPr>
              <a:t>“Many students and professionals struggle to showcase their skills and achievements in a structured and creative way. Traditional resumes often fail to reflect personality, creativity, and technical expertise. Hence, a digital portfolio is necessary to bridge this gap.”</a:t>
            </a:r>
            <a:endParaRPr lang="en-IN" sz="3000" dirty="0">
              <a:latin typeface="Bookman Old Style" panose="020506040505050202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672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1A9A29-0201-A1F8-6F34-2CF12EFF6D5B}"/>
              </a:ext>
            </a:extLst>
          </p:cNvPr>
          <p:cNvSpPr txBox="1"/>
          <p:nvPr/>
        </p:nvSpPr>
        <p:spPr>
          <a:xfrm>
            <a:off x="990600" y="502011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spc="5" dirty="0">
                <a:latin typeface="Bookman Old Style" panose="02050604050505020204" pitchFamily="18" charset="0"/>
              </a:rPr>
              <a:t>PROJECT </a:t>
            </a:r>
            <a:r>
              <a:rPr lang="en-IN" sz="4000" b="1" spc="-20" dirty="0">
                <a:latin typeface="Bookman Old Style" panose="02050604050505020204" pitchFamily="18" charset="0"/>
              </a:rPr>
              <a:t>OVERVIEW:</a:t>
            </a:r>
            <a:endParaRPr lang="en-IN" sz="4000" b="1" dirty="0">
              <a:latin typeface="Bookman Old Style" panose="02050604050505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7423F0-B5AC-1459-F1B7-1C8F556A4CF9}"/>
              </a:ext>
            </a:extLst>
          </p:cNvPr>
          <p:cNvSpPr txBox="1"/>
          <p:nvPr/>
        </p:nvSpPr>
        <p:spPr>
          <a:xfrm>
            <a:off x="1371600" y="1600200"/>
            <a:ext cx="10210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dirty="0">
                <a:latin typeface="Bookman Old Style" panose="02050604050505020204" pitchFamily="18" charset="0"/>
              </a:rPr>
              <a:t>This project is a </a:t>
            </a:r>
            <a:r>
              <a:rPr lang="en-US" sz="3000" b="1" dirty="0">
                <a:latin typeface="Bookman Old Style" panose="02050604050505020204" pitchFamily="18" charset="0"/>
              </a:rPr>
              <a:t>digital portfolio website</a:t>
            </a:r>
            <a:r>
              <a:rPr lang="en-US" sz="3000" dirty="0">
                <a:latin typeface="Bookman Old Style" panose="02050604050505020204" pitchFamily="18" charset="0"/>
              </a:rPr>
              <a:t> designed to showcase my academic background, technical skills, and career aspirations. It serves as a personal branding platform where I present my projects, certifications, and achievements in a structured and visually appealing format. Built using </a:t>
            </a:r>
            <a:r>
              <a:rPr lang="en-US" sz="3000" b="1" dirty="0">
                <a:latin typeface="Bookman Old Style" panose="02050604050505020204" pitchFamily="18" charset="0"/>
              </a:rPr>
              <a:t>HTML, CSS, and JavaScript</a:t>
            </a:r>
            <a:r>
              <a:rPr lang="en-US" sz="3000" dirty="0">
                <a:latin typeface="Bookman Old Style" panose="02050604050505020204" pitchFamily="18" charset="0"/>
              </a:rPr>
              <a:t>, the portfolio is responsive and user-friendly, making it accessible across devices.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97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EF0762-893D-E872-3664-45CBC12508B6}"/>
              </a:ext>
            </a:extLst>
          </p:cNvPr>
          <p:cNvSpPr txBox="1"/>
          <p:nvPr/>
        </p:nvSpPr>
        <p:spPr>
          <a:xfrm>
            <a:off x="762000" y="457200"/>
            <a:ext cx="763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WHO ARE THE END USERS:</a:t>
            </a:r>
            <a:endParaRPr lang="en-IN" sz="4000" b="1" dirty="0">
              <a:latin typeface="Bookman Old Style" panose="02050604050505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04302B-B0DF-ACB9-99B1-4EBC181EFC83}"/>
              </a:ext>
            </a:extLst>
          </p:cNvPr>
          <p:cNvSpPr txBox="1"/>
          <p:nvPr/>
        </p:nvSpPr>
        <p:spPr>
          <a:xfrm>
            <a:off x="2362200" y="1600200"/>
            <a:ext cx="655820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000" dirty="0">
                <a:latin typeface="Bookman Old Style" panose="02050604050505020204" pitchFamily="18" charset="0"/>
              </a:rPr>
              <a:t>Recruiters &amp; Employers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000" dirty="0">
                <a:latin typeface="Bookman Old Style" panose="02050604050505020204" pitchFamily="18" charset="0"/>
              </a:rPr>
              <a:t>Academic Faculty &amp; Evaluators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000" dirty="0">
                <a:latin typeface="Bookman Old Style" panose="02050604050505020204" pitchFamily="18" charset="0"/>
              </a:rPr>
              <a:t>Peers &amp; Classmates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000" dirty="0">
                <a:latin typeface="Bookman Old Style" panose="02050604050505020204" pitchFamily="18" charset="0"/>
              </a:rPr>
              <a:t>Clients / Internship Providers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000" dirty="0">
                <a:latin typeface="Bookman Old Style" panose="02050604050505020204" pitchFamily="18" charset="0"/>
              </a:rPr>
              <a:t>General Audience / Visitors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476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37765D-B937-D932-4625-F5DBB30FD7A4}"/>
              </a:ext>
            </a:extLst>
          </p:cNvPr>
          <p:cNvSpPr txBox="1"/>
          <p:nvPr/>
        </p:nvSpPr>
        <p:spPr>
          <a:xfrm>
            <a:off x="990600" y="609600"/>
            <a:ext cx="7341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spc="10" dirty="0">
                <a:latin typeface="Bookman Old Style" panose="02050604050505020204" pitchFamily="18" charset="0"/>
              </a:rPr>
              <a:t>TOOLS AND TECHNIQUES:</a:t>
            </a:r>
            <a:endParaRPr lang="en-IN" sz="4000" dirty="0">
              <a:latin typeface="Bookman Old Style" panose="02050604050505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7AFA06-9A98-DE92-631A-AD57CC9FE787}"/>
              </a:ext>
            </a:extLst>
          </p:cNvPr>
          <p:cNvSpPr txBox="1"/>
          <p:nvPr/>
        </p:nvSpPr>
        <p:spPr>
          <a:xfrm>
            <a:off x="1524000" y="1676400"/>
            <a:ext cx="9677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sz="2300" b="1" dirty="0">
                <a:latin typeface="Bookman Old Style" panose="02050604050505020204" pitchFamily="18" charset="0"/>
              </a:rPr>
              <a:t>HTML (Hyper Text Markup Language)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300" dirty="0">
                <a:latin typeface="Bookman Old Style" panose="02050604050505020204" pitchFamily="18" charset="0"/>
              </a:rPr>
              <a:t>Used for structuring the content of the portfolio such as headings, paragraphs, images, and links.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300" dirty="0">
                <a:latin typeface="Bookman Old Style" panose="02050604050505020204" pitchFamily="18" charset="0"/>
              </a:rPr>
              <a:t>Provides the backbone of the website</a:t>
            </a:r>
          </a:p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300" b="1" dirty="0">
                <a:latin typeface="Bookman Old Style" panose="02050604050505020204" pitchFamily="18" charset="0"/>
              </a:rPr>
              <a:t>CSS (Cascading Style Sheets)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300" dirty="0">
                <a:latin typeface="Bookman Old Style" panose="02050604050505020204" pitchFamily="18" charset="0"/>
              </a:rPr>
              <a:t>Used for styling the portfolio (fonts, colors, layouts, responsiveness).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300" dirty="0">
                <a:latin typeface="Bookman Old Style" panose="02050604050505020204" pitchFamily="18" charset="0"/>
              </a:rPr>
              <a:t>Ensures the design is attractive and user-friendly.</a:t>
            </a:r>
          </a:p>
          <a:p>
            <a:pPr marL="342900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sz="2300" b="1" dirty="0">
                <a:latin typeface="Bookman Old Style" panose="02050604050505020204" pitchFamily="18" charset="0"/>
              </a:rPr>
              <a:t>JavaScript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300" dirty="0">
                <a:latin typeface="Bookman Old Style" panose="02050604050505020204" pitchFamily="18" charset="0"/>
              </a:rPr>
              <a:t>Adds interactivity and dynamic features (form validation, animations, interactive menus, etc.)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300" dirty="0">
                <a:latin typeface="Bookman Old Style" panose="02050604050505020204" pitchFamily="18" charset="0"/>
              </a:rPr>
              <a:t>Enhances the user experience of the portfolio.</a:t>
            </a:r>
          </a:p>
          <a:p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2462132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6FA893-0D6A-9938-FE9C-7E942AB770C1}"/>
              </a:ext>
            </a:extLst>
          </p:cNvPr>
          <p:cNvSpPr txBox="1"/>
          <p:nvPr/>
        </p:nvSpPr>
        <p:spPr>
          <a:xfrm>
            <a:off x="762000" y="685800"/>
            <a:ext cx="92063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PORTFOLIO DEGIN AND LAYOUT:</a:t>
            </a:r>
            <a:endParaRPr lang="en-IN" sz="4000" dirty="0">
              <a:latin typeface="Bookman Old Style" panose="02050604050505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E84892-E120-D99B-1CE1-029F05EF603C}"/>
              </a:ext>
            </a:extLst>
          </p:cNvPr>
          <p:cNvSpPr txBox="1"/>
          <p:nvPr/>
        </p:nvSpPr>
        <p:spPr>
          <a:xfrm>
            <a:off x="1981200" y="1676400"/>
            <a:ext cx="785182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Baskerville Old Face" panose="02020602080505020303" pitchFamily="18" charset="0"/>
              </a:rPr>
              <a:t>Home Page – Intro with name, tagline, and quick navigation.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Baskerville Old Face" panose="02020602080505020303" pitchFamily="18" charset="0"/>
              </a:rPr>
              <a:t>About Me – Brief bio, education, and goals.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Baskerville Old Face" panose="02020602080505020303" pitchFamily="18" charset="0"/>
              </a:rPr>
              <a:t>Skills – Technical and soft skills shown with icons/bars.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Baskerville Old Face" panose="02020602080505020303" pitchFamily="18" charset="0"/>
              </a:rPr>
              <a:t>Projects – Showcasing academic and personal works.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Baskerville Old Face" panose="02020602080505020303" pitchFamily="18" charset="0"/>
              </a:rPr>
              <a:t>Contact – Form, email, and social links.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Baskerville Old Face" panose="02020602080505020303" pitchFamily="18" charset="0"/>
              </a:rPr>
              <a:t>Navigation – Simple, user-friendly menu.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Baskerville Old Face" panose="02020602080505020303" pitchFamily="18" charset="0"/>
              </a:rPr>
              <a:t>Design – Consistent colors, readable fonts, and visuals.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Baskerville Old Face" panose="02020602080505020303" pitchFamily="18" charset="0"/>
              </a:rPr>
              <a:t>Responsive – Works on desktop, tablet, and mobile.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Baskerville Old Face" panose="02020602080505020303" pitchFamily="18" charset="0"/>
              </a:rPr>
              <a:t>Footer – Copyright and quick links.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9127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296563-9BCA-B3F6-FA03-E5F0E3F15704}"/>
              </a:ext>
            </a:extLst>
          </p:cNvPr>
          <p:cNvSpPr txBox="1"/>
          <p:nvPr/>
        </p:nvSpPr>
        <p:spPr>
          <a:xfrm>
            <a:off x="533400" y="685800"/>
            <a:ext cx="92448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D0D0D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FEATURES AND FUNCTIONALITY</a:t>
            </a:r>
            <a:r>
              <a:rPr lang="en-US" sz="4000" dirty="0">
                <a:solidFill>
                  <a:srgbClr val="0D0D0D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br>
              <a:rPr lang="en-US" sz="4000" dirty="0">
                <a:solidFill>
                  <a:srgbClr val="0D0D0D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endParaRPr lang="en-IN" sz="4000" dirty="0">
              <a:latin typeface="Bookman Old Style" panose="02050604050505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9C80A7-2943-C29E-6CD4-A42405A2D3EC}"/>
              </a:ext>
            </a:extLst>
          </p:cNvPr>
          <p:cNvSpPr txBox="1"/>
          <p:nvPr/>
        </p:nvSpPr>
        <p:spPr>
          <a:xfrm>
            <a:off x="1905000" y="1828800"/>
            <a:ext cx="9369873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b="1" dirty="0">
                <a:latin typeface="Bookman Old Style" panose="02050604050505020204" pitchFamily="18" charset="0"/>
              </a:rPr>
              <a:t>Responsive Design</a:t>
            </a:r>
            <a:r>
              <a:rPr lang="en-US" altLang="en-US" sz="2600" dirty="0">
                <a:latin typeface="Bookman Old Style" panose="02050604050505020204" pitchFamily="18" charset="0"/>
              </a:rPr>
              <a:t> – Works on all devices.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b="1" dirty="0">
                <a:latin typeface="Bookman Old Style" panose="02050604050505020204" pitchFamily="18" charset="0"/>
              </a:rPr>
              <a:t>Easy Navigation</a:t>
            </a:r>
            <a:r>
              <a:rPr lang="en-US" altLang="en-US" sz="2600" dirty="0">
                <a:latin typeface="Bookman Old Style" panose="02050604050505020204" pitchFamily="18" charset="0"/>
              </a:rPr>
              <a:t> – Smooth access to sections.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b="1" dirty="0">
                <a:latin typeface="Bookman Old Style" panose="02050604050505020204" pitchFamily="18" charset="0"/>
              </a:rPr>
              <a:t>Projects Showcase</a:t>
            </a:r>
            <a:r>
              <a:rPr lang="en-US" altLang="en-US" sz="2600" dirty="0">
                <a:latin typeface="Bookman Old Style" panose="02050604050505020204" pitchFamily="18" charset="0"/>
              </a:rPr>
              <a:t> – Displays work and achievements.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b="1" dirty="0">
                <a:latin typeface="Bookman Old Style" panose="02050604050505020204" pitchFamily="18" charset="0"/>
              </a:rPr>
              <a:t>Contact Form</a:t>
            </a:r>
            <a:r>
              <a:rPr lang="en-US" altLang="en-US" sz="2600" dirty="0">
                <a:latin typeface="Bookman Old Style" panose="02050604050505020204" pitchFamily="18" charset="0"/>
              </a:rPr>
              <a:t> – Direct communication option.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897054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396</TotalTime>
  <Words>511</Words>
  <Application>Microsoft Office PowerPoint</Application>
  <PresentationFormat>Widescreen</PresentationFormat>
  <Paragraphs>60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Baskerville Old Face</vt:lpstr>
      <vt:lpstr>Bookman Old Style</vt:lpstr>
      <vt:lpstr>Calibri</vt:lpstr>
      <vt:lpstr>Gill Sans MT</vt:lpstr>
      <vt:lpstr>Roboto</vt:lpstr>
      <vt:lpstr>Trebuchet MS</vt:lpstr>
      <vt:lpstr>Wingdings</vt:lpstr>
      <vt:lpstr>Gallery</vt:lpstr>
      <vt:lpstr>Digital Portfolio  </vt:lpstr>
      <vt:lpstr>PROJECT TITLE: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Chandana Chandana B</cp:lastModifiedBy>
  <cp:revision>24</cp:revision>
  <dcterms:created xsi:type="dcterms:W3CDTF">2024-03-29T15:07:22Z</dcterms:created>
  <dcterms:modified xsi:type="dcterms:W3CDTF">2025-09-05T16:10:29Z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