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10186" autoAdjust="0"/>
    <p:restoredTop sz="94660"/>
  </p:normalViewPr>
  <p:slideViewPr>
    <p:cSldViewPr snapToGrid="0">
      <p:cViewPr varScale="1">
        <p:scale>
          <a:sx n="52" d="100"/>
          <a:sy n="52" d="100"/>
        </p:scale>
        <p:origin x="43" y="1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B8239-D062-4A60-A1D7-C7CA3702F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B47014-A915-484D-8981-D06891600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5B24D8-4252-46E6-83AF-FAD6C76F6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088C-577E-4519-A707-B471EBE612DA}" type="datetimeFigureOut">
              <a:rPr lang="zh-CN" altLang="en-US" smtClean="0"/>
              <a:t>2020-04-16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9559A1-1E14-4239-B50D-BBB7F2F0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F65E8-7608-47E3-8820-0DE0D312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D40D-65C6-496B-BB91-4172F3127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92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A629D-44A3-415B-82C2-23235812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D9593D-BEF6-4E6B-9BA0-6C0CFD337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F9103-2C92-400C-A03F-DF326A53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088C-577E-4519-A707-B471EBE612DA}" type="datetimeFigureOut">
              <a:rPr lang="zh-CN" altLang="en-US" smtClean="0"/>
              <a:t>2020-04-16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CA74B-2C6D-42BF-BA28-633A712DC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AB2863-7AAF-41EE-87A9-35A89E6F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D40D-65C6-496B-BB91-4172F3127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58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73DB1D-7CFE-45BC-A278-A00DFB2F3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CDB322-AEAE-4CBF-84DD-53B181727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BD73E-7C96-4AF3-A657-09A42A27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088C-577E-4519-A707-B471EBE612DA}" type="datetimeFigureOut">
              <a:rPr lang="zh-CN" altLang="en-US" smtClean="0"/>
              <a:t>2020-04-16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44CCC-0489-4452-A8FA-6327C06F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ABA94-EF43-4CB1-B1F5-5C6F89AF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D40D-65C6-496B-BB91-4172F3127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44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A571E-EDE6-4B7A-BE96-EC3CD5DA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9B209-C972-4D3F-BC38-88624F97F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955B21-4F18-48A9-B64F-D8FB54468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088C-577E-4519-A707-B471EBE612DA}" type="datetimeFigureOut">
              <a:rPr lang="zh-CN" altLang="en-US" smtClean="0"/>
              <a:t>2020-04-16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B91198-553E-414A-B782-811BEA93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012CE-53D2-46C4-94DD-0D71A538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D40D-65C6-496B-BB91-4172F3127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2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EFE18-8981-4B15-AFB9-CCCA1007C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14D852-E48D-4AF8-9A64-E4E40D96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94D58-D2D3-46E2-AE9F-B47A011B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088C-577E-4519-A707-B471EBE612DA}" type="datetimeFigureOut">
              <a:rPr lang="zh-CN" altLang="en-US" smtClean="0"/>
              <a:t>2020-04-16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DD19AA-6229-4640-946D-6D12C88B3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13DFC5-EA5F-4198-A95B-887DA42E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D40D-65C6-496B-BB91-4172F3127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69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7EBF0-028D-4EDA-94DD-58DB431D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D2A3F-FFD8-4412-B57D-4D60D0A3B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71F876-3B79-465E-94C4-DE2D6437A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128DEF-D41E-4EFA-82D7-3C25F8E8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088C-577E-4519-A707-B471EBE612DA}" type="datetimeFigureOut">
              <a:rPr lang="zh-CN" altLang="en-US" smtClean="0"/>
              <a:t>2020-04-16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DB9987-6AB6-4C47-95EC-9EAA493A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E69DCD-6A8F-4A4A-964B-BE9548F2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D40D-65C6-496B-BB91-4172F3127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4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D328A-801B-4043-A53C-BD2FD511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FEB90-D10D-4554-96EA-2C70AE4FB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B6B572-8056-4CDD-B110-695A0763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1BA932-60A2-429E-BF4E-6A4D7A325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EAA0F6-B852-47D0-81CB-87E8C65F8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5BADB1-DB66-42A6-878B-9F990D53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088C-577E-4519-A707-B471EBE612DA}" type="datetimeFigureOut">
              <a:rPr lang="zh-CN" altLang="en-US" smtClean="0"/>
              <a:t>2020-04-16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04C7B6-288E-45B5-B4C6-3D7F8665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264BD7-FD7F-43E0-8DE8-AB2AFB07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D40D-65C6-496B-BB91-4172F3127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73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B8A15-2844-4B4A-8F7E-8F41B3B0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F40A74-6D31-406C-BF05-145E4263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088C-577E-4519-A707-B471EBE612DA}" type="datetimeFigureOut">
              <a:rPr lang="zh-CN" altLang="en-US" smtClean="0"/>
              <a:t>2020-04-16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E8BEE9-F84F-42E3-848C-357CE79A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1723C5-4E79-448A-87AC-F7C5843C2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D40D-65C6-496B-BB91-4172F3127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05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DAD960-A73F-49AB-9F23-F003F095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088C-577E-4519-A707-B471EBE612DA}" type="datetimeFigureOut">
              <a:rPr lang="zh-CN" altLang="en-US" smtClean="0"/>
              <a:t>2020-04-16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7DF3B8-1C04-4591-AB9D-09253819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586C3C-35FC-419A-9236-7D95EEB6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D40D-65C6-496B-BB91-4172F3127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51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2C743-249B-40A6-9665-76A20AD9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EC5D92-E744-4C15-9442-586D6FA05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B8DE8F-B083-4170-9B51-ADB745410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D1A6D3-324B-40AA-9B01-347037C3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088C-577E-4519-A707-B471EBE612DA}" type="datetimeFigureOut">
              <a:rPr lang="zh-CN" altLang="en-US" smtClean="0"/>
              <a:t>2020-04-16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64CC5C-F02F-438E-AA7B-F5598F0C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3A9891-5D5B-484F-8880-9524C729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D40D-65C6-496B-BB91-4172F3127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07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0F97B-B8E5-41AA-83F2-6AE5CE79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5B8B40-7EE4-4DAF-9C3A-EB07C2C72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38AA97-40E9-4432-BC63-51538A208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7D1188-0CE1-462D-B442-63BFB934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088C-577E-4519-A707-B471EBE612DA}" type="datetimeFigureOut">
              <a:rPr lang="zh-CN" altLang="en-US" smtClean="0"/>
              <a:t>2020-04-16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DC9B16-7AA9-4F96-B579-FA1798B9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C72AB6-7E23-4575-ACBB-6BD4D3A3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D40D-65C6-496B-BB91-4172F3127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29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4DB3CE-F811-4893-824C-495B2AF5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D922BB-EF93-4C10-822A-F0673008D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D8E9BC-352D-47D1-8DA3-D324ACCA1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7088C-577E-4519-A707-B471EBE612DA}" type="datetimeFigureOut">
              <a:rPr lang="zh-CN" altLang="en-US" smtClean="0"/>
              <a:t>2020-04-16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F012A9-CDEB-40C9-A0F2-95D477B98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54F30-0D5D-4ADE-BB18-7FEB7668B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ED40D-65C6-496B-BB91-4172F3127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52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D51C2-E954-4807-9F28-8BA1C9E29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B4E467-07EE-4CB4-8BA5-D29DB1D89B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46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645C1-8AA8-43EA-B969-BED6AE5A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ranking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77E5E-945B-4673-8FB8-6EB4FCB41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其他变种</a:t>
            </a:r>
            <a:endParaRPr lang="en-US" altLang="zh-CN" dirty="0"/>
          </a:p>
          <a:p>
            <a:r>
              <a:rPr lang="en-US" altLang="zh-CN" dirty="0" err="1"/>
              <a:t>Percent_rank</a:t>
            </a:r>
            <a:r>
              <a:rPr lang="en-US" altLang="zh-CN" dirty="0"/>
              <a:t>  </a:t>
            </a:r>
            <a:r>
              <a:rPr lang="zh-CN" altLang="en-US" dirty="0"/>
              <a:t>在</a:t>
            </a:r>
            <a:r>
              <a:rPr lang="en-US" altLang="zh-CN" dirty="0"/>
              <a:t>partition</a:t>
            </a:r>
            <a:r>
              <a:rPr lang="zh-CN" altLang="en-US" dirty="0"/>
              <a:t>之内</a:t>
            </a:r>
            <a:endParaRPr lang="en-US" altLang="zh-CN" dirty="0"/>
          </a:p>
          <a:p>
            <a:r>
              <a:rPr lang="en-US" altLang="zh-CN" dirty="0" err="1"/>
              <a:t>Cume_dist</a:t>
            </a:r>
            <a:r>
              <a:rPr lang="en-US" altLang="zh-CN" dirty="0"/>
              <a:t>    cumulative distribution   </a:t>
            </a:r>
            <a:r>
              <a:rPr lang="zh-CN" altLang="en-US" dirty="0"/>
              <a:t>累积分布</a:t>
            </a:r>
            <a:endParaRPr lang="en-US" altLang="zh-CN" dirty="0"/>
          </a:p>
          <a:p>
            <a:r>
              <a:rPr lang="en-US" altLang="zh-CN" dirty="0" err="1"/>
              <a:t>Row_number</a:t>
            </a:r>
            <a:r>
              <a:rPr lang="en-US" altLang="zh-C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51564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D1969-7B24-4531-876A-1497B311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Ranking  </a:t>
            </a:r>
            <a:r>
              <a:rPr lang="en-US" altLang="zh-CN" dirty="0" err="1"/>
              <a:t>ntile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C8FC1-8A48-4EB6-B177-DCDC91556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898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224BE-B186-468C-A1E0-7EC24DBB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96E725-0EEC-4821-B0F0-32D75B833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用以平滑掉随机变化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Moving average</a:t>
            </a:r>
          </a:p>
        </p:txBody>
      </p:sp>
    </p:spTree>
    <p:extLst>
      <p:ext uri="{BB962C8B-B14F-4D97-AF65-F5344CB8AC3E}">
        <p14:creationId xmlns:p14="http://schemas.microsoft.com/office/powerpoint/2010/main" val="345738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86BC0-6D94-454D-B46E-523997434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1A006-5CA8-4090-A6CB-1C9F01F90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把前面所有都加起来</a:t>
            </a:r>
            <a:endParaRPr lang="en-US" altLang="zh-CN" dirty="0"/>
          </a:p>
          <a:p>
            <a:r>
              <a:rPr lang="zh-CN" altLang="en-US" dirty="0"/>
              <a:t>前面所有都加起来，再加上本行</a:t>
            </a:r>
            <a:endParaRPr lang="en-US" altLang="zh-CN" dirty="0"/>
          </a:p>
          <a:p>
            <a:r>
              <a:rPr lang="zh-CN" altLang="en-US" dirty="0"/>
              <a:t>加上前面十行 再加上本行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82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D1539-A91A-4031-84F8-9F00FBCB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64285A-7A42-4BEE-827D-06A78741F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可以在某一部分之内使用</a:t>
            </a:r>
            <a:r>
              <a:rPr lang="en-US" altLang="zh-CN" dirty="0"/>
              <a:t>windowing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99374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3A87F-2098-4977-BD7F-114A2BBC7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49708-6A47-4FC1-82A7-513E82939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35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AF9A9-7C85-400F-BCD3-270402B8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 来 保持 获得学分 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D0351-F0FE-4F96-9222-D7204932C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Create trigger </a:t>
            </a:r>
            <a:r>
              <a:rPr lang="en-US" altLang="zh-CN" dirty="0" err="1"/>
              <a:t>credits_earned</a:t>
            </a:r>
            <a:r>
              <a:rPr lang="en-US" altLang="zh-CN" dirty="0"/>
              <a:t> after update of takes on(grade) </a:t>
            </a:r>
          </a:p>
          <a:p>
            <a:r>
              <a:rPr lang="zh-CN" altLang="en-US" dirty="0"/>
              <a:t>对每一行</a:t>
            </a:r>
            <a:endParaRPr lang="en-US" altLang="zh-CN" dirty="0"/>
          </a:p>
          <a:p>
            <a:r>
              <a:rPr lang="zh-CN" altLang="en-US" dirty="0"/>
              <a:t>当 </a:t>
            </a:r>
            <a:r>
              <a:rPr lang="en-US" altLang="zh-CN" dirty="0" err="1"/>
              <a:t>nrow</a:t>
            </a:r>
            <a:r>
              <a:rPr lang="en-US" altLang="zh-CN" dirty="0"/>
              <a:t> grade </a:t>
            </a:r>
            <a:r>
              <a:rPr lang="zh-CN" altLang="en-US" dirty="0"/>
              <a:t>不是</a:t>
            </a:r>
            <a:r>
              <a:rPr lang="en-US" altLang="zh-CN" dirty="0"/>
              <a:t>F</a:t>
            </a:r>
            <a:r>
              <a:rPr lang="zh-CN" altLang="en-US" dirty="0"/>
              <a:t>且 </a:t>
            </a:r>
            <a:r>
              <a:rPr lang="en-US" altLang="zh-CN" dirty="0"/>
              <a:t>NROW GRADE </a:t>
            </a:r>
            <a:r>
              <a:rPr lang="zh-CN" altLang="en-US" dirty="0"/>
              <a:t>不是 空</a:t>
            </a:r>
            <a:endParaRPr lang="en-US" altLang="zh-CN" dirty="0"/>
          </a:p>
          <a:p>
            <a:r>
              <a:rPr lang="zh-CN" altLang="en-US" dirty="0"/>
              <a:t>且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开始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24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52E97-603C-4471-98F4-7C67561B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陈述级别的触发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85916-C5A9-45F8-A3AF-F9C95050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不是对每一行进行分立操作，而是对整个</a:t>
            </a:r>
            <a:r>
              <a:rPr lang="en-US" altLang="zh-CN" dirty="0"/>
              <a:t>statement</a:t>
            </a:r>
            <a:r>
              <a:rPr lang="zh-CN" altLang="en-US" dirty="0"/>
              <a:t>进行更新</a:t>
            </a:r>
            <a:endParaRPr lang="en-US" altLang="zh-CN" dirty="0"/>
          </a:p>
          <a:p>
            <a:r>
              <a:rPr lang="zh-CN" altLang="en-US" dirty="0"/>
              <a:t>用 </a:t>
            </a:r>
            <a:r>
              <a:rPr lang="en-US" altLang="zh-CN" dirty="0"/>
              <a:t>for each statement </a:t>
            </a:r>
            <a:r>
              <a:rPr lang="zh-CN" altLang="en-US" dirty="0"/>
              <a:t>来替代 </a:t>
            </a:r>
            <a:r>
              <a:rPr lang="en-US" altLang="zh-CN" dirty="0"/>
              <a:t>for each row</a:t>
            </a:r>
          </a:p>
          <a:p>
            <a:r>
              <a:rPr lang="zh-CN" altLang="en-US" dirty="0"/>
              <a:t>用 </a:t>
            </a:r>
            <a:r>
              <a:rPr lang="en-US" altLang="zh-CN" dirty="0"/>
              <a:t>referencing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874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D8EC2-C8C0-4CF6-B2A2-3EF68317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什么时候不使用</a:t>
            </a:r>
            <a:r>
              <a:rPr lang="en-US" altLang="zh-CN" dirty="0"/>
              <a:t>trigger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0452B-AE73-4528-8D56-123243FD3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早期 </a:t>
            </a:r>
            <a:r>
              <a:rPr lang="en-US" altLang="zh-CN" dirty="0"/>
              <a:t>trigger</a:t>
            </a:r>
            <a:r>
              <a:rPr lang="zh-CN" altLang="en-US" dirty="0"/>
              <a:t>用于：保持总结数据，比如 每个部门总薪水。比如重复操作每个步骤，在数据库上。</a:t>
            </a:r>
            <a:endParaRPr lang="en-US" altLang="zh-CN" dirty="0"/>
          </a:p>
          <a:p>
            <a:r>
              <a:rPr lang="zh-CN" altLang="en-US" dirty="0"/>
              <a:t>现在有更好的途径来做类似工作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67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99D73-5E6A-4BED-BB13-D7A844D6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什么时候不用</a:t>
            </a:r>
            <a:r>
              <a:rPr lang="en-US" altLang="zh-CN" dirty="0"/>
              <a:t>triggers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5E316-E439-4EE4-B4FC-C4836A1F0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风险：</a:t>
            </a:r>
          </a:p>
        </p:txBody>
      </p:sp>
    </p:spTree>
    <p:extLst>
      <p:ext uri="{BB962C8B-B14F-4D97-AF65-F5344CB8AC3E}">
        <p14:creationId xmlns:p14="http://schemas.microsoft.com/office/powerpoint/2010/main" val="359661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F7B37-D1A5-4542-B0B7-2FB007FC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Recursive queries</a:t>
            </a:r>
            <a:r>
              <a:rPr lang="zh-CN" altLang="en-US" dirty="0"/>
              <a:t>（递归）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4BADEB-52A8-4882-BE14-D0F681673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例如  某门课有一个先修课，先修课有一个先修课。。。</a:t>
            </a:r>
            <a:endParaRPr lang="en-US" altLang="zh-CN" dirty="0"/>
          </a:p>
          <a:p>
            <a:r>
              <a:rPr lang="en-US" altLang="zh-CN" dirty="0"/>
              <a:t>Transitive closure (</a:t>
            </a:r>
            <a:r>
              <a:rPr lang="zh-CN" altLang="en-US" dirty="0"/>
              <a:t>传递闭包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911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B5B03-AD8B-4BD3-BA9A-FBFE38D4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Advanced aggregation feature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6DF93-EF2E-4F60-B02B-C86D3DEC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94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0E601-CC4D-4B44-BA0E-B11889EE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ranking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D78B9-5337-4FB5-8938-CEA5B251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Ranking</a:t>
            </a:r>
            <a:r>
              <a:rPr lang="zh-CN" altLang="en-US" dirty="0"/>
              <a:t>可能留下</a:t>
            </a:r>
            <a:r>
              <a:rPr lang="en-US" altLang="zh-CN" dirty="0"/>
              <a:t>gaps </a:t>
            </a:r>
            <a:r>
              <a:rPr lang="zh-CN" altLang="en-US" dirty="0"/>
              <a:t>，并列时候。</a:t>
            </a:r>
            <a:endParaRPr lang="en-US" altLang="zh-CN" dirty="0"/>
          </a:p>
          <a:p>
            <a:r>
              <a:rPr lang="en-US" altLang="zh-CN" dirty="0"/>
              <a:t>Dense——rank</a:t>
            </a:r>
          </a:p>
          <a:p>
            <a:r>
              <a:rPr lang="en-US" altLang="zh-CN" dirty="0"/>
              <a:t>Rank </a:t>
            </a:r>
            <a:r>
              <a:rPr lang="zh-CN" altLang="en-US" dirty="0"/>
              <a:t>也可以用基本</a:t>
            </a:r>
            <a:r>
              <a:rPr lang="en-US" altLang="zh-CN" dirty="0" err="1"/>
              <a:t>sql</a:t>
            </a:r>
            <a:r>
              <a:rPr lang="zh-CN" altLang="en-US" dirty="0"/>
              <a:t>聚合语句写出来。</a:t>
            </a:r>
          </a:p>
        </p:txBody>
      </p:sp>
    </p:spTree>
    <p:extLst>
      <p:ext uri="{BB962C8B-B14F-4D97-AF65-F5344CB8AC3E}">
        <p14:creationId xmlns:p14="http://schemas.microsoft.com/office/powerpoint/2010/main" val="3837162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DE643-8C11-4C23-A150-ED5084BF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ranking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4CF51-51F9-4FA8-9FF5-C9A9E0D07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Ranking</a:t>
            </a:r>
            <a:r>
              <a:rPr lang="zh-CN" altLang="en-US" dirty="0"/>
              <a:t>可以部分排序（比如对各个学校的</a:t>
            </a:r>
            <a:r>
              <a:rPr lang="en-US" altLang="zh-CN" dirty="0"/>
              <a:t>GPA</a:t>
            </a:r>
            <a:r>
              <a:rPr lang="zh-CN" altLang="en-US" dirty="0"/>
              <a:t>分别排序）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772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240</Words>
  <Application>Microsoft Office PowerPoint</Application>
  <PresentationFormat>宽屏</PresentationFormat>
  <Paragraphs>51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触发 来 保持 获得学分 值</vt:lpstr>
      <vt:lpstr>陈述级别的触发</vt:lpstr>
      <vt:lpstr>什么时候不使用trigger</vt:lpstr>
      <vt:lpstr>什么时候不用triggers</vt:lpstr>
      <vt:lpstr>Recursive queries（递归）</vt:lpstr>
      <vt:lpstr>Advanced aggregation feature</vt:lpstr>
      <vt:lpstr>ranking</vt:lpstr>
      <vt:lpstr>ranking</vt:lpstr>
      <vt:lpstr>ranking</vt:lpstr>
      <vt:lpstr>Ranking  ntile</vt:lpstr>
      <vt:lpstr>windowing</vt:lpstr>
      <vt:lpstr>windowing</vt:lpstr>
      <vt:lpstr>windowing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Adler</dc:creator>
  <cp:lastModifiedBy>Adler</cp:lastModifiedBy>
  <cp:revision>7</cp:revision>
  <dcterms:created xsi:type="dcterms:W3CDTF">2020-04-16T11:26:18Z</dcterms:created>
  <dcterms:modified xsi:type="dcterms:W3CDTF">2020-04-16T13:18:04Z</dcterms:modified>
</cp:coreProperties>
</file>