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8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7BDD6-10B7-4E72-AF34-E2B203F74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C863E-5782-4E90-BAF8-BC918F8F6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628F2-E8DD-4FF6-8F57-60BE0F19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F4D1DB-1848-4B4D-A37D-F6F53061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5B316-0159-4697-9188-21F9238A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0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D7497-C0D4-4C8F-A06E-BC05355F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F27D64-5F1B-4EAF-B351-A55FB92D3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DD39C-38B5-4275-B540-49A7DC1E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555D07-8A91-4AC6-AB2A-5A5D9BD9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50129C-104B-4ECE-89B3-768028DD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7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98D273-ED84-4BCC-89C8-D9BBB539D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F5C40F-8E28-4D4C-B666-27607E8E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98926-EB84-4903-B562-AF0530D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11DD8-457D-49DC-839B-4FA4B4DB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801B81-7C71-4573-9C67-64502092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8C7FF-6C96-49AE-A026-8A1BE5D6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31B7-39FA-4EA8-AB37-D11DFC59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AF267-6F76-4D5C-A749-1E18F46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294C6-EDA9-41A0-8B4F-680DBBDB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AFFDD-229B-4F2E-8A2B-76181AE8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21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27D13A-DA4A-4899-BB00-11DD18A5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F87313-D4EE-4DFB-9764-46550BD0C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6129C4-3D6D-4B51-B78D-BF548009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B4F064-F320-43EC-A967-8EA785B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A82DD-81F8-4B10-9E86-AE6F0660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53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869F-257E-46D1-B8CB-0BE28248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39DE-8746-4857-895F-7A7D88B47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6E627-E39E-4552-881C-B5E3C9B41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D54DC0-A9B4-4275-8F3C-2CE9973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DB962-AF86-45EF-A490-A4A4548D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F3C03-EE25-468A-BC69-FBBE4B22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2DAD5-B78A-40D7-AFBB-22F0D55E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BCD6EA-C7AA-4549-8C46-F632DC88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EC9D92-4F55-40E3-829F-E37FF0609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167E0-44EA-4D27-8664-E3AE9F5D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F2EC9-CADC-49FB-B648-F0DF8E1E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5F9E7C-B503-408F-87A5-1F4BDF7D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298540-7967-405E-81B3-9EA9E622C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4FAEE5-8117-4975-A2B1-E37C0626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2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99845-3720-4CB6-85C0-2D4C1039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A61394-125E-411B-9FBB-D9773BEE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024333-F651-451E-B1DF-BA40D8D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9A39B9-C6E3-4ADC-A15A-108A0B9E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2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384831-A214-4768-9297-EA60C430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290C98-1B5F-499B-8773-384B0070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A58A7F-21A9-43F4-B52C-65434C0D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0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599FC-69FB-48C0-9F60-297EC8622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68584-FA7F-4B6A-A821-EC8ACD37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92863-49AD-45DA-9A38-BC5F1A3BB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5C97A-4DEF-4781-BD6F-6C8AAC0E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5A03C1-CE9A-4A82-98D4-7636A254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B1C34-3186-4077-B991-1E5E9B85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6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E1244-3813-4029-B103-15CCFCB9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B9CD63-0DE9-4AE5-BF63-B3E8322D0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EBF02-1280-4CC2-916B-2BC83F8EC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F5F118-AED7-4A31-A6DD-5EE9DE4D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901BF-E153-40E2-B5D9-E8C3AD89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99506-EB34-4F82-91F7-504B064D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75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54F69E-703F-4CFC-B721-796DDAD5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59818-C28E-4F4F-A49E-78252909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BC4D1-65C9-4CBA-81BB-4AA01F594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563B-9BB2-455B-B2B5-A79CAF3FA2AE}" type="datetimeFigureOut">
              <a:rPr lang="zh-CN" altLang="en-US" smtClean="0"/>
              <a:t>2020-04-16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63A223-8D25-4058-AAC0-3F8045BB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543F9B-2397-44FD-8459-C221ABE72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3373-09C4-430B-90D8-38E957CEDF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9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B65B0-435D-4A38-A13D-9DFCA016F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关系代数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E318C-1743-4E39-AE41-1AFFA8F3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B97A9A-0D88-402E-BAF7-46BC0449F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79" y="116378"/>
            <a:ext cx="5619893" cy="61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892E8-0459-4553-8285-2D2121AA0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11F2C-E8AE-4099-B74E-CF2FE2BF5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698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宽屏</PresentationFormat>
  <Paragraphs>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关系代数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关系代数</dc:title>
  <dc:creator>Adler</dc:creator>
  <cp:lastModifiedBy>Adler</cp:lastModifiedBy>
  <cp:revision>2</cp:revision>
  <dcterms:created xsi:type="dcterms:W3CDTF">2020-04-16T12:46:56Z</dcterms:created>
  <dcterms:modified xsi:type="dcterms:W3CDTF">2020-04-16T13:18:09Z</dcterms:modified>
</cp:coreProperties>
</file>