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OFFLINE 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3050" y="371475"/>
            <a:ext cx="295751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sends a query to the number provided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3049" y="2531004"/>
            <a:ext cx="295751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takes in SMS requests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3048" y="4690533"/>
            <a:ext cx="295751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API we created then calls other API’s like Google Maps, Weather, Search </a:t>
            </a:r>
            <a:r>
              <a:rPr lang="en-US" dirty="0" err="1" smtClean="0"/>
              <a:t>etc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43150" y="1371600"/>
            <a:ext cx="14288" cy="115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28862" y="3531129"/>
            <a:ext cx="14288" cy="115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43300" y="1371601"/>
            <a:ext cx="7143" cy="1159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00425" y="3531129"/>
            <a:ext cx="14286" cy="115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7846" y="176663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query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6166" y="1766636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with info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50443" y="4016513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with info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2400" y="392616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query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86425" y="980850"/>
            <a:ext cx="523913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order to get a number which can be used as a portal for the web we can get it using </a:t>
            </a:r>
            <a:r>
              <a:rPr lang="en-US" dirty="0" err="1" smtClean="0"/>
              <a:t>Twilio</a:t>
            </a:r>
            <a:r>
              <a:rPr lang="en-US" dirty="0" smtClean="0"/>
              <a:t>, it’s a service providing SMS and many other gateways and API’s.</a:t>
            </a:r>
          </a:p>
          <a:p>
            <a:r>
              <a:rPr lang="en-US" dirty="0" smtClean="0"/>
              <a:t>You can buy a number from them for $1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6424" y="2531004"/>
            <a:ext cx="52391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can create our own API (maybe using Python or Java) which can take in requests.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86424" y="3527160"/>
            <a:ext cx="52391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Then the API which we have created can contact other API’s through </a:t>
            </a:r>
            <a:r>
              <a:rPr lang="en-US" dirty="0" err="1" smtClean="0"/>
              <a:t>Twilio</a:t>
            </a:r>
            <a:r>
              <a:rPr lang="en-US" dirty="0" smtClean="0"/>
              <a:t> responding with the information required by the user.</a:t>
            </a:r>
          </a:p>
          <a:p>
            <a:r>
              <a:rPr lang="en-US" dirty="0" smtClean="0"/>
              <a:t>Thus inputting an automated response.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86424" y="5637741"/>
            <a:ext cx="523913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order to make something so simple a little bit complex, we could use neural networks and machine learning to understand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4349"/>
            <a:ext cx="9905998" cy="69691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sms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in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87488"/>
            <a:ext cx="9448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8795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sms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in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57313"/>
            <a:ext cx="7231063" cy="52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0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932"/>
          </a:xfrm>
        </p:spPr>
        <p:txBody>
          <a:bodyPr/>
          <a:lstStyle/>
          <a:p>
            <a:r>
              <a:rPr lang="en-US" smtClean="0"/>
              <a:t>Other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also provide SMS API’s in these other languages: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PHP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Ruby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.NET (C#)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(These all depend on which one we are more comfortable using as a group)</a:t>
            </a:r>
          </a:p>
        </p:txBody>
      </p:sp>
    </p:spTree>
    <p:extLst>
      <p:ext uri="{BB962C8B-B14F-4D97-AF65-F5344CB8AC3E}">
        <p14:creationId xmlns:p14="http://schemas.microsoft.com/office/powerpoint/2010/main" val="7662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88250" cy="595920"/>
          </a:xfrm>
        </p:spPr>
        <p:txBody>
          <a:bodyPr>
            <a:normAutofit/>
          </a:bodyPr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6573"/>
            <a:ext cx="4687887" cy="44513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7/10 people (non computer science students) said they’d be willing to make use of such a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There aren’t many things in the market already doing the same thing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Useful for when you don</a:t>
            </a:r>
            <a:r>
              <a:rPr lang="mr-IN" dirty="0" smtClean="0"/>
              <a:t>’</a:t>
            </a:r>
            <a:r>
              <a:rPr lang="en-US" dirty="0" smtClean="0"/>
              <a:t>t have data and need to use the web to search something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7289" y="1806573"/>
            <a:ext cx="4221162" cy="4451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dirty="0" smtClean="0"/>
              <a:t>Cons: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en-US" dirty="0" smtClean="0"/>
              <a:t>There isn’t much demand out there for a product like this, which could mean it may be unsuccessful too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en-US" dirty="0" smtClean="0"/>
              <a:t>We need to have knowledge of implementing security to pull something like this off efficiently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en-US" dirty="0" smtClean="0"/>
              <a:t>Could be slightly challenging</a:t>
            </a:r>
          </a:p>
        </p:txBody>
      </p:sp>
    </p:spTree>
    <p:extLst>
      <p:ext uri="{BB962C8B-B14F-4D97-AF65-F5344CB8AC3E}">
        <p14:creationId xmlns:p14="http://schemas.microsoft.com/office/powerpoint/2010/main" val="105497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</TotalTime>
  <Words>285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Tw Cen MT</vt:lpstr>
      <vt:lpstr>Arial</vt:lpstr>
      <vt:lpstr>Circuit</vt:lpstr>
      <vt:lpstr>OFFLINE SIRI</vt:lpstr>
      <vt:lpstr>PowerPoint Presentation</vt:lpstr>
      <vt:lpstr>Example of sms api in python</vt:lpstr>
      <vt:lpstr>Example of sms api in java</vt:lpstr>
      <vt:lpstr>Other languages</vt:lpstr>
      <vt:lpstr>PROS &amp; CONS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SIRI</dc:title>
  <dc:creator>Rooha Sulehri</dc:creator>
  <cp:lastModifiedBy>Rooha Sulehri</cp:lastModifiedBy>
  <cp:revision>3</cp:revision>
  <dcterms:created xsi:type="dcterms:W3CDTF">2017-10-18T18:43:49Z</dcterms:created>
  <dcterms:modified xsi:type="dcterms:W3CDTF">2017-10-18T19:09:12Z</dcterms:modified>
</cp:coreProperties>
</file>