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267" r:id="rId5"/>
    <p:sldId id="277" r:id="rId6"/>
    <p:sldId id="273" r:id="rId7"/>
    <p:sldId id="269" r:id="rId8"/>
    <p:sldId id="274" r:id="rId9"/>
    <p:sldId id="259" r:id="rId10"/>
    <p:sldId id="279" r:id="rId11"/>
    <p:sldId id="280" r:id="rId12"/>
    <p:sldId id="281" r:id="rId13"/>
    <p:sldId id="260" r:id="rId14"/>
    <p:sldId id="264" r:id="rId15"/>
    <p:sldId id="258" r:id="rId16"/>
    <p:sldId id="282" r:id="rId17"/>
    <p:sldId id="257" r:id="rId18"/>
    <p:sldId id="284" r:id="rId19"/>
    <p:sldId id="286" r:id="rId20"/>
    <p:sldId id="287" r:id="rId2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7"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99A9"/>
    <a:srgbClr val="9CA1A0"/>
    <a:srgbClr val="FFFBEB"/>
    <a:srgbClr val="F7F1E4"/>
    <a:srgbClr val="B8D3E8"/>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91" autoAdjust="0"/>
  </p:normalViewPr>
  <p:slideViewPr>
    <p:cSldViewPr snapToGrid="0" showGuides="1">
      <p:cViewPr varScale="1">
        <p:scale>
          <a:sx n="68" d="100"/>
          <a:sy n="68" d="100"/>
        </p:scale>
        <p:origin x="738" y="72"/>
      </p:cViewPr>
      <p:guideLst>
        <p:guide pos="3840"/>
        <p:guide orient="horz" pos="2160"/>
      </p:guideLst>
    </p:cSldViewPr>
  </p:slideViewPr>
  <p:notesTextViewPr>
    <p:cViewPr>
      <p:scale>
        <a:sx n="1" d="1"/>
        <a:sy n="1" d="1"/>
      </p:scale>
      <p:origin x="0" y="0"/>
    </p:cViewPr>
  </p:notesTextViewPr>
  <p:notesViewPr>
    <p:cSldViewPr snapToGrid="0" showGuides="1">
      <p:cViewPr varScale="1">
        <p:scale>
          <a:sx n="99" d="100"/>
          <a:sy n="99" d="100"/>
        </p:scale>
        <p:origin x="4416"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39FB0DB-6E14-4D38-930B-E188F6E13C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a:extLst>
              <a:ext uri="{FF2B5EF4-FFF2-40B4-BE49-F238E27FC236}">
                <a16:creationId xmlns:a16="http://schemas.microsoft.com/office/drawing/2014/main" id="{F6DB5971-2675-487B-9E88-02DB3F19D0B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88B8F3-31C2-4698-B74C-D5D76CFD8ACD}" type="datetimeFigureOut">
              <a:rPr lang="ru-RU" smtClean="0"/>
              <a:t>10.09.2021</a:t>
            </a:fld>
            <a:endParaRPr lang="ru-RU" dirty="0"/>
          </a:p>
        </p:txBody>
      </p:sp>
      <p:sp>
        <p:nvSpPr>
          <p:cNvPr id="4" name="Footer Placeholder 3">
            <a:extLst>
              <a:ext uri="{FF2B5EF4-FFF2-40B4-BE49-F238E27FC236}">
                <a16:creationId xmlns:a16="http://schemas.microsoft.com/office/drawing/2014/main" id="{D98F2125-3128-41A1-8437-EB29536F4D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Slide Number Placeholder 4">
            <a:extLst>
              <a:ext uri="{FF2B5EF4-FFF2-40B4-BE49-F238E27FC236}">
                <a16:creationId xmlns:a16="http://schemas.microsoft.com/office/drawing/2014/main" id="{4663736B-7E4B-4A53-8310-E0970E67F8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4B18F8-B739-4178-8D2D-879F4A27DC29}" type="slidenum">
              <a:rPr lang="ru-RU" smtClean="0"/>
              <a:t>‹#›</a:t>
            </a:fld>
            <a:endParaRPr lang="ru-RU" dirty="0"/>
          </a:p>
        </p:txBody>
      </p:sp>
    </p:spTree>
    <p:extLst>
      <p:ext uri="{BB962C8B-B14F-4D97-AF65-F5344CB8AC3E}">
        <p14:creationId xmlns:p14="http://schemas.microsoft.com/office/powerpoint/2010/main" val="24929070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10.09.2021</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5230445E-A660-448A-B4DC-782AD0E5DA6F}"/>
              </a:ext>
            </a:extLst>
          </p:cNvPr>
          <p:cNvSpPr>
            <a:spLocks noGrp="1"/>
          </p:cNvSpPr>
          <p:nvPr>
            <p:ph type="pic" sz="quarter" idx="22"/>
          </p:nvPr>
        </p:nvSpPr>
        <p:spPr>
          <a:xfrm>
            <a:off x="3033191" y="0"/>
            <a:ext cx="9155634" cy="6858000"/>
          </a:xfrm>
          <a:custGeom>
            <a:avLst/>
            <a:gdLst>
              <a:gd name="connsiteX0" fmla="*/ 6450330 w 8969375"/>
              <a:gd name="connsiteY0" fmla="*/ 3511550 h 6858000"/>
              <a:gd name="connsiteX1" fmla="*/ 8969375 w 8969375"/>
              <a:gd name="connsiteY1" fmla="*/ 3511550 h 6858000"/>
              <a:gd name="connsiteX2" fmla="*/ 8969375 w 8969375"/>
              <a:gd name="connsiteY2" fmla="*/ 6858000 h 6858000"/>
              <a:gd name="connsiteX3" fmla="*/ 5010150 w 8969375"/>
              <a:gd name="connsiteY3" fmla="*/ 6858000 h 6858000"/>
              <a:gd name="connsiteX4" fmla="*/ 1915160 w 8969375"/>
              <a:gd name="connsiteY4" fmla="*/ 3511550 h 6858000"/>
              <a:gd name="connsiteX5" fmla="*/ 3404870 w 8969375"/>
              <a:gd name="connsiteY5" fmla="*/ 3511550 h 6858000"/>
              <a:gd name="connsiteX6" fmla="*/ 1964690 w 8969375"/>
              <a:gd name="connsiteY6" fmla="*/ 6858000 h 6858000"/>
              <a:gd name="connsiteX7" fmla="*/ 474980 w 8969375"/>
              <a:gd name="connsiteY7" fmla="*/ 6858000 h 6858000"/>
              <a:gd name="connsiteX8" fmla="*/ 7961630 w 8969375"/>
              <a:gd name="connsiteY8" fmla="*/ 0 h 6858000"/>
              <a:gd name="connsiteX9" fmla="*/ 8969375 w 8969375"/>
              <a:gd name="connsiteY9" fmla="*/ 0 h 6858000"/>
              <a:gd name="connsiteX10" fmla="*/ 8969375 w 8969375"/>
              <a:gd name="connsiteY10" fmla="*/ 3346450 h 6858000"/>
              <a:gd name="connsiteX11" fmla="*/ 6521450 w 8969375"/>
              <a:gd name="connsiteY11" fmla="*/ 3346450 h 6858000"/>
              <a:gd name="connsiteX12" fmla="*/ 5163820 w 8969375"/>
              <a:gd name="connsiteY12" fmla="*/ 0 h 6858000"/>
              <a:gd name="connsiteX13" fmla="*/ 7726680 w 8969375"/>
              <a:gd name="connsiteY13" fmla="*/ 0 h 6858000"/>
              <a:gd name="connsiteX14" fmla="*/ 4775200 w 8969375"/>
              <a:gd name="connsiteY14" fmla="*/ 6858000 h 6858000"/>
              <a:gd name="connsiteX15" fmla="*/ 2213610 w 8969375"/>
              <a:gd name="connsiteY15" fmla="*/ 6858000 h 6858000"/>
              <a:gd name="connsiteX16" fmla="*/ 3426460 w 8969375"/>
              <a:gd name="connsiteY16" fmla="*/ 0 h 6858000"/>
              <a:gd name="connsiteX17" fmla="*/ 4916170 w 8969375"/>
              <a:gd name="connsiteY17" fmla="*/ 0 h 6858000"/>
              <a:gd name="connsiteX18" fmla="*/ 3475990 w 8969375"/>
              <a:gd name="connsiteY18" fmla="*/ 3346450 h 6858000"/>
              <a:gd name="connsiteX19" fmla="*/ 1986280 w 8969375"/>
              <a:gd name="connsiteY19" fmla="*/ 3346450 h 6858000"/>
              <a:gd name="connsiteX20" fmla="*/ 0 w 8969375"/>
              <a:gd name="connsiteY20" fmla="*/ 0 h 6858000"/>
              <a:gd name="connsiteX21" fmla="*/ 3195320 w 8969375"/>
              <a:gd name="connsiteY21" fmla="*/ 0 h 6858000"/>
              <a:gd name="connsiteX22" fmla="*/ 243840 w 8969375"/>
              <a:gd name="connsiteY22" fmla="*/ 6858000 h 6858000"/>
              <a:gd name="connsiteX23" fmla="*/ 0 w 8969375"/>
              <a:gd name="connsiteY23" fmla="*/ 6858000 h 6858000"/>
              <a:gd name="connsiteX0" fmla="*/ 6604567 w 9123612"/>
              <a:gd name="connsiteY0" fmla="*/ 3511550 h 6858000"/>
              <a:gd name="connsiteX1" fmla="*/ 9123612 w 9123612"/>
              <a:gd name="connsiteY1" fmla="*/ 3511550 h 6858000"/>
              <a:gd name="connsiteX2" fmla="*/ 9123612 w 9123612"/>
              <a:gd name="connsiteY2" fmla="*/ 6858000 h 6858000"/>
              <a:gd name="connsiteX3" fmla="*/ 5164387 w 9123612"/>
              <a:gd name="connsiteY3" fmla="*/ 6858000 h 6858000"/>
              <a:gd name="connsiteX4" fmla="*/ 6604567 w 9123612"/>
              <a:gd name="connsiteY4" fmla="*/ 3511550 h 6858000"/>
              <a:gd name="connsiteX5" fmla="*/ 2069397 w 9123612"/>
              <a:gd name="connsiteY5" fmla="*/ 3511550 h 6858000"/>
              <a:gd name="connsiteX6" fmla="*/ 3559107 w 9123612"/>
              <a:gd name="connsiteY6" fmla="*/ 3511550 h 6858000"/>
              <a:gd name="connsiteX7" fmla="*/ 2118927 w 9123612"/>
              <a:gd name="connsiteY7" fmla="*/ 6858000 h 6858000"/>
              <a:gd name="connsiteX8" fmla="*/ 629217 w 9123612"/>
              <a:gd name="connsiteY8" fmla="*/ 6858000 h 6858000"/>
              <a:gd name="connsiteX9" fmla="*/ 2069397 w 9123612"/>
              <a:gd name="connsiteY9" fmla="*/ 3511550 h 6858000"/>
              <a:gd name="connsiteX10" fmla="*/ 8115867 w 9123612"/>
              <a:gd name="connsiteY10" fmla="*/ 0 h 6858000"/>
              <a:gd name="connsiteX11" fmla="*/ 9123612 w 9123612"/>
              <a:gd name="connsiteY11" fmla="*/ 0 h 6858000"/>
              <a:gd name="connsiteX12" fmla="*/ 9123612 w 9123612"/>
              <a:gd name="connsiteY12" fmla="*/ 3346450 h 6858000"/>
              <a:gd name="connsiteX13" fmla="*/ 6675687 w 9123612"/>
              <a:gd name="connsiteY13" fmla="*/ 3346450 h 6858000"/>
              <a:gd name="connsiteX14" fmla="*/ 8115867 w 9123612"/>
              <a:gd name="connsiteY14" fmla="*/ 0 h 6858000"/>
              <a:gd name="connsiteX15" fmla="*/ 5318057 w 9123612"/>
              <a:gd name="connsiteY15" fmla="*/ 0 h 6858000"/>
              <a:gd name="connsiteX16" fmla="*/ 7880917 w 9123612"/>
              <a:gd name="connsiteY16" fmla="*/ 0 h 6858000"/>
              <a:gd name="connsiteX17" fmla="*/ 4929437 w 9123612"/>
              <a:gd name="connsiteY17" fmla="*/ 6858000 h 6858000"/>
              <a:gd name="connsiteX18" fmla="*/ 2367847 w 9123612"/>
              <a:gd name="connsiteY18" fmla="*/ 6858000 h 6858000"/>
              <a:gd name="connsiteX19" fmla="*/ 5318057 w 9123612"/>
              <a:gd name="connsiteY19" fmla="*/ 0 h 6858000"/>
              <a:gd name="connsiteX20" fmla="*/ 3580697 w 9123612"/>
              <a:gd name="connsiteY20" fmla="*/ 0 h 6858000"/>
              <a:gd name="connsiteX21" fmla="*/ 5070407 w 9123612"/>
              <a:gd name="connsiteY21" fmla="*/ 0 h 6858000"/>
              <a:gd name="connsiteX22" fmla="*/ 3630227 w 9123612"/>
              <a:gd name="connsiteY22" fmla="*/ 3346450 h 6858000"/>
              <a:gd name="connsiteX23" fmla="*/ 2140517 w 9123612"/>
              <a:gd name="connsiteY23" fmla="*/ 3346450 h 6858000"/>
              <a:gd name="connsiteX24" fmla="*/ 3580697 w 9123612"/>
              <a:gd name="connsiteY24" fmla="*/ 0 h 6858000"/>
              <a:gd name="connsiteX25" fmla="*/ 154237 w 9123612"/>
              <a:gd name="connsiteY25" fmla="*/ 0 h 6858000"/>
              <a:gd name="connsiteX26" fmla="*/ 3349557 w 9123612"/>
              <a:gd name="connsiteY26" fmla="*/ 0 h 6858000"/>
              <a:gd name="connsiteX27" fmla="*/ 398077 w 9123612"/>
              <a:gd name="connsiteY27" fmla="*/ 6858000 h 6858000"/>
              <a:gd name="connsiteX28" fmla="*/ 0 w 9123612"/>
              <a:gd name="connsiteY28" fmla="*/ 6858000 h 6858000"/>
              <a:gd name="connsiteX29" fmla="*/ 154237 w 9123612"/>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18625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18625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054197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054197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155634" h="6858000">
                <a:moveTo>
                  <a:pt x="6636589" y="3511550"/>
                </a:moveTo>
                <a:lnTo>
                  <a:pt x="9155634" y="3511550"/>
                </a:lnTo>
                <a:lnTo>
                  <a:pt x="9155634" y="6858000"/>
                </a:lnTo>
                <a:lnTo>
                  <a:pt x="5196409" y="6858000"/>
                </a:lnTo>
                <a:lnTo>
                  <a:pt x="6636589" y="3511550"/>
                </a:lnTo>
                <a:close/>
                <a:moveTo>
                  <a:pt x="2101419" y="3511550"/>
                </a:moveTo>
                <a:lnTo>
                  <a:pt x="3591129" y="3511550"/>
                </a:lnTo>
                <a:lnTo>
                  <a:pt x="2150949" y="6858000"/>
                </a:lnTo>
                <a:lnTo>
                  <a:pt x="661239" y="6858000"/>
                </a:lnTo>
                <a:lnTo>
                  <a:pt x="2101419" y="3511550"/>
                </a:lnTo>
                <a:close/>
                <a:moveTo>
                  <a:pt x="8147889" y="0"/>
                </a:moveTo>
                <a:lnTo>
                  <a:pt x="9155634" y="0"/>
                </a:lnTo>
                <a:lnTo>
                  <a:pt x="9155634" y="3346450"/>
                </a:lnTo>
                <a:lnTo>
                  <a:pt x="6707709" y="3346450"/>
                </a:lnTo>
                <a:lnTo>
                  <a:pt x="8147889" y="0"/>
                </a:lnTo>
                <a:close/>
                <a:moveTo>
                  <a:pt x="5350079" y="0"/>
                </a:moveTo>
                <a:lnTo>
                  <a:pt x="7912939" y="0"/>
                </a:lnTo>
                <a:lnTo>
                  <a:pt x="4961459" y="6858000"/>
                </a:lnTo>
                <a:lnTo>
                  <a:pt x="2399869" y="6858000"/>
                </a:lnTo>
                <a:lnTo>
                  <a:pt x="5350079" y="0"/>
                </a:lnTo>
                <a:close/>
                <a:moveTo>
                  <a:pt x="3612719" y="0"/>
                </a:moveTo>
                <a:lnTo>
                  <a:pt x="5102429" y="0"/>
                </a:lnTo>
                <a:lnTo>
                  <a:pt x="3662249" y="3346450"/>
                </a:lnTo>
                <a:lnTo>
                  <a:pt x="2172539" y="3346450"/>
                </a:lnTo>
                <a:lnTo>
                  <a:pt x="3612719" y="0"/>
                </a:lnTo>
                <a:close/>
                <a:moveTo>
                  <a:pt x="2947249" y="0"/>
                </a:moveTo>
                <a:lnTo>
                  <a:pt x="3381579" y="0"/>
                </a:lnTo>
                <a:lnTo>
                  <a:pt x="430099" y="6858000"/>
                </a:lnTo>
                <a:lnTo>
                  <a:pt x="0" y="6858000"/>
                </a:lnTo>
                <a:lnTo>
                  <a:pt x="2947249" y="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br>
              <a:rPr lang="ru-RU" dirty="0"/>
            </a:br>
            <a:r>
              <a:rPr lang="en-US" dirty="0"/>
              <a:t>TITLE</a:t>
            </a:r>
            <a:endParaRPr lang="ru-RU" dirty="0"/>
          </a:p>
        </p:txBody>
      </p:sp>
      <p:sp>
        <p:nvSpPr>
          <p:cNvPr id="27" name="Text Placeholder 14">
            <a:extLst>
              <a:ext uri="{FF2B5EF4-FFF2-40B4-BE49-F238E27FC236}">
                <a16:creationId xmlns:a16="http://schemas.microsoft.com/office/drawing/2014/main" id="{A4843534-A750-4D01-BC62-26CD9AEA6AE0}"/>
              </a:ext>
            </a:extLst>
          </p:cNvPr>
          <p:cNvSpPr>
            <a:spLocks noGrp="1"/>
          </p:cNvSpPr>
          <p:nvPr>
            <p:ph type="body" sz="quarter" idx="13" hasCustomPrompt="1"/>
          </p:nvPr>
        </p:nvSpPr>
        <p:spPr>
          <a:xfrm>
            <a:off x="770021" y="3773554"/>
            <a:ext cx="10090287" cy="1101897"/>
          </a:xfrm>
        </p:spPr>
        <p:txBody>
          <a:bodyPr>
            <a:noAutofit/>
          </a:bodyPr>
          <a:lstStyle>
            <a:lvl1pPr marL="0" indent="0" algn="l">
              <a:buNone/>
              <a:defRPr sz="3500" b="0" i="0">
                <a:solidFill>
                  <a:schemeClr val="tx2"/>
                </a:solidFill>
              </a:defRPr>
            </a:lvl1pPr>
          </a:lstStyle>
          <a:p>
            <a:pPr lvl="0"/>
            <a:r>
              <a:rPr lang="en-US" dirty="0"/>
              <a:t>Presentation</a:t>
            </a:r>
            <a:br>
              <a:rPr lang="en-US" dirty="0"/>
            </a:br>
            <a:r>
              <a:rPr lang="en-US" dirty="0"/>
              <a:t>Tagline</a:t>
            </a:r>
          </a:p>
        </p:txBody>
      </p:sp>
      <p:sp>
        <p:nvSpPr>
          <p:cNvPr id="29" name="Text Placeholder 26">
            <a:extLst>
              <a:ext uri="{FF2B5EF4-FFF2-40B4-BE49-F238E27FC236}">
                <a16:creationId xmlns:a16="http://schemas.microsoft.com/office/drawing/2014/main" id="{F8E7B25A-0A4A-430B-903E-76193E2954A1}"/>
              </a:ext>
            </a:extLst>
          </p:cNvPr>
          <p:cNvSpPr>
            <a:spLocks noGrp="1"/>
          </p:cNvSpPr>
          <p:nvPr>
            <p:ph type="body" sz="quarter" idx="21" hasCustomPrompt="1"/>
          </p:nvPr>
        </p:nvSpPr>
        <p:spPr>
          <a:xfrm>
            <a:off x="770021" y="5451784"/>
            <a:ext cx="4367531" cy="324417"/>
          </a:xfrm>
        </p:spPr>
        <p:txBody>
          <a:bodyPr>
            <a:noAutofit/>
          </a:bodyPr>
          <a:lstStyle>
            <a:lvl1pPr marL="0" indent="0" algn="l">
              <a:buNone/>
              <a:defRPr sz="2200" b="1"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20XX</a:t>
            </a:r>
          </a:p>
        </p:txBody>
      </p:sp>
      <p:sp>
        <p:nvSpPr>
          <p:cNvPr id="30" name="Text Placeholder 26">
            <a:extLst>
              <a:ext uri="{FF2B5EF4-FFF2-40B4-BE49-F238E27FC236}">
                <a16:creationId xmlns:a16="http://schemas.microsoft.com/office/drawing/2014/main" id="{B88F3A2A-BD60-4F82-8064-8B157AF4DDC2}"/>
              </a:ext>
            </a:extLst>
          </p:cNvPr>
          <p:cNvSpPr>
            <a:spLocks noGrp="1"/>
          </p:cNvSpPr>
          <p:nvPr>
            <p:ph type="body" sz="quarter" idx="20" hasCustomPrompt="1"/>
          </p:nvPr>
        </p:nvSpPr>
        <p:spPr>
          <a:xfrm>
            <a:off x="770021" y="5105536"/>
            <a:ext cx="4367531" cy="324417"/>
          </a:xfrm>
        </p:spPr>
        <p:txBody>
          <a:bodyPr>
            <a:noAutofit/>
          </a:bodyPr>
          <a:lstStyle>
            <a:lvl1pPr marL="0" indent="0" algn="l">
              <a:buNone/>
              <a:defRPr sz="22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p>
        </p:txBody>
      </p:sp>
    </p:spTree>
    <p:extLst>
      <p:ext uri="{BB962C8B-B14F-4D97-AF65-F5344CB8AC3E}">
        <p14:creationId xmlns:p14="http://schemas.microsoft.com/office/powerpoint/2010/main" val="3768363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Layout">
    <p:bg>
      <p:bgPr>
        <a:solidFill>
          <a:schemeClr val="accent6"/>
        </a:soli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88BA6D96-EFE3-4743-8FB5-544E9692D111}"/>
              </a:ext>
            </a:extLst>
          </p:cNvPr>
          <p:cNvSpPr>
            <a:spLocks noGrp="1"/>
          </p:cNvSpPr>
          <p:nvPr>
            <p:ph type="pic" sz="quarter" idx="26"/>
          </p:nvPr>
        </p:nvSpPr>
        <p:spPr>
          <a:xfrm>
            <a:off x="2" y="0"/>
            <a:ext cx="9155429" cy="6858000"/>
          </a:xfrm>
          <a:custGeom>
            <a:avLst/>
            <a:gdLst>
              <a:gd name="connsiteX0" fmla="*/ 5490209 w 9155429"/>
              <a:gd name="connsiteY0" fmla="*/ 3511550 h 6858000"/>
              <a:gd name="connsiteX1" fmla="*/ 6979919 w 9155429"/>
              <a:gd name="connsiteY1" fmla="*/ 3511550 h 6858000"/>
              <a:gd name="connsiteX2" fmla="*/ 5541009 w 9155429"/>
              <a:gd name="connsiteY2" fmla="*/ 6858000 h 6858000"/>
              <a:gd name="connsiteX3" fmla="*/ 4050029 w 9155429"/>
              <a:gd name="connsiteY3" fmla="*/ 6858000 h 6858000"/>
              <a:gd name="connsiteX4" fmla="*/ 0 w 9155429"/>
              <a:gd name="connsiteY4" fmla="*/ 3511550 h 6858000"/>
              <a:gd name="connsiteX5" fmla="*/ 2444750 w 9155429"/>
              <a:gd name="connsiteY5" fmla="*/ 3511550 h 6858000"/>
              <a:gd name="connsiteX6" fmla="*/ 1004570 w 9155429"/>
              <a:gd name="connsiteY6" fmla="*/ 6858000 h 6858000"/>
              <a:gd name="connsiteX7" fmla="*/ 0 w 9155429"/>
              <a:gd name="connsiteY7" fmla="*/ 6858000 h 6858000"/>
              <a:gd name="connsiteX8" fmla="*/ 7001509 w 9155429"/>
              <a:gd name="connsiteY8" fmla="*/ 1 h 6858000"/>
              <a:gd name="connsiteX9" fmla="*/ 8491219 w 9155429"/>
              <a:gd name="connsiteY9" fmla="*/ 1 h 6858000"/>
              <a:gd name="connsiteX10" fmla="*/ 7051039 w 9155429"/>
              <a:gd name="connsiteY10" fmla="*/ 3346450 h 6858000"/>
              <a:gd name="connsiteX11" fmla="*/ 5561329 w 9155429"/>
              <a:gd name="connsiteY11" fmla="*/ 3346450 h 6858000"/>
              <a:gd name="connsiteX12" fmla="*/ 8722359 w 9155429"/>
              <a:gd name="connsiteY12" fmla="*/ 0 h 6858000"/>
              <a:gd name="connsiteX13" fmla="*/ 9155429 w 9155429"/>
              <a:gd name="connsiteY13" fmla="*/ 0 h 6858000"/>
              <a:gd name="connsiteX14" fmla="*/ 6203949 w 9155429"/>
              <a:gd name="connsiteY14" fmla="*/ 6858000 h 6858000"/>
              <a:gd name="connsiteX15" fmla="*/ 5772149 w 9155429"/>
              <a:gd name="connsiteY15" fmla="*/ 6858000 h 6858000"/>
              <a:gd name="connsiteX16" fmla="*/ 4190999 w 9155429"/>
              <a:gd name="connsiteY16" fmla="*/ 0 h 6858000"/>
              <a:gd name="connsiteX17" fmla="*/ 6753859 w 9155429"/>
              <a:gd name="connsiteY17" fmla="*/ 0 h 6858000"/>
              <a:gd name="connsiteX18" fmla="*/ 3802379 w 9155429"/>
              <a:gd name="connsiteY18" fmla="*/ 6858000 h 6858000"/>
              <a:gd name="connsiteX19" fmla="*/ 1239520 w 9155429"/>
              <a:gd name="connsiteY19" fmla="*/ 6858000 h 6858000"/>
              <a:gd name="connsiteX20" fmla="*/ 0 w 9155429"/>
              <a:gd name="connsiteY20" fmla="*/ 0 h 6858000"/>
              <a:gd name="connsiteX21" fmla="*/ 3956050 w 9155429"/>
              <a:gd name="connsiteY21" fmla="*/ 0 h 6858000"/>
              <a:gd name="connsiteX22" fmla="*/ 2515869 w 9155429"/>
              <a:gd name="connsiteY22" fmla="*/ 3346450 h 6858000"/>
              <a:gd name="connsiteX23" fmla="*/ 0 w 9155429"/>
              <a:gd name="connsiteY23" fmla="*/ 3346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429" h="6858000">
                <a:moveTo>
                  <a:pt x="5490209" y="3511550"/>
                </a:moveTo>
                <a:lnTo>
                  <a:pt x="6979919" y="3511550"/>
                </a:lnTo>
                <a:lnTo>
                  <a:pt x="5541009" y="6858000"/>
                </a:lnTo>
                <a:lnTo>
                  <a:pt x="4050029" y="6858000"/>
                </a:lnTo>
                <a:close/>
                <a:moveTo>
                  <a:pt x="0" y="3511550"/>
                </a:moveTo>
                <a:lnTo>
                  <a:pt x="2444750" y="3511550"/>
                </a:lnTo>
                <a:lnTo>
                  <a:pt x="1004570" y="6858000"/>
                </a:lnTo>
                <a:lnTo>
                  <a:pt x="0" y="6858000"/>
                </a:lnTo>
                <a:close/>
                <a:moveTo>
                  <a:pt x="7001509" y="1"/>
                </a:moveTo>
                <a:lnTo>
                  <a:pt x="8491219" y="1"/>
                </a:lnTo>
                <a:lnTo>
                  <a:pt x="7051039" y="3346450"/>
                </a:lnTo>
                <a:lnTo>
                  <a:pt x="5561329" y="3346450"/>
                </a:lnTo>
                <a:close/>
                <a:moveTo>
                  <a:pt x="8722359" y="0"/>
                </a:moveTo>
                <a:lnTo>
                  <a:pt x="9155429" y="0"/>
                </a:lnTo>
                <a:lnTo>
                  <a:pt x="6203949" y="6858000"/>
                </a:lnTo>
                <a:lnTo>
                  <a:pt x="5772149" y="6858000"/>
                </a:lnTo>
                <a:close/>
                <a:moveTo>
                  <a:pt x="4190999" y="0"/>
                </a:moveTo>
                <a:lnTo>
                  <a:pt x="6753859" y="0"/>
                </a:lnTo>
                <a:lnTo>
                  <a:pt x="3802379" y="6858000"/>
                </a:lnTo>
                <a:lnTo>
                  <a:pt x="1239520" y="6858000"/>
                </a:lnTo>
                <a:close/>
                <a:moveTo>
                  <a:pt x="0" y="0"/>
                </a:moveTo>
                <a:lnTo>
                  <a:pt x="3956050" y="0"/>
                </a:lnTo>
                <a:lnTo>
                  <a:pt x="2515869" y="3346450"/>
                </a:lnTo>
                <a:lnTo>
                  <a:pt x="0" y="334645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14" name="Graphic 19">
            <a:extLst>
              <a:ext uri="{FF2B5EF4-FFF2-40B4-BE49-F238E27FC236}">
                <a16:creationId xmlns:a16="http://schemas.microsoft.com/office/drawing/2014/main" id="{97347B99-304D-468D-B6F0-9D59E6077A64}"/>
              </a:ext>
            </a:extLst>
          </p:cNvPr>
          <p:cNvSpPr/>
          <p:nvPr userDrawn="1"/>
        </p:nvSpPr>
        <p:spPr>
          <a:xfrm flipH="1">
            <a:off x="9004387" y="3285679"/>
            <a:ext cx="3191256" cy="146304"/>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0" name="Title 1">
            <a:extLst>
              <a:ext uri="{FF2B5EF4-FFF2-40B4-BE49-F238E27FC236}">
                <a16:creationId xmlns:a16="http://schemas.microsoft.com/office/drawing/2014/main" id="{BB615286-AF88-4751-9BF6-3F030092F6F6}"/>
              </a:ext>
            </a:extLst>
          </p:cNvPr>
          <p:cNvSpPr>
            <a:spLocks noGrp="1"/>
          </p:cNvSpPr>
          <p:nvPr>
            <p:ph type="title" hasCustomPrompt="1"/>
          </p:nvPr>
        </p:nvSpPr>
        <p:spPr>
          <a:xfrm>
            <a:off x="7192372" y="973512"/>
            <a:ext cx="4183939" cy="2281355"/>
          </a:xfrm>
        </p:spPr>
        <p:txBody>
          <a:bodyPr>
            <a:noAutofit/>
          </a:bodyPr>
          <a:lstStyle>
            <a:lvl1pPr algn="r">
              <a:defRPr sz="7000" b="1">
                <a:solidFill>
                  <a:schemeClr val="bg1"/>
                </a:solidFill>
              </a:defRPr>
            </a:lvl1pPr>
          </a:lstStyle>
          <a:p>
            <a:r>
              <a:rPr lang="en-US" dirty="0"/>
              <a:t>THANK</a:t>
            </a:r>
            <a:br>
              <a:rPr lang="en-US" dirty="0"/>
            </a:br>
            <a:r>
              <a:rPr lang="en-US" dirty="0"/>
              <a:t>YOU!</a:t>
            </a:r>
            <a:endParaRPr lang="ru-RU" dirty="0"/>
          </a:p>
        </p:txBody>
      </p:sp>
      <p:sp>
        <p:nvSpPr>
          <p:cNvPr id="21" name="Text Placeholder 14">
            <a:extLst>
              <a:ext uri="{FF2B5EF4-FFF2-40B4-BE49-F238E27FC236}">
                <a16:creationId xmlns:a16="http://schemas.microsoft.com/office/drawing/2014/main" id="{5E15D97E-2723-48C3-B835-65DB0286DB64}"/>
              </a:ext>
            </a:extLst>
          </p:cNvPr>
          <p:cNvSpPr>
            <a:spLocks noGrp="1"/>
          </p:cNvSpPr>
          <p:nvPr>
            <p:ph type="body" sz="quarter" idx="13" hasCustomPrompt="1"/>
          </p:nvPr>
        </p:nvSpPr>
        <p:spPr>
          <a:xfrm>
            <a:off x="8240540" y="3675708"/>
            <a:ext cx="3135771" cy="1101897"/>
          </a:xfrm>
        </p:spPr>
        <p:txBody>
          <a:bodyPr>
            <a:noAutofit/>
          </a:bodyPr>
          <a:lstStyle>
            <a:lvl1pPr marL="0" indent="0" algn="r">
              <a:buNone/>
              <a:defRPr sz="3500" b="0" i="0">
                <a:solidFill>
                  <a:schemeClr val="tx2"/>
                </a:solidFill>
              </a:defRPr>
            </a:lvl1pPr>
          </a:lstStyle>
          <a:p>
            <a:pPr lvl="0"/>
            <a:r>
              <a:rPr lang="en-US" dirty="0"/>
              <a:t>Alexander</a:t>
            </a:r>
            <a:br>
              <a:rPr lang="en-US" dirty="0"/>
            </a:br>
            <a:r>
              <a:rPr lang="en-US" dirty="0" err="1"/>
              <a:t>Martensson</a:t>
            </a:r>
            <a:endParaRPr lang="en-US" dirty="0"/>
          </a:p>
        </p:txBody>
      </p:sp>
      <p:sp>
        <p:nvSpPr>
          <p:cNvPr id="25" name="Text Placeholder 26">
            <a:extLst>
              <a:ext uri="{FF2B5EF4-FFF2-40B4-BE49-F238E27FC236}">
                <a16:creationId xmlns:a16="http://schemas.microsoft.com/office/drawing/2014/main" id="{4D45CEBA-121A-426A-897A-9E3CDC5F5CC1}"/>
              </a:ext>
            </a:extLst>
          </p:cNvPr>
          <p:cNvSpPr>
            <a:spLocks noGrp="1"/>
          </p:cNvSpPr>
          <p:nvPr>
            <p:ph type="body" sz="quarter" idx="22" hasCustomPrompt="1"/>
          </p:nvPr>
        </p:nvSpPr>
        <p:spPr>
          <a:xfrm>
            <a:off x="7008780" y="5019264"/>
            <a:ext cx="4367531"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678-555-0128</a:t>
            </a:r>
          </a:p>
        </p:txBody>
      </p:sp>
      <p:sp>
        <p:nvSpPr>
          <p:cNvPr id="28" name="Text Placeholder 26">
            <a:extLst>
              <a:ext uri="{FF2B5EF4-FFF2-40B4-BE49-F238E27FC236}">
                <a16:creationId xmlns:a16="http://schemas.microsoft.com/office/drawing/2014/main" id="{0767B0C7-7BD9-4BF1-8D3D-91DED23803E6}"/>
              </a:ext>
            </a:extLst>
          </p:cNvPr>
          <p:cNvSpPr>
            <a:spLocks noGrp="1"/>
          </p:cNvSpPr>
          <p:nvPr>
            <p:ph type="body" sz="quarter" idx="23" hasCustomPrompt="1"/>
          </p:nvPr>
        </p:nvSpPr>
        <p:spPr>
          <a:xfrm>
            <a:off x="7008780" y="4805882"/>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31" name="Text Placeholder 26">
            <a:extLst>
              <a:ext uri="{FF2B5EF4-FFF2-40B4-BE49-F238E27FC236}">
                <a16:creationId xmlns:a16="http://schemas.microsoft.com/office/drawing/2014/main" id="{26B74744-5435-47DD-B65F-16D8E7AC1557}"/>
              </a:ext>
            </a:extLst>
          </p:cNvPr>
          <p:cNvSpPr>
            <a:spLocks noGrp="1"/>
          </p:cNvSpPr>
          <p:nvPr>
            <p:ph type="body" sz="quarter" idx="24" hasCustomPrompt="1"/>
          </p:nvPr>
        </p:nvSpPr>
        <p:spPr>
          <a:xfrm>
            <a:off x="5455755" y="5685822"/>
            <a:ext cx="5920556"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martensson@example.com</a:t>
            </a:r>
          </a:p>
        </p:txBody>
      </p:sp>
      <p:sp>
        <p:nvSpPr>
          <p:cNvPr id="32" name="Text Placeholder 26">
            <a:extLst>
              <a:ext uri="{FF2B5EF4-FFF2-40B4-BE49-F238E27FC236}">
                <a16:creationId xmlns:a16="http://schemas.microsoft.com/office/drawing/2014/main" id="{20815411-0E43-4B6B-92C7-6E312091ABAB}"/>
              </a:ext>
            </a:extLst>
          </p:cNvPr>
          <p:cNvSpPr>
            <a:spLocks noGrp="1"/>
          </p:cNvSpPr>
          <p:nvPr>
            <p:ph type="body" sz="quarter" idx="25" hasCustomPrompt="1"/>
          </p:nvPr>
        </p:nvSpPr>
        <p:spPr>
          <a:xfrm>
            <a:off x="7008780" y="5466001"/>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Tree>
    <p:extLst>
      <p:ext uri="{BB962C8B-B14F-4D97-AF65-F5344CB8AC3E}">
        <p14:creationId xmlns:p14="http://schemas.microsoft.com/office/powerpoint/2010/main" val="2153193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8E43AF0D-28CB-4D3A-A944-CE3DCAAC5657}"/>
              </a:ext>
            </a:extLst>
          </p:cNvPr>
          <p:cNvSpPr/>
          <p:nvPr userDrawn="1"/>
        </p:nvSpPr>
        <p:spPr>
          <a:xfrm>
            <a:off x="3033191" y="0"/>
            <a:ext cx="9155634" cy="6858000"/>
          </a:xfrm>
          <a:custGeom>
            <a:avLst/>
            <a:gdLst>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2101419 w 9155634"/>
              <a:gd name="connsiteY4" fmla="*/ 3511550 h 6858000"/>
              <a:gd name="connsiteX5" fmla="*/ 3591129 w 9155634"/>
              <a:gd name="connsiteY5" fmla="*/ 3511550 h 6858000"/>
              <a:gd name="connsiteX6" fmla="*/ 2150949 w 9155634"/>
              <a:gd name="connsiteY6" fmla="*/ 6858000 h 6858000"/>
              <a:gd name="connsiteX7" fmla="*/ 661239 w 9155634"/>
              <a:gd name="connsiteY7" fmla="*/ 6858000 h 6858000"/>
              <a:gd name="connsiteX8" fmla="*/ 8147889 w 9155634"/>
              <a:gd name="connsiteY8" fmla="*/ 0 h 6858000"/>
              <a:gd name="connsiteX9" fmla="*/ 9155634 w 9155634"/>
              <a:gd name="connsiteY9" fmla="*/ 0 h 6858000"/>
              <a:gd name="connsiteX10" fmla="*/ 9155634 w 9155634"/>
              <a:gd name="connsiteY10" fmla="*/ 3346450 h 6858000"/>
              <a:gd name="connsiteX11" fmla="*/ 6707709 w 9155634"/>
              <a:gd name="connsiteY11" fmla="*/ 3346450 h 6858000"/>
              <a:gd name="connsiteX12" fmla="*/ 5350079 w 9155634"/>
              <a:gd name="connsiteY12" fmla="*/ 0 h 6858000"/>
              <a:gd name="connsiteX13" fmla="*/ 7912939 w 9155634"/>
              <a:gd name="connsiteY13" fmla="*/ 0 h 6858000"/>
              <a:gd name="connsiteX14" fmla="*/ 4961459 w 9155634"/>
              <a:gd name="connsiteY14" fmla="*/ 6858000 h 6858000"/>
              <a:gd name="connsiteX15" fmla="*/ 2399869 w 9155634"/>
              <a:gd name="connsiteY15" fmla="*/ 6858000 h 6858000"/>
              <a:gd name="connsiteX16" fmla="*/ 3612719 w 9155634"/>
              <a:gd name="connsiteY16" fmla="*/ 0 h 6858000"/>
              <a:gd name="connsiteX17" fmla="*/ 5102429 w 9155634"/>
              <a:gd name="connsiteY17" fmla="*/ 0 h 6858000"/>
              <a:gd name="connsiteX18" fmla="*/ 3662249 w 9155634"/>
              <a:gd name="connsiteY18" fmla="*/ 3346450 h 6858000"/>
              <a:gd name="connsiteX19" fmla="*/ 2172539 w 9155634"/>
              <a:gd name="connsiteY19" fmla="*/ 3346450 h 6858000"/>
              <a:gd name="connsiteX20" fmla="*/ 2947249 w 9155634"/>
              <a:gd name="connsiteY20" fmla="*/ 0 h 6858000"/>
              <a:gd name="connsiteX21" fmla="*/ 3381579 w 9155634"/>
              <a:gd name="connsiteY21" fmla="*/ 0 h 6858000"/>
              <a:gd name="connsiteX22" fmla="*/ 430099 w 9155634"/>
              <a:gd name="connsiteY22" fmla="*/ 6858000 h 6858000"/>
              <a:gd name="connsiteX23" fmla="*/ 0 w 9155634"/>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634" h="6858000">
                <a:moveTo>
                  <a:pt x="6636589" y="3511550"/>
                </a:moveTo>
                <a:lnTo>
                  <a:pt x="9155634" y="3511550"/>
                </a:lnTo>
                <a:lnTo>
                  <a:pt x="9155634" y="6858000"/>
                </a:lnTo>
                <a:lnTo>
                  <a:pt x="5196409" y="6858000"/>
                </a:lnTo>
                <a:close/>
                <a:moveTo>
                  <a:pt x="2101419" y="3511550"/>
                </a:moveTo>
                <a:lnTo>
                  <a:pt x="3591129" y="3511550"/>
                </a:lnTo>
                <a:lnTo>
                  <a:pt x="2150949" y="6858000"/>
                </a:lnTo>
                <a:lnTo>
                  <a:pt x="661239" y="6858000"/>
                </a:lnTo>
                <a:close/>
                <a:moveTo>
                  <a:pt x="8147889" y="0"/>
                </a:moveTo>
                <a:lnTo>
                  <a:pt x="9155634" y="0"/>
                </a:lnTo>
                <a:lnTo>
                  <a:pt x="9155634" y="3346450"/>
                </a:lnTo>
                <a:lnTo>
                  <a:pt x="6707709" y="3346450"/>
                </a:lnTo>
                <a:close/>
                <a:moveTo>
                  <a:pt x="5350079" y="0"/>
                </a:moveTo>
                <a:lnTo>
                  <a:pt x="7912939" y="0"/>
                </a:lnTo>
                <a:lnTo>
                  <a:pt x="4961459" y="6858000"/>
                </a:lnTo>
                <a:lnTo>
                  <a:pt x="2399869" y="6858000"/>
                </a:lnTo>
                <a:close/>
                <a:moveTo>
                  <a:pt x="3612719" y="0"/>
                </a:moveTo>
                <a:lnTo>
                  <a:pt x="5102429" y="0"/>
                </a:lnTo>
                <a:lnTo>
                  <a:pt x="3662249" y="3346450"/>
                </a:lnTo>
                <a:lnTo>
                  <a:pt x="2172539" y="3346450"/>
                </a:lnTo>
                <a:close/>
                <a:moveTo>
                  <a:pt x="2947249" y="0"/>
                </a:moveTo>
                <a:lnTo>
                  <a:pt x="3381579" y="0"/>
                </a:lnTo>
                <a:lnTo>
                  <a:pt x="430099" y="6858000"/>
                </a:lnTo>
                <a:lnTo>
                  <a:pt x="0" y="6858000"/>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br>
              <a:rPr lang="ru-RU" dirty="0"/>
            </a:br>
            <a:r>
              <a:rPr lang="en-US" dirty="0"/>
              <a:t>TITLE</a:t>
            </a:r>
            <a:endParaRPr lang="ru-RU" dirty="0"/>
          </a:p>
        </p:txBody>
      </p:sp>
      <p:sp>
        <p:nvSpPr>
          <p:cNvPr id="15" name="Subtitle 2">
            <a:extLst>
              <a:ext uri="{FF2B5EF4-FFF2-40B4-BE49-F238E27FC236}">
                <a16:creationId xmlns:a16="http://schemas.microsoft.com/office/drawing/2014/main" id="{8046DF3F-8EBA-4583-9F19-45C979FDAB65}"/>
              </a:ext>
            </a:extLst>
          </p:cNvPr>
          <p:cNvSpPr>
            <a:spLocks noGrp="1"/>
          </p:cNvSpPr>
          <p:nvPr>
            <p:ph type="subTitle" idx="1"/>
          </p:nvPr>
        </p:nvSpPr>
        <p:spPr>
          <a:xfrm>
            <a:off x="770021" y="3773554"/>
            <a:ext cx="10090287" cy="1101897"/>
          </a:xfrm>
        </p:spPr>
        <p:txBody>
          <a:bodyPr vert="horz" lIns="91440" tIns="45720" rIns="91440" bIns="45720" rtlCol="0">
            <a:noAutofit/>
          </a:bodyPr>
          <a:lstStyle>
            <a:lvl1pPr marL="0" indent="0">
              <a:buNone/>
              <a:defRPr lang="en-US" sz="3500" b="0" i="0"/>
            </a:lvl1pPr>
          </a:lstStyle>
          <a:p>
            <a:pPr marL="228600" lvl="0" indent="-228600"/>
            <a:r>
              <a:rPr lang="en-US"/>
              <a:t>Click to edit Master subtitle style</a:t>
            </a:r>
          </a:p>
        </p:txBody>
      </p:sp>
    </p:spTree>
    <p:extLst>
      <p:ext uri="{BB962C8B-B14F-4D97-AF65-F5344CB8AC3E}">
        <p14:creationId xmlns:p14="http://schemas.microsoft.com/office/powerpoint/2010/main" val="1946741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82713AA-FAF7-4D64-AB9D-53ACFDBF8B5B}"/>
              </a:ext>
            </a:extLst>
          </p:cNvPr>
          <p:cNvSpPr/>
          <p:nvPr userDrawn="1"/>
        </p:nvSpPr>
        <p:spPr>
          <a:xfrm>
            <a:off x="-1" y="172278"/>
            <a:ext cx="12192000" cy="6559826"/>
          </a:xfrm>
          <a:custGeom>
            <a:avLst/>
            <a:gdLst>
              <a:gd name="connsiteX0" fmla="*/ 5864259 w 12192000"/>
              <a:gd name="connsiteY0" fmla="*/ 2854132 h 6559826"/>
              <a:gd name="connsiteX1" fmla="*/ 5864259 w 12192000"/>
              <a:gd name="connsiteY1" fmla="*/ 5342062 h 6559826"/>
              <a:gd name="connsiteX2" fmla="*/ 6907 w 12192000"/>
              <a:gd name="connsiteY2" fmla="*/ 6559826 h 6559826"/>
              <a:gd name="connsiteX3" fmla="*/ 0 w 12192000"/>
              <a:gd name="connsiteY3" fmla="*/ 6559826 h 6559826"/>
              <a:gd name="connsiteX4" fmla="*/ 0 w 12192000"/>
              <a:gd name="connsiteY4" fmla="*/ 4073332 h 6559826"/>
              <a:gd name="connsiteX5" fmla="*/ 12192000 w 12192000"/>
              <a:gd name="connsiteY5" fmla="*/ 2685378 h 6559826"/>
              <a:gd name="connsiteX6" fmla="*/ 12192000 w 12192000"/>
              <a:gd name="connsiteY6" fmla="*/ 5173308 h 6559826"/>
              <a:gd name="connsiteX7" fmla="*/ 6104805 w 12192000"/>
              <a:gd name="connsiteY7" fmla="*/ 6429182 h 6559826"/>
              <a:gd name="connsiteX8" fmla="*/ 6104805 w 12192000"/>
              <a:gd name="connsiteY8" fmla="*/ 3941252 h 6559826"/>
              <a:gd name="connsiteX9" fmla="*/ 11991762 w 12192000"/>
              <a:gd name="connsiteY9" fmla="*/ 0 h 6559826"/>
              <a:gd name="connsiteX10" fmla="*/ 12192000 w 12192000"/>
              <a:gd name="connsiteY10" fmla="*/ 0 h 6559826"/>
              <a:gd name="connsiteX11" fmla="*/ 12192000 w 12192000"/>
              <a:gd name="connsiteY11" fmla="*/ 2446611 h 6559826"/>
              <a:gd name="connsiteX12" fmla="*/ 6104805 w 12192000"/>
              <a:gd name="connsiteY12" fmla="*/ 3701222 h 6559826"/>
              <a:gd name="connsiteX13" fmla="*/ 6104805 w 12192000"/>
              <a:gd name="connsiteY13" fmla="*/ 1214562 h 655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559826">
                <a:moveTo>
                  <a:pt x="5864259" y="2854132"/>
                </a:moveTo>
                <a:lnTo>
                  <a:pt x="5864259" y="5342062"/>
                </a:lnTo>
                <a:lnTo>
                  <a:pt x="6907" y="6559826"/>
                </a:lnTo>
                <a:lnTo>
                  <a:pt x="0" y="6559826"/>
                </a:lnTo>
                <a:lnTo>
                  <a:pt x="0" y="4073332"/>
                </a:lnTo>
                <a:close/>
                <a:moveTo>
                  <a:pt x="12192000" y="2685378"/>
                </a:moveTo>
                <a:lnTo>
                  <a:pt x="12192000" y="5173308"/>
                </a:lnTo>
                <a:lnTo>
                  <a:pt x="6104805" y="6429182"/>
                </a:lnTo>
                <a:lnTo>
                  <a:pt x="6104805" y="3941252"/>
                </a:lnTo>
                <a:close/>
                <a:moveTo>
                  <a:pt x="11991762" y="0"/>
                </a:moveTo>
                <a:lnTo>
                  <a:pt x="12192000" y="0"/>
                </a:lnTo>
                <a:lnTo>
                  <a:pt x="12192000" y="2446611"/>
                </a:lnTo>
                <a:lnTo>
                  <a:pt x="6104805" y="3701222"/>
                </a:lnTo>
                <a:lnTo>
                  <a:pt x="6104805" y="1214562"/>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 name="Title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0" name="Text Placeholder 2">
            <a:extLst>
              <a:ext uri="{FF2B5EF4-FFF2-40B4-BE49-F238E27FC236}">
                <a16:creationId xmlns:a16="http://schemas.microsoft.com/office/drawing/2014/main" id="{A3B87DE7-6A4B-4A0E-8622-C9BA93F0B364}"/>
              </a:ext>
            </a:extLst>
          </p:cNvPr>
          <p:cNvSpPr>
            <a:spLocks noGrp="1"/>
          </p:cNvSpPr>
          <p:nvPr>
            <p:ph type="body" idx="1"/>
          </p:nvPr>
        </p:nvSpPr>
        <p:spPr>
          <a:xfrm>
            <a:off x="777240" y="2225393"/>
            <a:ext cx="5110693" cy="782638"/>
          </a:xfrm>
        </p:spPr>
        <p:txBody>
          <a:bodyPr vert="horz" lIns="91440" tIns="45720" rIns="91440" bIns="45720" rtlCol="0">
            <a:normAutofit/>
          </a:bodyPr>
          <a:lstStyle>
            <a:lvl1pPr marL="0" indent="0">
              <a:buNone/>
              <a:defRPr lang="en-US" sz="2200"/>
            </a:lvl1pPr>
          </a:lstStyle>
          <a:p>
            <a:pPr marL="228600" lvl="0" indent="-228600"/>
            <a:r>
              <a:rPr lang="en-US"/>
              <a:t>Click to edit Master text styles</a:t>
            </a:r>
          </a:p>
        </p:txBody>
      </p:sp>
    </p:spTree>
    <p:extLst>
      <p:ext uri="{BB962C8B-B14F-4D97-AF65-F5344CB8AC3E}">
        <p14:creationId xmlns:p14="http://schemas.microsoft.com/office/powerpoint/2010/main" val="3472388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0" name="Content Placeholder 2">
            <a:extLst>
              <a:ext uri="{FF2B5EF4-FFF2-40B4-BE49-F238E27FC236}">
                <a16:creationId xmlns:a16="http://schemas.microsoft.com/office/drawing/2014/main" id="{83799919-7F2B-44B7-BF0B-B0CE733AC667}"/>
              </a:ext>
            </a:extLst>
          </p:cNvPr>
          <p:cNvSpPr>
            <a:spLocks noGrp="1"/>
          </p:cNvSpPr>
          <p:nvPr>
            <p:ph idx="1"/>
          </p:nvPr>
        </p:nvSpPr>
        <p:spPr>
          <a:xfrm>
            <a:off x="838200" y="2277755"/>
            <a:ext cx="10515600" cy="389920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1123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5" name="Content Placeholder 2">
            <a:extLst>
              <a:ext uri="{FF2B5EF4-FFF2-40B4-BE49-F238E27FC236}">
                <a16:creationId xmlns:a16="http://schemas.microsoft.com/office/drawing/2014/main" id="{5460D6CB-9BA0-4BA9-9CF5-9D21E9F570CE}"/>
              </a:ext>
            </a:extLst>
          </p:cNvPr>
          <p:cNvSpPr>
            <a:spLocks noGrp="1"/>
          </p:cNvSpPr>
          <p:nvPr>
            <p:ph sz="half" idx="1"/>
          </p:nvPr>
        </p:nvSpPr>
        <p:spPr>
          <a:xfrm>
            <a:off x="838200" y="2277755"/>
            <a:ext cx="5181600" cy="3899207"/>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3">
            <a:extLst>
              <a:ext uri="{FF2B5EF4-FFF2-40B4-BE49-F238E27FC236}">
                <a16:creationId xmlns:a16="http://schemas.microsoft.com/office/drawing/2014/main" id="{EB0DDB5D-8949-4E45-A7CD-0402580BB05B}"/>
              </a:ext>
            </a:extLst>
          </p:cNvPr>
          <p:cNvSpPr>
            <a:spLocks noGrp="1"/>
          </p:cNvSpPr>
          <p:nvPr>
            <p:ph sz="half" idx="2"/>
          </p:nvPr>
        </p:nvSpPr>
        <p:spPr>
          <a:xfrm>
            <a:off x="6172200" y="2277755"/>
            <a:ext cx="5181600" cy="3899208"/>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0607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5" name="Text Placeholder 2">
            <a:extLst>
              <a:ext uri="{FF2B5EF4-FFF2-40B4-BE49-F238E27FC236}">
                <a16:creationId xmlns:a16="http://schemas.microsoft.com/office/drawing/2014/main" id="{82C817C4-D92F-4269-B22D-5C2E522418D8}"/>
              </a:ext>
            </a:extLst>
          </p:cNvPr>
          <p:cNvSpPr>
            <a:spLocks noGrp="1"/>
          </p:cNvSpPr>
          <p:nvPr>
            <p:ph type="body" idx="1"/>
          </p:nvPr>
        </p:nvSpPr>
        <p:spPr>
          <a:xfrm>
            <a:off x="839788" y="2068513"/>
            <a:ext cx="5157787" cy="436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3">
            <a:extLst>
              <a:ext uri="{FF2B5EF4-FFF2-40B4-BE49-F238E27FC236}">
                <a16:creationId xmlns:a16="http://schemas.microsoft.com/office/drawing/2014/main" id="{C61514A7-2DEE-47E3-BCB4-FB81E9981DA7}"/>
              </a:ext>
            </a:extLst>
          </p:cNvPr>
          <p:cNvSpPr>
            <a:spLocks noGrp="1"/>
          </p:cNvSpPr>
          <p:nvPr>
            <p:ph sz="half" idx="2"/>
          </p:nvPr>
        </p:nvSpPr>
        <p:spPr>
          <a:xfrm>
            <a:off x="839788" y="2505075"/>
            <a:ext cx="5157787"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4">
            <a:extLst>
              <a:ext uri="{FF2B5EF4-FFF2-40B4-BE49-F238E27FC236}">
                <a16:creationId xmlns:a16="http://schemas.microsoft.com/office/drawing/2014/main" id="{3455C9D3-0938-4236-8E64-BBF582FCD239}"/>
              </a:ext>
            </a:extLst>
          </p:cNvPr>
          <p:cNvSpPr>
            <a:spLocks noGrp="1"/>
          </p:cNvSpPr>
          <p:nvPr>
            <p:ph type="body" sz="quarter" idx="3"/>
          </p:nvPr>
        </p:nvSpPr>
        <p:spPr>
          <a:xfrm>
            <a:off x="6172200" y="2068511"/>
            <a:ext cx="5183188" cy="43656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Content Placeholder 5">
            <a:extLst>
              <a:ext uri="{FF2B5EF4-FFF2-40B4-BE49-F238E27FC236}">
                <a16:creationId xmlns:a16="http://schemas.microsoft.com/office/drawing/2014/main" id="{7331E254-1410-4989-81DE-84B684ACC71F}"/>
              </a:ext>
            </a:extLst>
          </p:cNvPr>
          <p:cNvSpPr>
            <a:spLocks noGrp="1"/>
          </p:cNvSpPr>
          <p:nvPr>
            <p:ph sz="quarter" idx="4"/>
          </p:nvPr>
        </p:nvSpPr>
        <p:spPr>
          <a:xfrm>
            <a:off x="6172200" y="2505075"/>
            <a:ext cx="5183188"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810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7" name="Title 1">
            <a:extLst>
              <a:ext uri="{FF2B5EF4-FFF2-40B4-BE49-F238E27FC236}">
                <a16:creationId xmlns:a16="http://schemas.microsoft.com/office/drawing/2014/main" id="{F68ABD79-6AF5-4911-BEC2-A492F3ECD83D}"/>
              </a:ext>
            </a:extLst>
          </p:cNvPr>
          <p:cNvSpPr>
            <a:spLocks noGrp="1"/>
          </p:cNvSpPr>
          <p:nvPr>
            <p:ph type="title"/>
          </p:nvPr>
        </p:nvSpPr>
        <p:spPr>
          <a:xfrm>
            <a:off x="839788" y="457200"/>
            <a:ext cx="3932237" cy="1345096"/>
          </a:xfrm>
        </p:spPr>
        <p:txBody>
          <a:bodyPr anchor="b"/>
          <a:lstStyle>
            <a:lvl1pPr>
              <a:defRPr sz="3200"/>
            </a:lvl1pPr>
          </a:lstStyle>
          <a:p>
            <a:r>
              <a:rPr lang="en-US"/>
              <a:t>Click to edit Master title style</a:t>
            </a:r>
          </a:p>
        </p:txBody>
      </p:sp>
      <p:sp>
        <p:nvSpPr>
          <p:cNvPr id="8" name="Text Placeholder 3">
            <a:extLst>
              <a:ext uri="{FF2B5EF4-FFF2-40B4-BE49-F238E27FC236}">
                <a16:creationId xmlns:a16="http://schemas.microsoft.com/office/drawing/2014/main" id="{6489A680-EBE7-45A3-B520-2C50F59C7932}"/>
              </a:ext>
            </a:extLst>
          </p:cNvPr>
          <p:cNvSpPr>
            <a:spLocks noGrp="1"/>
          </p:cNvSpPr>
          <p:nvPr>
            <p:ph type="body" sz="half" idx="2"/>
          </p:nvPr>
        </p:nvSpPr>
        <p:spPr>
          <a:xfrm>
            <a:off x="839788" y="2166148"/>
            <a:ext cx="3932237" cy="3702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Content Placeholder 2">
            <a:extLst>
              <a:ext uri="{FF2B5EF4-FFF2-40B4-BE49-F238E27FC236}">
                <a16:creationId xmlns:a16="http://schemas.microsoft.com/office/drawing/2014/main" id="{202EEB9F-D255-46E9-AFBB-FCC4D93BEFC3}"/>
              </a:ext>
            </a:extLst>
          </p:cNvPr>
          <p:cNvSpPr>
            <a:spLocks noGrp="1"/>
          </p:cNvSpPr>
          <p:nvPr>
            <p:ph idx="1"/>
          </p:nvPr>
        </p:nvSpPr>
        <p:spPr>
          <a:xfrm>
            <a:off x="5183188" y="457201"/>
            <a:ext cx="6172200" cy="5403850"/>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Graphic 15">
            <a:extLst>
              <a:ext uri="{FF2B5EF4-FFF2-40B4-BE49-F238E27FC236}">
                <a16:creationId xmlns:a16="http://schemas.microsoft.com/office/drawing/2014/main" id="{4F729341-632E-4151-9863-D40D91A16F84}"/>
              </a:ext>
            </a:extLst>
          </p:cNvPr>
          <p:cNvSpPr/>
          <p:nvPr userDrawn="1"/>
        </p:nvSpPr>
        <p:spPr>
          <a:xfrm>
            <a:off x="-11174" y="1947672"/>
            <a:ext cx="493776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094843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9" name="Title 1">
            <a:extLst>
              <a:ext uri="{FF2B5EF4-FFF2-40B4-BE49-F238E27FC236}">
                <a16:creationId xmlns:a16="http://schemas.microsoft.com/office/drawing/2014/main" id="{44469CAF-CD13-4CCC-9569-14C8070AB355}"/>
              </a:ext>
            </a:extLst>
          </p:cNvPr>
          <p:cNvSpPr>
            <a:spLocks noGrp="1"/>
          </p:cNvSpPr>
          <p:nvPr>
            <p:ph type="title"/>
          </p:nvPr>
        </p:nvSpPr>
        <p:spPr>
          <a:xfrm>
            <a:off x="839788" y="457200"/>
            <a:ext cx="3932237" cy="1380744"/>
          </a:xfrm>
        </p:spPr>
        <p:txBody>
          <a:bodyPr anchor="b"/>
          <a:lstStyle>
            <a:lvl1pPr>
              <a:defRPr sz="3200"/>
            </a:lvl1pPr>
          </a:lstStyle>
          <a:p>
            <a:r>
              <a:rPr lang="en-US"/>
              <a:t>Click to edit Master title style</a:t>
            </a:r>
            <a:endParaRPr lang="en-US" dirty="0"/>
          </a:p>
        </p:txBody>
      </p:sp>
      <p:sp>
        <p:nvSpPr>
          <p:cNvPr id="10" name="Text Placeholder 3">
            <a:extLst>
              <a:ext uri="{FF2B5EF4-FFF2-40B4-BE49-F238E27FC236}">
                <a16:creationId xmlns:a16="http://schemas.microsoft.com/office/drawing/2014/main" id="{36D4C583-322D-4347-807F-F6D6AF8852A4}"/>
              </a:ext>
            </a:extLst>
          </p:cNvPr>
          <p:cNvSpPr>
            <a:spLocks noGrp="1"/>
          </p:cNvSpPr>
          <p:nvPr>
            <p:ph type="body" sz="half" idx="2"/>
          </p:nvPr>
        </p:nvSpPr>
        <p:spPr>
          <a:xfrm>
            <a:off x="839788" y="2130500"/>
            <a:ext cx="3932237" cy="37384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3" name="Picture Placeholder 12">
            <a:extLst>
              <a:ext uri="{FF2B5EF4-FFF2-40B4-BE49-F238E27FC236}">
                <a16:creationId xmlns:a16="http://schemas.microsoft.com/office/drawing/2014/main" id="{F138DBAD-2265-4E62-AB5B-F66A60D53F27}"/>
              </a:ext>
            </a:extLst>
          </p:cNvPr>
          <p:cNvSpPr>
            <a:spLocks noGrp="1"/>
          </p:cNvSpPr>
          <p:nvPr>
            <p:ph type="pic" idx="1"/>
          </p:nvPr>
        </p:nvSpPr>
        <p:spPr>
          <a:xfrm>
            <a:off x="5519738" y="0"/>
            <a:ext cx="6103620" cy="6857999"/>
          </a:xfrm>
          <a:custGeom>
            <a:avLst/>
            <a:gdLst>
              <a:gd name="connsiteX0" fmla="*/ 3914141 w 6103620"/>
              <a:gd name="connsiteY0" fmla="*/ 914400 h 6857999"/>
              <a:gd name="connsiteX1" fmla="*/ 6103620 w 6103620"/>
              <a:gd name="connsiteY1" fmla="*/ 914400 h 6857999"/>
              <a:gd name="connsiteX2" fmla="*/ 6103620 w 6103620"/>
              <a:gd name="connsiteY2" fmla="*/ 914404 h 6857999"/>
              <a:gd name="connsiteX3" fmla="*/ 4339591 w 6103620"/>
              <a:gd name="connsiteY3" fmla="*/ 6857999 h 6857999"/>
              <a:gd name="connsiteX4" fmla="*/ 2150113 w 6103620"/>
              <a:gd name="connsiteY4" fmla="*/ 6857999 h 6857999"/>
              <a:gd name="connsiteX5" fmla="*/ 1769111 w 6103620"/>
              <a:gd name="connsiteY5" fmla="*/ 0 h 6857999"/>
              <a:gd name="connsiteX6" fmla="*/ 3958591 w 6103620"/>
              <a:gd name="connsiteY6" fmla="*/ 0 h 6857999"/>
              <a:gd name="connsiteX7" fmla="*/ 2189480 w 6103620"/>
              <a:gd name="connsiteY7" fmla="*/ 5943601 h 6857999"/>
              <a:gd name="connsiteX8" fmla="*/ 0 w 6103620"/>
              <a:gd name="connsiteY8" fmla="*/ 59436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03620" h="6857999">
                <a:moveTo>
                  <a:pt x="3914141" y="914400"/>
                </a:moveTo>
                <a:lnTo>
                  <a:pt x="6103620" y="914400"/>
                </a:lnTo>
                <a:lnTo>
                  <a:pt x="6103620" y="914404"/>
                </a:lnTo>
                <a:lnTo>
                  <a:pt x="4339591" y="6857999"/>
                </a:lnTo>
                <a:lnTo>
                  <a:pt x="2150113" y="6857999"/>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6766817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1" name="Title 1">
            <a:extLst>
              <a:ext uri="{FF2B5EF4-FFF2-40B4-BE49-F238E27FC236}">
                <a16:creationId xmlns:a16="http://schemas.microsoft.com/office/drawing/2014/main" id="{AD7B9076-7693-4C5F-8305-D5529FF8077A}"/>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EMPTY SLIDE</a:t>
            </a:r>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418320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2266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61FE90B3-361E-4150-BE53-368ADEA27D72}"/>
              </a:ext>
            </a:extLst>
          </p:cNvPr>
          <p:cNvSpPr>
            <a:spLocks noGrp="1"/>
          </p:cNvSpPr>
          <p:nvPr>
            <p:ph type="pic" sz="quarter" idx="14"/>
          </p:nvPr>
        </p:nvSpPr>
        <p:spPr>
          <a:xfrm>
            <a:off x="-1" y="130966"/>
            <a:ext cx="12192000" cy="6602574"/>
          </a:xfrm>
          <a:custGeom>
            <a:avLst/>
            <a:gdLst>
              <a:gd name="connsiteX0" fmla="*/ 5864259 w 12192000"/>
              <a:gd name="connsiteY0" fmla="*/ 2895444 h 6602574"/>
              <a:gd name="connsiteX1" fmla="*/ 5864259 w 12192000"/>
              <a:gd name="connsiteY1" fmla="*/ 5383374 h 6602574"/>
              <a:gd name="connsiteX2" fmla="*/ 0 w 12192000"/>
              <a:gd name="connsiteY2" fmla="*/ 6602574 h 6602574"/>
              <a:gd name="connsiteX3" fmla="*/ 0 w 12192000"/>
              <a:gd name="connsiteY3" fmla="*/ 4114644 h 6602574"/>
              <a:gd name="connsiteX4" fmla="*/ 12192000 w 12192000"/>
              <a:gd name="connsiteY4" fmla="*/ 2726690 h 6602574"/>
              <a:gd name="connsiteX5" fmla="*/ 12192000 w 12192000"/>
              <a:gd name="connsiteY5" fmla="*/ 5214620 h 6602574"/>
              <a:gd name="connsiteX6" fmla="*/ 6104805 w 12192000"/>
              <a:gd name="connsiteY6" fmla="*/ 6470494 h 6602574"/>
              <a:gd name="connsiteX7" fmla="*/ 6104805 w 12192000"/>
              <a:gd name="connsiteY7" fmla="*/ 3982564 h 6602574"/>
              <a:gd name="connsiteX8" fmla="*/ 12192000 w 12192000"/>
              <a:gd name="connsiteY8" fmla="*/ 0 h 6602574"/>
              <a:gd name="connsiteX9" fmla="*/ 12192000 w 12192000"/>
              <a:gd name="connsiteY9" fmla="*/ 2487923 h 6602574"/>
              <a:gd name="connsiteX10" fmla="*/ 6104805 w 12192000"/>
              <a:gd name="connsiteY10" fmla="*/ 3742534 h 6602574"/>
              <a:gd name="connsiteX11" fmla="*/ 6104805 w 12192000"/>
              <a:gd name="connsiteY11" fmla="*/ 1255874 h 660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602574">
                <a:moveTo>
                  <a:pt x="5864259" y="2895444"/>
                </a:moveTo>
                <a:lnTo>
                  <a:pt x="5864259" y="5383374"/>
                </a:lnTo>
                <a:lnTo>
                  <a:pt x="0" y="6602574"/>
                </a:lnTo>
                <a:lnTo>
                  <a:pt x="0" y="4114644"/>
                </a:lnTo>
                <a:close/>
                <a:moveTo>
                  <a:pt x="12192000" y="2726690"/>
                </a:moveTo>
                <a:lnTo>
                  <a:pt x="12192000" y="5214620"/>
                </a:lnTo>
                <a:lnTo>
                  <a:pt x="6104805" y="6470494"/>
                </a:lnTo>
                <a:lnTo>
                  <a:pt x="6104805" y="3982564"/>
                </a:lnTo>
                <a:close/>
                <a:moveTo>
                  <a:pt x="12192000" y="0"/>
                </a:moveTo>
                <a:lnTo>
                  <a:pt x="12192000" y="2487923"/>
                </a:lnTo>
                <a:lnTo>
                  <a:pt x="6104805" y="3742534"/>
                </a:lnTo>
                <a:lnTo>
                  <a:pt x="6104805" y="1255874"/>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2" name="Title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1" name="Text Placeholder 17">
            <a:extLst>
              <a:ext uri="{FF2B5EF4-FFF2-40B4-BE49-F238E27FC236}">
                <a16:creationId xmlns:a16="http://schemas.microsoft.com/office/drawing/2014/main" id="{18AF4189-33DF-9B46-9624-C722FCE07DB4}"/>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Tree>
    <p:extLst>
      <p:ext uri="{BB962C8B-B14F-4D97-AF65-F5344CB8AC3E}">
        <p14:creationId xmlns:p14="http://schemas.microsoft.com/office/powerpoint/2010/main" val="38234773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anual">
    <p:bg>
      <p:bgPr>
        <a:solidFill>
          <a:schemeClr val="accent6"/>
        </a:solidFill>
        <a:effectLst/>
      </p:bgPr>
    </p:bg>
    <p:spTree>
      <p:nvGrpSpPr>
        <p:cNvPr id="1" name=""/>
        <p:cNvGrpSpPr/>
        <p:nvPr/>
      </p:nvGrpSpPr>
      <p:grpSpPr>
        <a:xfrm>
          <a:off x="0" y="0"/>
          <a:ext cx="0" cy="0"/>
          <a:chOff x="0" y="0"/>
          <a:chExt cx="0" cy="0"/>
        </a:xfrm>
      </p:grpSpPr>
      <p:sp>
        <p:nvSpPr>
          <p:cNvPr id="31" name="Text Placeholder 21">
            <a:extLst>
              <a:ext uri="{FF2B5EF4-FFF2-40B4-BE49-F238E27FC236}">
                <a16:creationId xmlns:a16="http://schemas.microsoft.com/office/drawing/2014/main" id="{10000CCD-6AFF-4E65-8858-5502306E5811}"/>
              </a:ext>
            </a:extLst>
          </p:cNvPr>
          <p:cNvSpPr>
            <a:spLocks noGrp="1"/>
          </p:cNvSpPr>
          <p:nvPr>
            <p:ph type="body" sz="quarter" idx="13" hasCustomPrompt="1"/>
          </p:nvPr>
        </p:nvSpPr>
        <p:spPr>
          <a:xfrm>
            <a:off x="855578"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1</a:t>
            </a:r>
            <a:endParaRPr lang="ru-RU" dirty="0"/>
          </a:p>
        </p:txBody>
      </p:sp>
      <p:sp>
        <p:nvSpPr>
          <p:cNvPr id="32" name="Text Placeholder 24">
            <a:extLst>
              <a:ext uri="{FF2B5EF4-FFF2-40B4-BE49-F238E27FC236}">
                <a16:creationId xmlns:a16="http://schemas.microsoft.com/office/drawing/2014/main" id="{D5D777E5-98F6-416A-8D23-3399269D85CB}"/>
              </a:ext>
            </a:extLst>
          </p:cNvPr>
          <p:cNvSpPr>
            <a:spLocks noGrp="1"/>
          </p:cNvSpPr>
          <p:nvPr>
            <p:ph type="body" sz="quarter" idx="14"/>
          </p:nvPr>
        </p:nvSpPr>
        <p:spPr>
          <a:xfrm>
            <a:off x="1442535" y="1998209"/>
            <a:ext cx="3103110"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Click to edit Master text styles</a:t>
            </a:r>
          </a:p>
        </p:txBody>
      </p:sp>
      <p:sp>
        <p:nvSpPr>
          <p:cNvPr id="33" name="Text Placeholder 21">
            <a:extLst>
              <a:ext uri="{FF2B5EF4-FFF2-40B4-BE49-F238E27FC236}">
                <a16:creationId xmlns:a16="http://schemas.microsoft.com/office/drawing/2014/main" id="{C979BADF-99B5-4C91-AAE5-FC2C4DBEDE20}"/>
              </a:ext>
            </a:extLst>
          </p:cNvPr>
          <p:cNvSpPr>
            <a:spLocks noGrp="1"/>
          </p:cNvSpPr>
          <p:nvPr>
            <p:ph type="body" sz="quarter" idx="15" hasCustomPrompt="1"/>
          </p:nvPr>
        </p:nvSpPr>
        <p:spPr>
          <a:xfrm>
            <a:off x="4820642"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2</a:t>
            </a:r>
            <a:endParaRPr lang="ru-RU" dirty="0"/>
          </a:p>
        </p:txBody>
      </p:sp>
      <p:sp>
        <p:nvSpPr>
          <p:cNvPr id="34" name="Text Placeholder 24">
            <a:extLst>
              <a:ext uri="{FF2B5EF4-FFF2-40B4-BE49-F238E27FC236}">
                <a16:creationId xmlns:a16="http://schemas.microsoft.com/office/drawing/2014/main" id="{6706F6A2-1599-4D73-9288-3ECEACDDCAEA}"/>
              </a:ext>
            </a:extLst>
          </p:cNvPr>
          <p:cNvSpPr>
            <a:spLocks noGrp="1"/>
          </p:cNvSpPr>
          <p:nvPr>
            <p:ph type="body" sz="quarter" idx="16"/>
          </p:nvPr>
        </p:nvSpPr>
        <p:spPr>
          <a:xfrm>
            <a:off x="5477939" y="1998209"/>
            <a:ext cx="2243918"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Click to edit Master text styles</a:t>
            </a:r>
          </a:p>
        </p:txBody>
      </p:sp>
      <p:sp>
        <p:nvSpPr>
          <p:cNvPr id="35" name="Text Placeholder 21">
            <a:extLst>
              <a:ext uri="{FF2B5EF4-FFF2-40B4-BE49-F238E27FC236}">
                <a16:creationId xmlns:a16="http://schemas.microsoft.com/office/drawing/2014/main" id="{BAE5E245-1702-4722-895D-0808BB0A868A}"/>
              </a:ext>
            </a:extLst>
          </p:cNvPr>
          <p:cNvSpPr>
            <a:spLocks noGrp="1"/>
          </p:cNvSpPr>
          <p:nvPr>
            <p:ph type="body" sz="quarter" idx="17" hasCustomPrompt="1"/>
          </p:nvPr>
        </p:nvSpPr>
        <p:spPr>
          <a:xfrm>
            <a:off x="7906755" y="1991988"/>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3</a:t>
            </a:r>
            <a:endParaRPr lang="ru-RU" dirty="0"/>
          </a:p>
        </p:txBody>
      </p:sp>
      <p:sp>
        <p:nvSpPr>
          <p:cNvPr id="36" name="Text Placeholder 24">
            <a:extLst>
              <a:ext uri="{FF2B5EF4-FFF2-40B4-BE49-F238E27FC236}">
                <a16:creationId xmlns:a16="http://schemas.microsoft.com/office/drawing/2014/main" id="{3701E665-3CED-413C-BAC6-CE003B1494EA}"/>
              </a:ext>
            </a:extLst>
          </p:cNvPr>
          <p:cNvSpPr>
            <a:spLocks noGrp="1"/>
          </p:cNvSpPr>
          <p:nvPr>
            <p:ph type="body" sz="quarter" idx="18"/>
          </p:nvPr>
        </p:nvSpPr>
        <p:spPr>
          <a:xfrm>
            <a:off x="8564052" y="2015988"/>
            <a:ext cx="2959116"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Click to edit Master text styles</a:t>
            </a:r>
          </a:p>
        </p:txBody>
      </p:sp>
      <p:sp>
        <p:nvSpPr>
          <p:cNvPr id="37" name="Text Placeholder 24">
            <a:extLst>
              <a:ext uri="{FF2B5EF4-FFF2-40B4-BE49-F238E27FC236}">
                <a16:creationId xmlns:a16="http://schemas.microsoft.com/office/drawing/2014/main" id="{E01406B4-D44B-4D1E-91F3-D87541EAD4CE}"/>
              </a:ext>
            </a:extLst>
          </p:cNvPr>
          <p:cNvSpPr>
            <a:spLocks noGrp="1"/>
          </p:cNvSpPr>
          <p:nvPr>
            <p:ph type="body" sz="quarter" idx="19"/>
          </p:nvPr>
        </p:nvSpPr>
        <p:spPr>
          <a:xfrm>
            <a:off x="1020059"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38" name="Text Placeholder 24">
            <a:extLst>
              <a:ext uri="{FF2B5EF4-FFF2-40B4-BE49-F238E27FC236}">
                <a16:creationId xmlns:a16="http://schemas.microsoft.com/office/drawing/2014/main" id="{9AAD5CF9-9A59-4C5F-8C29-B92AD6012119}"/>
              </a:ext>
            </a:extLst>
          </p:cNvPr>
          <p:cNvSpPr>
            <a:spLocks noGrp="1"/>
          </p:cNvSpPr>
          <p:nvPr>
            <p:ph type="body" sz="quarter" idx="20"/>
          </p:nvPr>
        </p:nvSpPr>
        <p:spPr>
          <a:xfrm>
            <a:off x="2718684"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39" name="Text Placeholder 24">
            <a:extLst>
              <a:ext uri="{FF2B5EF4-FFF2-40B4-BE49-F238E27FC236}">
                <a16:creationId xmlns:a16="http://schemas.microsoft.com/office/drawing/2014/main" id="{C6725172-65CC-4645-B23F-E77886468F31}"/>
              </a:ext>
            </a:extLst>
          </p:cNvPr>
          <p:cNvSpPr>
            <a:spLocks noGrp="1"/>
          </p:cNvSpPr>
          <p:nvPr>
            <p:ph type="body" sz="quarter" idx="21"/>
          </p:nvPr>
        </p:nvSpPr>
        <p:spPr>
          <a:xfrm>
            <a:off x="4794793" y="2927531"/>
            <a:ext cx="2599197"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40" name="Text Placeholder 24">
            <a:extLst>
              <a:ext uri="{FF2B5EF4-FFF2-40B4-BE49-F238E27FC236}">
                <a16:creationId xmlns:a16="http://schemas.microsoft.com/office/drawing/2014/main" id="{0EA5E6CA-5C78-4B75-BA22-59750E7D4501}"/>
              </a:ext>
            </a:extLst>
          </p:cNvPr>
          <p:cNvSpPr>
            <a:spLocks noGrp="1"/>
          </p:cNvSpPr>
          <p:nvPr>
            <p:ph type="body" sz="quarter" idx="22"/>
          </p:nvPr>
        </p:nvSpPr>
        <p:spPr>
          <a:xfrm>
            <a:off x="7876955" y="2925988"/>
            <a:ext cx="3726423"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41" name="Text Placeholder 24">
            <a:extLst>
              <a:ext uri="{FF2B5EF4-FFF2-40B4-BE49-F238E27FC236}">
                <a16:creationId xmlns:a16="http://schemas.microsoft.com/office/drawing/2014/main" id="{E1C61752-F57C-4FBF-93F3-06F43CCA43C8}"/>
              </a:ext>
            </a:extLst>
          </p:cNvPr>
          <p:cNvSpPr>
            <a:spLocks noGrp="1"/>
          </p:cNvSpPr>
          <p:nvPr>
            <p:ph type="body" sz="quarter" idx="23"/>
          </p:nvPr>
        </p:nvSpPr>
        <p:spPr>
          <a:xfrm>
            <a:off x="1284133" y="5751926"/>
            <a:ext cx="9623735" cy="470478"/>
          </a:xfrm>
        </p:spPr>
        <p:txBody>
          <a:bodyPr>
            <a:normAutofit/>
          </a:bodyPr>
          <a:lstStyle>
            <a:lvl1pPr marL="0" indent="0" algn="ctr">
              <a:buNone/>
              <a:defRPr sz="1600" b="0">
                <a:solidFill>
                  <a:schemeClr val="tx2"/>
                </a:solidFill>
                <a:latin typeface="+mn-lt"/>
              </a:defRPr>
            </a:lvl1pPr>
          </a:lstStyle>
          <a:p>
            <a:pPr lvl="0"/>
            <a:r>
              <a:rPr lang="en-US"/>
              <a:t>Click to edit Master text styles</a:t>
            </a:r>
          </a:p>
        </p:txBody>
      </p:sp>
      <p:sp>
        <p:nvSpPr>
          <p:cNvPr id="42" name="Text Placeholder 24">
            <a:extLst>
              <a:ext uri="{FF2B5EF4-FFF2-40B4-BE49-F238E27FC236}">
                <a16:creationId xmlns:a16="http://schemas.microsoft.com/office/drawing/2014/main" id="{E0232175-FB97-4039-8136-B9DD27441C05}"/>
              </a:ext>
            </a:extLst>
          </p:cNvPr>
          <p:cNvSpPr>
            <a:spLocks noGrp="1"/>
          </p:cNvSpPr>
          <p:nvPr>
            <p:ph type="body" sz="quarter" idx="24"/>
          </p:nvPr>
        </p:nvSpPr>
        <p:spPr>
          <a:xfrm>
            <a:off x="4794791" y="4893792"/>
            <a:ext cx="2599199" cy="615026"/>
          </a:xfrm>
        </p:spPr>
        <p:txBody>
          <a:bodyPr>
            <a:normAutofit/>
          </a:bodyPr>
          <a:lstStyle>
            <a:lvl1pPr marL="0" indent="0">
              <a:buNone/>
              <a:defRPr sz="1600" b="0">
                <a:solidFill>
                  <a:schemeClr val="bg2"/>
                </a:solidFill>
                <a:latin typeface="+mn-lt"/>
              </a:defRPr>
            </a:lvl1pPr>
          </a:lstStyle>
          <a:p>
            <a:pPr lvl="0"/>
            <a:r>
              <a:rPr lang="en-US"/>
              <a:t>Click to edit Master text styles</a:t>
            </a:r>
          </a:p>
        </p:txBody>
      </p:sp>
      <p:sp>
        <p:nvSpPr>
          <p:cNvPr id="43" name="Text Placeholder 24">
            <a:extLst>
              <a:ext uri="{FF2B5EF4-FFF2-40B4-BE49-F238E27FC236}">
                <a16:creationId xmlns:a16="http://schemas.microsoft.com/office/drawing/2014/main" id="{6E5262C3-0603-403F-AB36-FB4EB9FC7BCB}"/>
              </a:ext>
            </a:extLst>
          </p:cNvPr>
          <p:cNvSpPr>
            <a:spLocks noGrp="1"/>
          </p:cNvSpPr>
          <p:nvPr>
            <p:ph type="body" sz="quarter" idx="25"/>
          </p:nvPr>
        </p:nvSpPr>
        <p:spPr>
          <a:xfrm>
            <a:off x="7890713" y="4893792"/>
            <a:ext cx="3712665" cy="615026"/>
          </a:xfrm>
        </p:spPr>
        <p:txBody>
          <a:bodyPr>
            <a:normAutofit/>
          </a:bodyPr>
          <a:lstStyle>
            <a:lvl1pPr marL="0" indent="0">
              <a:buNone/>
              <a:defRPr sz="1600" b="0">
                <a:solidFill>
                  <a:schemeClr val="bg2"/>
                </a:solidFill>
                <a:latin typeface="+mn-lt"/>
              </a:defRPr>
            </a:lvl1pPr>
          </a:lstStyle>
          <a:p>
            <a:pPr lvl="0"/>
            <a:r>
              <a:rPr lang="en-US"/>
              <a:t>Click to edit Master text styles</a:t>
            </a:r>
          </a:p>
        </p:txBody>
      </p:sp>
      <p:sp>
        <p:nvSpPr>
          <p:cNvPr id="44" name="Picture Placeholder 12">
            <a:extLst>
              <a:ext uri="{FF2B5EF4-FFF2-40B4-BE49-F238E27FC236}">
                <a16:creationId xmlns:a16="http://schemas.microsoft.com/office/drawing/2014/main" id="{D2FBACFC-8B68-4A37-95A4-26BE5A23D759}"/>
              </a:ext>
            </a:extLst>
          </p:cNvPr>
          <p:cNvSpPr>
            <a:spLocks noGrp="1"/>
          </p:cNvSpPr>
          <p:nvPr>
            <p:ph type="pic" sz="quarter" idx="37"/>
          </p:nvPr>
        </p:nvSpPr>
        <p:spPr>
          <a:xfrm>
            <a:off x="1020058" y="3800404"/>
            <a:ext cx="3273552" cy="1618488"/>
          </a:xfrm>
        </p:spPr>
        <p:txBody>
          <a:bodyPr anchor="ctr" anchorCtr="0">
            <a:no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46" name="Picture Placeholder 12">
            <a:extLst>
              <a:ext uri="{FF2B5EF4-FFF2-40B4-BE49-F238E27FC236}">
                <a16:creationId xmlns:a16="http://schemas.microsoft.com/office/drawing/2014/main" id="{5A6A36C6-8489-4333-927A-141D8F98AE50}"/>
              </a:ext>
            </a:extLst>
          </p:cNvPr>
          <p:cNvSpPr>
            <a:spLocks noGrp="1"/>
          </p:cNvSpPr>
          <p:nvPr>
            <p:ph type="pic" sz="quarter" idx="43"/>
          </p:nvPr>
        </p:nvSpPr>
        <p:spPr>
          <a:xfrm>
            <a:off x="4794792" y="3864572"/>
            <a:ext cx="2599199" cy="896112"/>
          </a:xfrm>
        </p:spPr>
        <p:txBody>
          <a:bodyPr anchor="ctr" anchorCtr="0">
            <a:no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47" name="Picture Placeholder 9">
            <a:extLst>
              <a:ext uri="{FF2B5EF4-FFF2-40B4-BE49-F238E27FC236}">
                <a16:creationId xmlns:a16="http://schemas.microsoft.com/office/drawing/2014/main" id="{BB2DF986-C446-4302-9099-B1512AD5D8CA}"/>
              </a:ext>
            </a:extLst>
          </p:cNvPr>
          <p:cNvSpPr>
            <a:spLocks noGrp="1"/>
          </p:cNvSpPr>
          <p:nvPr>
            <p:ph type="pic" sz="quarter" idx="44"/>
          </p:nvPr>
        </p:nvSpPr>
        <p:spPr>
          <a:xfrm>
            <a:off x="7876955" y="3864572"/>
            <a:ext cx="2599200" cy="896400"/>
          </a:xfrm>
        </p:spPr>
        <p:txBody>
          <a:bodyPr anchor="ctr" anchorCtr="0">
            <a:norm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22" name="Title 1">
            <a:extLst>
              <a:ext uri="{FF2B5EF4-FFF2-40B4-BE49-F238E27FC236}">
                <a16:creationId xmlns:a16="http://schemas.microsoft.com/office/drawing/2014/main" id="{BB58C539-3FDE-4755-BEB4-C953AA292673}"/>
              </a:ext>
            </a:extLst>
          </p:cNvPr>
          <p:cNvSpPr>
            <a:spLocks noGrp="1"/>
          </p:cNvSpPr>
          <p:nvPr>
            <p:ph type="title" hasCustomPrompt="1"/>
          </p:nvPr>
        </p:nvSpPr>
        <p:spPr>
          <a:xfrm>
            <a:off x="774032" y="741320"/>
            <a:ext cx="10506743" cy="782638"/>
          </a:xfrm>
        </p:spPr>
        <p:txBody>
          <a:bodyPr>
            <a:normAutofit/>
          </a:bodyPr>
          <a:lstStyle>
            <a:lvl1pPr algn="l">
              <a:defRPr sz="4000" b="1">
                <a:solidFill>
                  <a:schemeClr val="bg1"/>
                </a:solidFill>
              </a:defRPr>
            </a:lvl1pPr>
          </a:lstStyle>
          <a:p>
            <a:r>
              <a:rPr lang="en-US" dirty="0"/>
              <a:t>HOW TO USE THIS TEMPALTE</a:t>
            </a:r>
            <a:endParaRPr lang="ru-RU" dirty="0"/>
          </a:p>
        </p:txBody>
      </p:sp>
      <p:sp>
        <p:nvSpPr>
          <p:cNvPr id="23" name="Graphic 15">
            <a:extLst>
              <a:ext uri="{FF2B5EF4-FFF2-40B4-BE49-F238E27FC236}">
                <a16:creationId xmlns:a16="http://schemas.microsoft.com/office/drawing/2014/main" id="{8EDA54DA-ED01-4416-96BF-C8968F4684B4}"/>
              </a:ext>
            </a:extLst>
          </p:cNvPr>
          <p:cNvSpPr/>
          <p:nvPr userDrawn="1"/>
        </p:nvSpPr>
        <p:spPr>
          <a:xfrm>
            <a:off x="-11173" y="1610268"/>
            <a:ext cx="9252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1138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9D8367A5-C050-47FB-A1BD-54CD13DE3A0F}"/>
              </a:ext>
            </a:extLst>
          </p:cNvPr>
          <p:cNvSpPr>
            <a:spLocks noGrp="1"/>
          </p:cNvSpPr>
          <p:nvPr>
            <p:ph type="pic" sz="quarter" idx="16"/>
          </p:nvPr>
        </p:nvSpPr>
        <p:spPr>
          <a:xfrm>
            <a:off x="5519738" y="0"/>
            <a:ext cx="6103621" cy="6858000"/>
          </a:xfrm>
          <a:custGeom>
            <a:avLst/>
            <a:gdLst>
              <a:gd name="connsiteX0" fmla="*/ 3914141 w 6103621"/>
              <a:gd name="connsiteY0" fmla="*/ 914400 h 6858000"/>
              <a:gd name="connsiteX1" fmla="*/ 6103621 w 6103621"/>
              <a:gd name="connsiteY1" fmla="*/ 914400 h 6858000"/>
              <a:gd name="connsiteX2" fmla="*/ 4339591 w 6103621"/>
              <a:gd name="connsiteY2" fmla="*/ 6858000 h 6858000"/>
              <a:gd name="connsiteX3" fmla="*/ 2150112 w 6103621"/>
              <a:gd name="connsiteY3" fmla="*/ 6858000 h 6858000"/>
              <a:gd name="connsiteX4" fmla="*/ 1769111 w 6103621"/>
              <a:gd name="connsiteY4" fmla="*/ 0 h 6858000"/>
              <a:gd name="connsiteX5" fmla="*/ 3958591 w 6103621"/>
              <a:gd name="connsiteY5" fmla="*/ 0 h 6858000"/>
              <a:gd name="connsiteX6" fmla="*/ 2189480 w 6103621"/>
              <a:gd name="connsiteY6" fmla="*/ 5943601 h 6858000"/>
              <a:gd name="connsiteX7" fmla="*/ 0 w 6103621"/>
              <a:gd name="connsiteY7" fmla="*/ 59436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3621" h="6858000">
                <a:moveTo>
                  <a:pt x="3914141" y="914400"/>
                </a:moveTo>
                <a:lnTo>
                  <a:pt x="6103621" y="914400"/>
                </a:lnTo>
                <a:lnTo>
                  <a:pt x="4339591" y="6858000"/>
                </a:lnTo>
                <a:lnTo>
                  <a:pt x="2150112" y="6858000"/>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ext Placeholder 14">
            <a:extLst>
              <a:ext uri="{FF2B5EF4-FFF2-40B4-BE49-F238E27FC236}">
                <a16:creationId xmlns:a16="http://schemas.microsoft.com/office/drawing/2014/main" id="{302F0820-F94A-40EF-B3BE-26CD0CB55173}"/>
              </a:ext>
            </a:extLst>
          </p:cNvPr>
          <p:cNvSpPr>
            <a:spLocks noGrp="1"/>
          </p:cNvSpPr>
          <p:nvPr>
            <p:ph type="body" sz="quarter" idx="15"/>
          </p:nvPr>
        </p:nvSpPr>
        <p:spPr>
          <a:xfrm>
            <a:off x="774032" y="3074529"/>
            <a:ext cx="4421856"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Click to edit Master text styles</a:t>
            </a:r>
          </a:p>
        </p:txBody>
      </p:sp>
      <p:sp>
        <p:nvSpPr>
          <p:cNvPr id="21" name="Title 1">
            <a:extLst>
              <a:ext uri="{FF2B5EF4-FFF2-40B4-BE49-F238E27FC236}">
                <a16:creationId xmlns:a16="http://schemas.microsoft.com/office/drawing/2014/main" id="{33528AEE-54AB-4366-9576-BBA1CE5F3A54}"/>
              </a:ext>
            </a:extLst>
          </p:cNvPr>
          <p:cNvSpPr>
            <a:spLocks noGrp="1"/>
          </p:cNvSpPr>
          <p:nvPr>
            <p:ph type="title" hasCustomPrompt="1"/>
          </p:nvPr>
        </p:nvSpPr>
        <p:spPr>
          <a:xfrm>
            <a:off x="774032" y="1032746"/>
            <a:ext cx="5056083" cy="782638"/>
          </a:xfrm>
        </p:spPr>
        <p:txBody>
          <a:bodyPr>
            <a:normAutofit/>
          </a:bodyPr>
          <a:lstStyle>
            <a:lvl1pPr algn="l">
              <a:defRPr sz="4000" b="1">
                <a:solidFill>
                  <a:schemeClr val="bg1"/>
                </a:solidFill>
              </a:defRPr>
            </a:lvl1pPr>
          </a:lstStyle>
          <a:p>
            <a:r>
              <a:rPr lang="en-US" dirty="0"/>
              <a:t>TEXT LAYOUT 1</a:t>
            </a:r>
            <a:endParaRPr lang="ru-RU" dirty="0"/>
          </a:p>
        </p:txBody>
      </p:sp>
      <p:sp>
        <p:nvSpPr>
          <p:cNvPr id="22" name="Text Placeholder 17">
            <a:extLst>
              <a:ext uri="{FF2B5EF4-FFF2-40B4-BE49-F238E27FC236}">
                <a16:creationId xmlns:a16="http://schemas.microsoft.com/office/drawing/2014/main" id="{A1867536-E941-4FED-8B68-2609143C2A78}"/>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721395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B2044CCF-605D-4D6E-A41D-D6AED53B2233}"/>
              </a:ext>
            </a:extLst>
          </p:cNvPr>
          <p:cNvSpPr>
            <a:spLocks noGrp="1"/>
          </p:cNvSpPr>
          <p:nvPr>
            <p:ph type="pic" sz="quarter" idx="16"/>
          </p:nvPr>
        </p:nvSpPr>
        <p:spPr>
          <a:xfrm>
            <a:off x="0" y="404811"/>
            <a:ext cx="6108872" cy="5485128"/>
          </a:xfrm>
          <a:custGeom>
            <a:avLst/>
            <a:gdLst>
              <a:gd name="connsiteX0" fmla="*/ 0 w 6108872"/>
              <a:gd name="connsiteY0" fmla="*/ 2203471 h 5485128"/>
              <a:gd name="connsiteX1" fmla="*/ 6108872 w 6108872"/>
              <a:gd name="connsiteY1" fmla="*/ 3505695 h 5485128"/>
              <a:gd name="connsiteX2" fmla="*/ 6108872 w 6108872"/>
              <a:gd name="connsiteY2" fmla="*/ 5485128 h 5485128"/>
              <a:gd name="connsiteX3" fmla="*/ 0 w 6108872"/>
              <a:gd name="connsiteY3" fmla="*/ 4182903 h 5485128"/>
              <a:gd name="connsiteX4" fmla="*/ 0 w 6108872"/>
              <a:gd name="connsiteY4" fmla="*/ 0 h 5485128"/>
              <a:gd name="connsiteX5" fmla="*/ 6108872 w 6108872"/>
              <a:gd name="connsiteY5" fmla="*/ 1302225 h 5485128"/>
              <a:gd name="connsiteX6" fmla="*/ 6108872 w 6108872"/>
              <a:gd name="connsiteY6" fmla="*/ 3281657 h 5485128"/>
              <a:gd name="connsiteX7" fmla="*/ 0 w 6108872"/>
              <a:gd name="connsiteY7" fmla="*/ 1979432 h 5485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8872" h="5485128">
                <a:moveTo>
                  <a:pt x="0" y="2203471"/>
                </a:moveTo>
                <a:lnTo>
                  <a:pt x="6108872" y="3505695"/>
                </a:lnTo>
                <a:lnTo>
                  <a:pt x="6108872" y="5485128"/>
                </a:lnTo>
                <a:lnTo>
                  <a:pt x="0" y="4182903"/>
                </a:lnTo>
                <a:close/>
                <a:moveTo>
                  <a:pt x="0" y="0"/>
                </a:moveTo>
                <a:lnTo>
                  <a:pt x="6108872" y="1302225"/>
                </a:lnTo>
                <a:lnTo>
                  <a:pt x="6108872" y="3281657"/>
                </a:lnTo>
                <a:lnTo>
                  <a:pt x="0" y="1979432"/>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6" name="Text Placeholder 14">
            <a:extLst>
              <a:ext uri="{FF2B5EF4-FFF2-40B4-BE49-F238E27FC236}">
                <a16:creationId xmlns:a16="http://schemas.microsoft.com/office/drawing/2014/main" id="{E7F180F3-53B1-4A31-82A4-E6F9B5D8D8A3}"/>
              </a:ext>
            </a:extLst>
          </p:cNvPr>
          <p:cNvSpPr>
            <a:spLocks noGrp="1"/>
          </p:cNvSpPr>
          <p:nvPr>
            <p:ph type="body" sz="quarter" idx="15"/>
          </p:nvPr>
        </p:nvSpPr>
        <p:spPr>
          <a:xfrm>
            <a:off x="6881205" y="3090572"/>
            <a:ext cx="4421857"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Click to edit Master text styles</a:t>
            </a:r>
          </a:p>
        </p:txBody>
      </p:sp>
      <p:sp>
        <p:nvSpPr>
          <p:cNvPr id="17" name="Title 1">
            <a:extLst>
              <a:ext uri="{FF2B5EF4-FFF2-40B4-BE49-F238E27FC236}">
                <a16:creationId xmlns:a16="http://schemas.microsoft.com/office/drawing/2014/main" id="{BD523330-9E96-4C6E-B5A4-6B543D365FA1}"/>
              </a:ext>
            </a:extLst>
          </p:cNvPr>
          <p:cNvSpPr>
            <a:spLocks noGrp="1"/>
          </p:cNvSpPr>
          <p:nvPr>
            <p:ph type="title" hasCustomPrompt="1"/>
          </p:nvPr>
        </p:nvSpPr>
        <p:spPr>
          <a:xfrm>
            <a:off x="6881206" y="1046140"/>
            <a:ext cx="5056083" cy="782638"/>
          </a:xfrm>
        </p:spPr>
        <p:txBody>
          <a:bodyPr>
            <a:normAutofit/>
          </a:bodyPr>
          <a:lstStyle>
            <a:lvl1pPr algn="l">
              <a:defRPr sz="4000" b="1">
                <a:solidFill>
                  <a:schemeClr val="bg1"/>
                </a:solidFill>
              </a:defRPr>
            </a:lvl1pPr>
          </a:lstStyle>
          <a:p>
            <a:r>
              <a:rPr lang="en-US" dirty="0"/>
              <a:t>TEXT LAYOUT 2</a:t>
            </a:r>
            <a:endParaRPr lang="ru-RU" dirty="0"/>
          </a:p>
        </p:txBody>
      </p:sp>
      <p:sp>
        <p:nvSpPr>
          <p:cNvPr id="18" name="Text Placeholder 17">
            <a:extLst>
              <a:ext uri="{FF2B5EF4-FFF2-40B4-BE49-F238E27FC236}">
                <a16:creationId xmlns:a16="http://schemas.microsoft.com/office/drawing/2014/main" id="{1A08F6B3-0ADA-4ECF-8D25-7DFE4A36411B}"/>
              </a:ext>
            </a:extLst>
          </p:cNvPr>
          <p:cNvSpPr>
            <a:spLocks noGrp="1"/>
          </p:cNvSpPr>
          <p:nvPr>
            <p:ph type="body" sz="quarter" idx="13" hasCustomPrompt="1"/>
          </p:nvPr>
        </p:nvSpPr>
        <p:spPr>
          <a:xfrm>
            <a:off x="6881206" y="2241515"/>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9" name="Graphic 15">
            <a:extLst>
              <a:ext uri="{FF2B5EF4-FFF2-40B4-BE49-F238E27FC236}">
                <a16:creationId xmlns:a16="http://schemas.microsoft.com/office/drawing/2014/main" id="{5CCECBFE-3C2B-4492-BCDA-1EFEB5E3E092}"/>
              </a:ext>
            </a:extLst>
          </p:cNvPr>
          <p:cNvSpPr/>
          <p:nvPr userDrawn="1"/>
        </p:nvSpPr>
        <p:spPr>
          <a:xfrm flipH="1">
            <a:off x="6980920" y="1947672"/>
            <a:ext cx="5220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0" name="Graphic 4">
            <a:extLst>
              <a:ext uri="{FF2B5EF4-FFF2-40B4-BE49-F238E27FC236}">
                <a16:creationId xmlns:a16="http://schemas.microsoft.com/office/drawing/2014/main" id="{3441B044-38F8-49ED-845B-5D926C811447}"/>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599193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8" name="Text Placeholder 2">
            <a:extLst>
              <a:ext uri="{FF2B5EF4-FFF2-40B4-BE49-F238E27FC236}">
                <a16:creationId xmlns:a16="http://schemas.microsoft.com/office/drawing/2014/main" id="{03373955-AB5B-4186-8098-9DBA0AB2650E}"/>
              </a:ext>
            </a:extLst>
          </p:cNvPr>
          <p:cNvSpPr>
            <a:spLocks noGrp="1"/>
          </p:cNvSpPr>
          <p:nvPr>
            <p:ph type="body" idx="1" hasCustomPrompt="1"/>
          </p:nvPr>
        </p:nvSpPr>
        <p:spPr>
          <a:xfrm>
            <a:off x="774031"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10" name="Text Placeholder 2">
            <a:extLst>
              <a:ext uri="{FF2B5EF4-FFF2-40B4-BE49-F238E27FC236}">
                <a16:creationId xmlns:a16="http://schemas.microsoft.com/office/drawing/2014/main" id="{23A3472E-32B4-4CAD-B5D0-420AA3FB4CE3}"/>
              </a:ext>
            </a:extLst>
          </p:cNvPr>
          <p:cNvSpPr>
            <a:spLocks noGrp="1"/>
          </p:cNvSpPr>
          <p:nvPr>
            <p:ph type="body" idx="18" hasCustomPrompt="1"/>
          </p:nvPr>
        </p:nvSpPr>
        <p:spPr>
          <a:xfrm>
            <a:off x="6627120"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11" name="Text Placeholder 26">
            <a:extLst>
              <a:ext uri="{FF2B5EF4-FFF2-40B4-BE49-F238E27FC236}">
                <a16:creationId xmlns:a16="http://schemas.microsoft.com/office/drawing/2014/main" id="{1AEED068-3EA0-4BF4-875C-02473E9EB0CC}"/>
              </a:ext>
            </a:extLst>
          </p:cNvPr>
          <p:cNvSpPr>
            <a:spLocks noGrp="1"/>
          </p:cNvSpPr>
          <p:nvPr>
            <p:ph type="body" sz="quarter" idx="20"/>
          </p:nvPr>
        </p:nvSpPr>
        <p:spPr>
          <a:xfrm>
            <a:off x="774032" y="3563411"/>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2" name="Text Placeholder 26">
            <a:extLst>
              <a:ext uri="{FF2B5EF4-FFF2-40B4-BE49-F238E27FC236}">
                <a16:creationId xmlns:a16="http://schemas.microsoft.com/office/drawing/2014/main" id="{3590B9DA-A2DF-4AE1-9A98-C7B84F48C3A9}"/>
              </a:ext>
            </a:extLst>
          </p:cNvPr>
          <p:cNvSpPr>
            <a:spLocks noGrp="1"/>
          </p:cNvSpPr>
          <p:nvPr>
            <p:ph type="body" sz="quarter" idx="21"/>
          </p:nvPr>
        </p:nvSpPr>
        <p:spPr>
          <a:xfrm>
            <a:off x="6627121" y="3563411"/>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a16="http://schemas.microsoft.com/office/drawing/2014/main" id="{9845E736-FB54-4B3D-821B-60C0AB9E1A53}"/>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COMPARISON</a:t>
            </a:r>
            <a:endParaRPr lang="ru-RU" dirty="0"/>
          </a:p>
        </p:txBody>
      </p:sp>
      <p:sp>
        <p:nvSpPr>
          <p:cNvPr id="21" name="Text Placeholder 17">
            <a:extLst>
              <a:ext uri="{FF2B5EF4-FFF2-40B4-BE49-F238E27FC236}">
                <a16:creationId xmlns:a16="http://schemas.microsoft.com/office/drawing/2014/main" id="{AFF98BA6-47F6-4796-B970-98EE605E8156}"/>
              </a:ext>
            </a:extLst>
          </p:cNvPr>
          <p:cNvSpPr>
            <a:spLocks noGrp="1"/>
          </p:cNvSpPr>
          <p:nvPr>
            <p:ph type="body" sz="quarter" idx="13" hasCustomPrompt="1"/>
          </p:nvPr>
        </p:nvSpPr>
        <p:spPr>
          <a:xfrm>
            <a:off x="774032" y="2221992"/>
            <a:ext cx="10218713" cy="665713"/>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8" name="Graphic 15">
            <a:extLst>
              <a:ext uri="{FF2B5EF4-FFF2-40B4-BE49-F238E27FC236}">
                <a16:creationId xmlns:a16="http://schemas.microsoft.com/office/drawing/2014/main" id="{5E78F6F2-1702-E74A-86B2-0C42A30F3378}"/>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0372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12700" y="-12700"/>
            <a:ext cx="12217400" cy="6883400"/>
            <a:chOff x="-12700" y="-12700"/>
            <a:chExt cx="12217400" cy="68834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542021"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8" name="Chart Placeholder 18">
            <a:extLst>
              <a:ext uri="{FF2B5EF4-FFF2-40B4-BE49-F238E27FC236}">
                <a16:creationId xmlns:a16="http://schemas.microsoft.com/office/drawing/2014/main" id="{68B512F2-EA3E-483F-B5D4-29DFD6C37B36}"/>
              </a:ext>
            </a:extLst>
          </p:cNvPr>
          <p:cNvSpPr>
            <a:spLocks noGrp="1"/>
          </p:cNvSpPr>
          <p:nvPr>
            <p:ph type="chart" sz="quarter" idx="32"/>
          </p:nvPr>
        </p:nvSpPr>
        <p:spPr>
          <a:xfrm>
            <a:off x="6096001" y="1246188"/>
            <a:ext cx="5170034"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sp>
        <p:nvSpPr>
          <p:cNvPr id="15" name="Title 1">
            <a:extLst>
              <a:ext uri="{FF2B5EF4-FFF2-40B4-BE49-F238E27FC236}">
                <a16:creationId xmlns:a16="http://schemas.microsoft.com/office/drawing/2014/main" id="{AD58E79F-20BB-644D-8C49-25B57E347DE6}"/>
              </a:ext>
            </a:extLst>
          </p:cNvPr>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CHART</a:t>
            </a:r>
            <a:br>
              <a:rPr lang="en-US" dirty="0"/>
            </a:br>
            <a:r>
              <a:rPr lang="en-US" dirty="0"/>
              <a:t>SLIDE</a:t>
            </a:r>
            <a:endParaRPr lang="ru-RU" dirty="0"/>
          </a:p>
        </p:txBody>
      </p:sp>
      <p:sp>
        <p:nvSpPr>
          <p:cNvPr id="23" name="Text Placeholder 17">
            <a:extLst>
              <a:ext uri="{FF2B5EF4-FFF2-40B4-BE49-F238E27FC236}">
                <a16:creationId xmlns:a16="http://schemas.microsoft.com/office/drawing/2014/main" id="{EF8E92E6-C1C9-854A-93EE-FD201AF050FC}"/>
              </a:ext>
            </a:extLst>
          </p:cNvPr>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4" name="Graphic 15">
            <a:extLst>
              <a:ext uri="{FF2B5EF4-FFF2-40B4-BE49-F238E27FC236}">
                <a16:creationId xmlns:a16="http://schemas.microsoft.com/office/drawing/2014/main" id="{C1F625F0-F98F-D244-9020-86C86C287112}"/>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98148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a16="http://schemas.microsoft.com/office/drawing/2014/main" id="{9845E736-FB54-4B3D-821B-60C0AB9E1A53}"/>
              </a:ext>
            </a:extLst>
          </p:cNvPr>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TABLE</a:t>
            </a:r>
            <a:br>
              <a:rPr lang="en-US" dirty="0"/>
            </a:br>
            <a:r>
              <a:rPr lang="en-US" dirty="0"/>
              <a:t>SLIDE</a:t>
            </a:r>
            <a:endParaRPr lang="ru-RU" dirty="0"/>
          </a:p>
        </p:txBody>
      </p:sp>
      <p:sp>
        <p:nvSpPr>
          <p:cNvPr id="21" name="Text Placeholder 17">
            <a:extLst>
              <a:ext uri="{FF2B5EF4-FFF2-40B4-BE49-F238E27FC236}">
                <a16:creationId xmlns:a16="http://schemas.microsoft.com/office/drawing/2014/main" id="{AFF98BA6-47F6-4796-B970-98EE605E8156}"/>
              </a:ext>
            </a:extLst>
          </p:cNvPr>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2" name="Graphic 15">
            <a:extLst>
              <a:ext uri="{FF2B5EF4-FFF2-40B4-BE49-F238E27FC236}">
                <a16:creationId xmlns:a16="http://schemas.microsoft.com/office/drawing/2014/main" id="{C8EF6174-FF5D-41C2-BF6B-9D6ECB281A1D}"/>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8" name="Table Placeholder 17">
            <a:extLst>
              <a:ext uri="{FF2B5EF4-FFF2-40B4-BE49-F238E27FC236}">
                <a16:creationId xmlns:a16="http://schemas.microsoft.com/office/drawing/2014/main" id="{D45BCEDF-86BB-41E2-9F09-5D3014AD1C45}"/>
              </a:ext>
            </a:extLst>
          </p:cNvPr>
          <p:cNvSpPr>
            <a:spLocks noGrp="1"/>
          </p:cNvSpPr>
          <p:nvPr>
            <p:ph type="tbl" sz="quarter" idx="17"/>
          </p:nvPr>
        </p:nvSpPr>
        <p:spPr>
          <a:xfrm>
            <a:off x="4715791" y="1591499"/>
            <a:ext cx="6561138" cy="3761069"/>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spTree>
    <p:extLst>
      <p:ext uri="{BB962C8B-B14F-4D97-AF65-F5344CB8AC3E}">
        <p14:creationId xmlns:p14="http://schemas.microsoft.com/office/powerpoint/2010/main" val="2513773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bg>
      <p:bgPr>
        <a:solidFill>
          <a:schemeClr val="accent6"/>
        </a:solidFill>
        <a:effectLst/>
      </p:bgPr>
    </p:bg>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E694C388-14E9-4848-A715-72B7DC6AF548}"/>
              </a:ext>
            </a:extLst>
          </p:cNvPr>
          <p:cNvSpPr>
            <a:spLocks noGrp="1"/>
          </p:cNvSpPr>
          <p:nvPr>
            <p:ph type="pic" sz="quarter" idx="14"/>
          </p:nvPr>
        </p:nvSpPr>
        <p:spPr>
          <a:xfrm>
            <a:off x="12701" y="0"/>
            <a:ext cx="12161519" cy="6858000"/>
          </a:xfrm>
          <a:custGeom>
            <a:avLst/>
            <a:gdLst>
              <a:gd name="connsiteX0" fmla="*/ 12161519 w 12161519"/>
              <a:gd name="connsiteY0" fmla="*/ 638810 h 6858000"/>
              <a:gd name="connsiteX1" fmla="*/ 12161519 w 12161519"/>
              <a:gd name="connsiteY1" fmla="*/ 1922780 h 6858000"/>
              <a:gd name="connsiteX2" fmla="*/ 9531350 w 12161519"/>
              <a:gd name="connsiteY2" fmla="*/ 6858000 h 6858000"/>
              <a:gd name="connsiteX3" fmla="*/ 8846819 w 12161519"/>
              <a:gd name="connsiteY3" fmla="*/ 6858000 h 6858000"/>
              <a:gd name="connsiteX4" fmla="*/ 10704830 w 12161519"/>
              <a:gd name="connsiteY4" fmla="*/ 0 h 6858000"/>
              <a:gd name="connsiteX5" fmla="*/ 12161519 w 12161519"/>
              <a:gd name="connsiteY5" fmla="*/ 0 h 6858000"/>
              <a:gd name="connsiteX6" fmla="*/ 12161519 w 12161519"/>
              <a:gd name="connsiteY6" fmla="*/ 234950 h 6858000"/>
              <a:gd name="connsiteX7" fmla="*/ 8632190 w 12161519"/>
              <a:gd name="connsiteY7" fmla="*/ 6858000 h 6858000"/>
              <a:gd name="connsiteX8" fmla="*/ 7049770 w 12161519"/>
              <a:gd name="connsiteY8" fmla="*/ 6858000 h 6858000"/>
              <a:gd name="connsiteX9" fmla="*/ 5320030 w 12161519"/>
              <a:gd name="connsiteY9" fmla="*/ 0 h 6858000"/>
              <a:gd name="connsiteX10" fmla="*/ 10476230 w 12161519"/>
              <a:gd name="connsiteY10" fmla="*/ 0 h 6858000"/>
              <a:gd name="connsiteX11" fmla="*/ 6822440 w 12161519"/>
              <a:gd name="connsiteY11" fmla="*/ 6858000 h 6858000"/>
              <a:gd name="connsiteX12" fmla="*/ 1664970 w 12161519"/>
              <a:gd name="connsiteY12" fmla="*/ 6858000 h 6858000"/>
              <a:gd name="connsiteX13" fmla="*/ 3529330 w 12161519"/>
              <a:gd name="connsiteY13" fmla="*/ 0 h 6858000"/>
              <a:gd name="connsiteX14" fmla="*/ 5111750 w 12161519"/>
              <a:gd name="connsiteY14" fmla="*/ 0 h 6858000"/>
              <a:gd name="connsiteX15" fmla="*/ 1456690 w 12161519"/>
              <a:gd name="connsiteY15" fmla="*/ 6858000 h 6858000"/>
              <a:gd name="connsiteX16" fmla="*/ 0 w 12161519"/>
              <a:gd name="connsiteY16" fmla="*/ 6858000 h 6858000"/>
              <a:gd name="connsiteX17" fmla="*/ 0 w 12161519"/>
              <a:gd name="connsiteY17" fmla="*/ 6623050 h 6858000"/>
              <a:gd name="connsiteX18" fmla="*/ 2630170 w 12161519"/>
              <a:gd name="connsiteY18" fmla="*/ 0 h 6858000"/>
              <a:gd name="connsiteX19" fmla="*/ 3314700 w 12161519"/>
              <a:gd name="connsiteY19" fmla="*/ 0 h 6858000"/>
              <a:gd name="connsiteX20" fmla="*/ 0 w 12161519"/>
              <a:gd name="connsiteY20" fmla="*/ 6219190 h 6858000"/>
              <a:gd name="connsiteX21" fmla="*/ 0 w 12161519"/>
              <a:gd name="connsiteY21" fmla="*/ 49352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61519" h="6858000">
                <a:moveTo>
                  <a:pt x="12161519" y="638810"/>
                </a:moveTo>
                <a:lnTo>
                  <a:pt x="12161519" y="1922780"/>
                </a:lnTo>
                <a:lnTo>
                  <a:pt x="9531350" y="6858000"/>
                </a:lnTo>
                <a:lnTo>
                  <a:pt x="8846819" y="6858000"/>
                </a:lnTo>
                <a:close/>
                <a:moveTo>
                  <a:pt x="10704830" y="0"/>
                </a:moveTo>
                <a:lnTo>
                  <a:pt x="12161519" y="0"/>
                </a:lnTo>
                <a:lnTo>
                  <a:pt x="12161519" y="234950"/>
                </a:lnTo>
                <a:lnTo>
                  <a:pt x="8632190" y="6858000"/>
                </a:lnTo>
                <a:lnTo>
                  <a:pt x="7049770" y="6858000"/>
                </a:lnTo>
                <a:close/>
                <a:moveTo>
                  <a:pt x="5320030" y="0"/>
                </a:moveTo>
                <a:lnTo>
                  <a:pt x="10476230" y="0"/>
                </a:lnTo>
                <a:lnTo>
                  <a:pt x="6822440" y="6858000"/>
                </a:lnTo>
                <a:lnTo>
                  <a:pt x="1664970" y="6858000"/>
                </a:lnTo>
                <a:close/>
                <a:moveTo>
                  <a:pt x="3529330" y="0"/>
                </a:moveTo>
                <a:lnTo>
                  <a:pt x="5111750" y="0"/>
                </a:lnTo>
                <a:lnTo>
                  <a:pt x="1456690" y="6858000"/>
                </a:lnTo>
                <a:lnTo>
                  <a:pt x="0" y="6858000"/>
                </a:lnTo>
                <a:lnTo>
                  <a:pt x="0" y="6623050"/>
                </a:lnTo>
                <a:close/>
                <a:moveTo>
                  <a:pt x="2630170" y="0"/>
                </a:moveTo>
                <a:lnTo>
                  <a:pt x="3314700" y="0"/>
                </a:lnTo>
                <a:lnTo>
                  <a:pt x="0" y="6219190"/>
                </a:lnTo>
                <a:lnTo>
                  <a:pt x="0" y="493522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Title 1">
            <a:extLst>
              <a:ext uri="{FF2B5EF4-FFF2-40B4-BE49-F238E27FC236}">
                <a16:creationId xmlns:a16="http://schemas.microsoft.com/office/drawing/2014/main" id="{BFD7B55F-CFD3-4921-BB2A-B14EB4E36369}"/>
              </a:ext>
            </a:extLst>
          </p:cNvPr>
          <p:cNvSpPr>
            <a:spLocks noGrp="1"/>
          </p:cNvSpPr>
          <p:nvPr>
            <p:ph type="title" hasCustomPrompt="1"/>
          </p:nvPr>
        </p:nvSpPr>
        <p:spPr>
          <a:xfrm>
            <a:off x="774032" y="1033272"/>
            <a:ext cx="10514998" cy="782638"/>
          </a:xfrm>
        </p:spPr>
        <p:txBody>
          <a:bodyPr>
            <a:normAutofit/>
          </a:bodyPr>
          <a:lstStyle>
            <a:lvl1pPr algn="l">
              <a:defRPr sz="4000" b="1">
                <a:solidFill>
                  <a:schemeClr val="bg1"/>
                </a:solidFill>
              </a:defRPr>
            </a:lvl1pPr>
          </a:lstStyle>
          <a:p>
            <a:r>
              <a:rPr lang="en-US" dirty="0"/>
              <a:t>BIG IMAGE SLIDE</a:t>
            </a:r>
            <a:endParaRPr lang="ru-RU" dirty="0"/>
          </a:p>
        </p:txBody>
      </p:sp>
      <p:sp>
        <p:nvSpPr>
          <p:cNvPr id="21" name="Text Placeholder 17">
            <a:extLst>
              <a:ext uri="{FF2B5EF4-FFF2-40B4-BE49-F238E27FC236}">
                <a16:creationId xmlns:a16="http://schemas.microsoft.com/office/drawing/2014/main" id="{932204AA-73EE-4F85-898B-E747C5ACC051}"/>
              </a:ext>
            </a:extLst>
          </p:cNvPr>
          <p:cNvSpPr>
            <a:spLocks noGrp="1"/>
          </p:cNvSpPr>
          <p:nvPr>
            <p:ph type="body" sz="quarter" idx="13" hasCustomPrompt="1"/>
          </p:nvPr>
        </p:nvSpPr>
        <p:spPr>
          <a:xfrm>
            <a:off x="774032" y="1880794"/>
            <a:ext cx="10518598" cy="782639"/>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3" name="Graphic 4">
            <a:extLst>
              <a:ext uri="{FF2B5EF4-FFF2-40B4-BE49-F238E27FC236}">
                <a16:creationId xmlns:a16="http://schemas.microsoft.com/office/drawing/2014/main" id="{38541361-4795-490E-8165-B4A338F8231D}"/>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 name="TextBox 1">
            <a:extLst>
              <a:ext uri="{FF2B5EF4-FFF2-40B4-BE49-F238E27FC236}">
                <a16:creationId xmlns:a16="http://schemas.microsoft.com/office/drawing/2014/main" id="{B72E78DA-7F75-294B-AECF-F02F6C41615D}"/>
              </a:ext>
            </a:extLst>
          </p:cNvPr>
          <p:cNvSpPr txBox="1"/>
          <p:nvPr userDrawn="1"/>
        </p:nvSpPr>
        <p:spPr>
          <a:xfrm>
            <a:off x="327546" y="300250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61272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dia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F5D581-F5B0-4701-B187-0D4FAB44900C}"/>
              </a:ext>
            </a:extLst>
          </p:cNvPr>
          <p:cNvSpPr/>
          <p:nvPr userDrawn="1"/>
        </p:nvSpPr>
        <p:spPr>
          <a:xfrm>
            <a:off x="0" y="0"/>
            <a:ext cx="12192000" cy="6858000"/>
          </a:xfrm>
          <a:prstGeom prst="rect">
            <a:avLst/>
          </a:prstGeom>
          <a:solidFill>
            <a:schemeClr val="accent6"/>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11" name="Freeform: Shape 10">
            <a:extLst>
              <a:ext uri="{FF2B5EF4-FFF2-40B4-BE49-F238E27FC236}">
                <a16:creationId xmlns:a16="http://schemas.microsoft.com/office/drawing/2014/main" id="{0E5F41AB-E2B9-45DD-B1C7-9F4DBA4946B9}"/>
              </a:ext>
            </a:extLst>
          </p:cNvPr>
          <p:cNvSpPr/>
          <p:nvPr userDrawn="1"/>
        </p:nvSpPr>
        <p:spPr>
          <a:xfrm>
            <a:off x="2445759"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itle 1">
            <a:extLst>
              <a:ext uri="{FF2B5EF4-FFF2-40B4-BE49-F238E27FC236}">
                <a16:creationId xmlns:a16="http://schemas.microsoft.com/office/drawing/2014/main" id="{4510C334-F1CE-4CEF-ADC6-D1BADB9947D6}"/>
              </a:ext>
            </a:extLst>
          </p:cNvPr>
          <p:cNvSpPr>
            <a:spLocks noGrp="1"/>
          </p:cNvSpPr>
          <p:nvPr>
            <p:ph type="title" hasCustomPrompt="1"/>
          </p:nvPr>
        </p:nvSpPr>
        <p:spPr>
          <a:xfrm>
            <a:off x="838200" y="156579"/>
            <a:ext cx="10515600" cy="1325563"/>
          </a:xfrm>
        </p:spPr>
        <p:txBody>
          <a:bodyPr lIns="0" rIns="0"/>
          <a:lstStyle>
            <a:lvl1pPr algn="ctr">
              <a:defRPr>
                <a:solidFill>
                  <a:schemeClr val="bg1"/>
                </a:solidFill>
              </a:defRPr>
            </a:lvl1pPr>
          </a:lstStyle>
          <a:p>
            <a:r>
              <a:rPr lang="en-US" dirty="0"/>
              <a:t>VIDEO SLIDE</a:t>
            </a:r>
            <a:endParaRPr lang="ru-RU" dirty="0"/>
          </a:p>
        </p:txBody>
      </p:sp>
      <p:sp>
        <p:nvSpPr>
          <p:cNvPr id="16" name="Media Placeholder 7">
            <a:extLst>
              <a:ext uri="{FF2B5EF4-FFF2-40B4-BE49-F238E27FC236}">
                <a16:creationId xmlns:a16="http://schemas.microsoft.com/office/drawing/2014/main" id="{A11F77F4-4B16-4503-B9B6-AE22C686E3E3}"/>
              </a:ext>
            </a:extLst>
          </p:cNvPr>
          <p:cNvSpPr>
            <a:spLocks noGrp="1"/>
          </p:cNvSpPr>
          <p:nvPr>
            <p:ph type="media" sz="quarter" idx="17"/>
          </p:nvPr>
        </p:nvSpPr>
        <p:spPr>
          <a:xfrm>
            <a:off x="1395984" y="1497770"/>
            <a:ext cx="9400032" cy="4215384"/>
          </a:xfrm>
        </p:spPr>
        <p:txBody>
          <a:bodyPr anchor="ctr" anchorCtr="0">
            <a:normAutofit/>
          </a:bodyPr>
          <a:lstStyle>
            <a:lvl1pPr marL="0" indent="0" algn="ctr">
              <a:buNone/>
              <a:defRPr sz="1400">
                <a:solidFill>
                  <a:schemeClr val="bg1">
                    <a:lumMod val="75000"/>
                  </a:schemeClr>
                </a:solidFill>
              </a:defRPr>
            </a:lvl1pPr>
          </a:lstStyle>
          <a:p>
            <a:r>
              <a:rPr lang="en-US"/>
              <a:t>Click icon to add media</a:t>
            </a:r>
            <a:endParaRPr lang="ru-RU" dirty="0"/>
          </a:p>
        </p:txBody>
      </p:sp>
      <p:sp>
        <p:nvSpPr>
          <p:cNvPr id="12" name="Graphic 4">
            <a:extLst>
              <a:ext uri="{FF2B5EF4-FFF2-40B4-BE49-F238E27FC236}">
                <a16:creationId xmlns:a16="http://schemas.microsoft.com/office/drawing/2014/main" id="{C7654E36-50FF-425E-B595-F3957610B5D8}"/>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399738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730162" y="6002372"/>
            <a:ext cx="549442" cy="365125"/>
          </a:xfrm>
          <a:prstGeom prst="rect">
            <a:avLst/>
          </a:prstGeom>
        </p:spPr>
        <p:txBody>
          <a:bodyPr vert="horz" lIns="91440" tIns="45720" rIns="91440" bIns="45720" rtlCol="0" anchor="ctr"/>
          <a:lstStyle>
            <a:lvl1pPr algn="r">
              <a:defRPr sz="1400">
                <a:solidFill>
                  <a:schemeClr val="tx2"/>
                </a:solidFill>
                <a:latin typeface="+mn-lt"/>
              </a:defRPr>
            </a:lvl1pPr>
          </a:lstStyle>
          <a:p>
            <a:fld id="{D495E168-DA5E-4888-8D8A-92B118324C14}" type="slidenum">
              <a:rPr lang="ru-RU" smtClean="0"/>
              <a:pPr/>
              <a:t>‹#›</a:t>
            </a:fld>
            <a:endParaRPr lang="ru-RU" dirty="0"/>
          </a:p>
        </p:txBody>
      </p:sp>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04827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6002372"/>
            <a:ext cx="2743200" cy="365125"/>
          </a:xfrm>
          <a:prstGeom prst="rect">
            <a:avLst/>
          </a:prstGeom>
        </p:spPr>
        <p:txBody>
          <a:bodyPr vert="horz" lIns="91440" tIns="45720" rIns="91440" bIns="45720" rtlCol="0" anchor="ctr"/>
          <a:lstStyle>
            <a:lvl1pPr algn="ctr">
              <a:defRPr sz="1400">
                <a:solidFill>
                  <a:schemeClr val="bg2"/>
                </a:solidFill>
              </a:defRPr>
            </a:lvl1pPr>
          </a:lstStyle>
          <a:p>
            <a:r>
              <a:rPr lang="ru-RU" dirty="0"/>
              <a:t>MM.DD.20XX</a:t>
            </a:r>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38200" y="6002372"/>
            <a:ext cx="3398763" cy="365125"/>
          </a:xfrm>
          <a:prstGeom prst="rect">
            <a:avLst/>
          </a:prstGeom>
        </p:spPr>
        <p:txBody>
          <a:bodyPr vert="horz" lIns="91440" tIns="45720" rIns="91440" bIns="45720" rtlCol="0" anchor="ctr"/>
          <a:lstStyle>
            <a:lvl1pPr algn="l">
              <a:defRPr sz="1400">
                <a:solidFill>
                  <a:schemeClr val="bg2"/>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89" r:id="rId1"/>
    <p:sldLayoutId id="2147483677" r:id="rId2"/>
    <p:sldLayoutId id="2147483678" r:id="rId3"/>
    <p:sldLayoutId id="2147483679" r:id="rId4"/>
    <p:sldLayoutId id="2147483681" r:id="rId5"/>
    <p:sldLayoutId id="2147483690" r:id="rId6"/>
    <p:sldLayoutId id="2147483691" r:id="rId7"/>
    <p:sldLayoutId id="2147483684" r:id="rId8"/>
    <p:sldLayoutId id="2147483685" r:id="rId9"/>
    <p:sldLayoutId id="2147483692" r:id="rId10"/>
    <p:sldLayoutId id="2147483693" r:id="rId11"/>
    <p:sldLayoutId id="2147483694" r:id="rId12"/>
    <p:sldLayoutId id="2147483697" r:id="rId13"/>
    <p:sldLayoutId id="2147483698" r:id="rId14"/>
    <p:sldLayoutId id="2147483699" r:id="rId15"/>
    <p:sldLayoutId id="2147483701" r:id="rId16"/>
    <p:sldLayoutId id="2147483700" r:id="rId17"/>
    <p:sldLayoutId id="2147483687" r:id="rId18"/>
    <p:sldLayoutId id="2147483696" r:id="rId19"/>
    <p:sldLayoutId id="2147483688" r:id="rId20"/>
  </p:sldLayoutIdLst>
  <p:hf hdr="0" dt="0"/>
  <p:txStyles>
    <p:titleStyle>
      <a:lvl1pPr algn="l" defTabSz="914400" rtl="0" eaLnBrk="1" latinLnBrk="0" hangingPunct="1">
        <a:lnSpc>
          <a:spcPct val="90000"/>
        </a:lnSpc>
        <a:spcBef>
          <a:spcPct val="0"/>
        </a:spcBef>
        <a:buNone/>
        <a:defRPr sz="40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descr="Low Angle View of Office Building Against Blue Sky">
            <a:extLst>
              <a:ext uri="{FF2B5EF4-FFF2-40B4-BE49-F238E27FC236}">
                <a16:creationId xmlns:a16="http://schemas.microsoft.com/office/drawing/2014/main" id="{40946D55-3A70-4E32-99AB-8D71063AAEDE}"/>
              </a:ext>
            </a:extLst>
          </p:cNvPr>
          <p:cNvPicPr>
            <a:picLocks noGrp="1" noChangeAspect="1"/>
          </p:cNvPicPr>
          <p:nvPr>
            <p:ph type="pic" sz="quarter" idx="26"/>
          </p:nvPr>
        </p:nvPicPr>
        <p:blipFill rotWithShape="1">
          <a:blip r:embed="rId2"/>
          <a:srcRect l="2749" r="2749"/>
          <a:stretch/>
        </p:blipFill>
        <p:spPr>
          <a:xfrm>
            <a:off x="2" y="0"/>
            <a:ext cx="9200269" cy="6858000"/>
          </a:xfrm>
        </p:spPr>
      </p:pic>
      <p:sp>
        <p:nvSpPr>
          <p:cNvPr id="2" name="Title 1">
            <a:extLst>
              <a:ext uri="{FF2B5EF4-FFF2-40B4-BE49-F238E27FC236}">
                <a16:creationId xmlns:a16="http://schemas.microsoft.com/office/drawing/2014/main" id="{D110F751-9975-4653-9855-BA1C7499B75F}"/>
              </a:ext>
            </a:extLst>
          </p:cNvPr>
          <p:cNvSpPr>
            <a:spLocks noGrp="1"/>
          </p:cNvSpPr>
          <p:nvPr>
            <p:ph type="title"/>
          </p:nvPr>
        </p:nvSpPr>
        <p:spPr>
          <a:xfrm>
            <a:off x="0" y="229196"/>
            <a:ext cx="9364631" cy="2548639"/>
          </a:xfrm>
        </p:spPr>
        <p:txBody>
          <a:bodyPr/>
          <a:lstStyle/>
          <a:p>
            <a:pPr algn="l"/>
            <a:r>
              <a:rPr lang="en-US" dirty="0"/>
              <a:t>BIGMART SALES PREDICTION SYSTEM</a:t>
            </a:r>
            <a:endParaRPr lang="ru-RU" dirty="0"/>
          </a:p>
        </p:txBody>
      </p:sp>
      <p:sp>
        <p:nvSpPr>
          <p:cNvPr id="3" name="Text Placeholder 2">
            <a:extLst>
              <a:ext uri="{FF2B5EF4-FFF2-40B4-BE49-F238E27FC236}">
                <a16:creationId xmlns:a16="http://schemas.microsoft.com/office/drawing/2014/main" id="{83BBFE92-CA4F-4673-B4D5-7FFF88E819E8}"/>
              </a:ext>
            </a:extLst>
          </p:cNvPr>
          <p:cNvSpPr>
            <a:spLocks noGrp="1"/>
          </p:cNvSpPr>
          <p:nvPr>
            <p:ph type="body" sz="quarter" idx="13"/>
          </p:nvPr>
        </p:nvSpPr>
        <p:spPr>
          <a:xfrm>
            <a:off x="7695028" y="3958204"/>
            <a:ext cx="4496970" cy="2548638"/>
          </a:xfrm>
        </p:spPr>
        <p:txBody>
          <a:bodyPr/>
          <a:lstStyle/>
          <a:p>
            <a:r>
              <a:rPr lang="en-US" sz="2800" dirty="0">
                <a:solidFill>
                  <a:srgbClr val="FF0000"/>
                </a:solidFill>
                <a:latin typeface="Arial Rounded MT Bold" panose="020F0704030504030204" pitchFamily="34" charset="0"/>
              </a:rPr>
              <a:t>A Project By </a:t>
            </a:r>
          </a:p>
          <a:p>
            <a:r>
              <a:rPr lang="en-US" sz="4000" dirty="0" err="1">
                <a:solidFill>
                  <a:schemeClr val="bg1"/>
                </a:solidFill>
                <a:latin typeface="Arial Black" panose="020B0A04020102020204" pitchFamily="34" charset="0"/>
              </a:rPr>
              <a:t>J.Thusyanthan</a:t>
            </a:r>
            <a:endParaRPr lang="en-US" sz="4000" dirty="0">
              <a:solidFill>
                <a:schemeClr val="bg1"/>
              </a:solidFill>
              <a:latin typeface="Arial Black" panose="020B0A04020102020204" pitchFamily="34" charset="0"/>
            </a:endParaRPr>
          </a:p>
          <a:p>
            <a:r>
              <a:rPr lang="en-US" sz="4000" dirty="0">
                <a:solidFill>
                  <a:schemeClr val="bg1"/>
                </a:solidFill>
                <a:latin typeface="Arial Black" panose="020B0A04020102020204" pitchFamily="34" charset="0"/>
              </a:rPr>
              <a:t>18/ENG/109</a:t>
            </a:r>
          </a:p>
          <a:p>
            <a:r>
              <a:rPr lang="en-US" sz="4000" dirty="0">
                <a:solidFill>
                  <a:schemeClr val="bg1"/>
                </a:solidFill>
                <a:latin typeface="Arial Black" panose="020B0A04020102020204" pitchFamily="34" charset="0"/>
              </a:rPr>
              <a:t>EN91392</a:t>
            </a:r>
            <a:endParaRPr lang="ru-RU" sz="40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3653054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719E0E7-CFBA-48B5-AA1B-EA5B887F6650}"/>
              </a:ext>
            </a:extLst>
          </p:cNvPr>
          <p:cNvSpPr>
            <a:spLocks noGrp="1"/>
          </p:cNvSpPr>
          <p:nvPr>
            <p:ph type="title"/>
          </p:nvPr>
        </p:nvSpPr>
        <p:spPr bwMode="grayWhite">
          <a:xfrm>
            <a:off x="253527" y="960964"/>
            <a:ext cx="5056083" cy="782638"/>
          </a:xfrm>
        </p:spPr>
        <p:txBody>
          <a:bodyPr/>
          <a:lstStyle/>
          <a:p>
            <a:r>
              <a:rPr lang="en-US" dirty="0"/>
              <a:t>Resources</a:t>
            </a:r>
            <a:endParaRPr lang="ru-RU" dirty="0"/>
          </a:p>
        </p:txBody>
      </p:sp>
      <p:sp>
        <p:nvSpPr>
          <p:cNvPr id="4" name="Text Placeholder 3">
            <a:extLst>
              <a:ext uri="{FF2B5EF4-FFF2-40B4-BE49-F238E27FC236}">
                <a16:creationId xmlns:a16="http://schemas.microsoft.com/office/drawing/2014/main" id="{DCA4BA4B-DB5E-418C-8309-2ED941800B3E}"/>
              </a:ext>
            </a:extLst>
          </p:cNvPr>
          <p:cNvSpPr>
            <a:spLocks noGrp="1"/>
          </p:cNvSpPr>
          <p:nvPr>
            <p:ph type="body" idx="1"/>
          </p:nvPr>
        </p:nvSpPr>
        <p:spPr bwMode="grayWhite">
          <a:xfrm>
            <a:off x="394204" y="2317792"/>
            <a:ext cx="4365625" cy="454353"/>
          </a:xfrm>
        </p:spPr>
        <p:txBody>
          <a:bodyPr/>
          <a:lstStyle/>
          <a:p>
            <a:r>
              <a:rPr lang="en-US" dirty="0"/>
              <a:t>Tools</a:t>
            </a:r>
            <a:endParaRPr lang="ru-RU" dirty="0"/>
          </a:p>
        </p:txBody>
      </p:sp>
      <p:sp>
        <p:nvSpPr>
          <p:cNvPr id="6" name="Text Placeholder 5">
            <a:extLst>
              <a:ext uri="{FF2B5EF4-FFF2-40B4-BE49-F238E27FC236}">
                <a16:creationId xmlns:a16="http://schemas.microsoft.com/office/drawing/2014/main" id="{FA6EDE3F-FD3C-4A2C-837A-5B3420BD5E75}"/>
              </a:ext>
            </a:extLst>
          </p:cNvPr>
          <p:cNvSpPr>
            <a:spLocks noGrp="1"/>
          </p:cNvSpPr>
          <p:nvPr>
            <p:ph type="body" sz="quarter" idx="20"/>
          </p:nvPr>
        </p:nvSpPr>
        <p:spPr bwMode="grayWhite">
          <a:xfrm>
            <a:off x="394203" y="3011394"/>
            <a:ext cx="4365625" cy="2333625"/>
          </a:xfrm>
        </p:spPr>
        <p:txBody>
          <a:bodyPr>
            <a:noAutofit/>
          </a:bodyPr>
          <a:lstStyle/>
          <a:p>
            <a:pPr marL="342900" marR="0" lvl="0" indent="-342900" algn="just">
              <a:lnSpc>
                <a:spcPct val="150000"/>
              </a:lnSpc>
              <a:spcBef>
                <a:spcPts val="0"/>
              </a:spcBef>
              <a:spcAft>
                <a:spcPts val="0"/>
              </a:spcAft>
              <a:buFont typeface="Symbol" panose="05050102010706020507" pitchFamily="18" charset="2"/>
              <a:buChar char=""/>
            </a:pPr>
            <a:r>
              <a:rPr lang="en-US" sz="2000" dirty="0" err="1">
                <a:solidFill>
                  <a:schemeClr val="tx2"/>
                </a:solidFill>
              </a:rPr>
              <a:t>Jupyter</a:t>
            </a:r>
            <a:r>
              <a:rPr lang="en-US" sz="2000" dirty="0">
                <a:solidFill>
                  <a:schemeClr val="tx2"/>
                </a:solidFill>
              </a:rPr>
              <a:t> notebook</a:t>
            </a:r>
          </a:p>
          <a:p>
            <a:pPr marL="342900" marR="0" lvl="0" indent="-342900" algn="just">
              <a:lnSpc>
                <a:spcPct val="150000"/>
              </a:lnSpc>
              <a:spcBef>
                <a:spcPts val="0"/>
              </a:spcBef>
              <a:spcAft>
                <a:spcPts val="0"/>
              </a:spcAft>
              <a:buFont typeface="Symbol" panose="05050102010706020507" pitchFamily="18" charset="2"/>
              <a:buChar char=""/>
            </a:pPr>
            <a:r>
              <a:rPr lang="en-US" sz="2000" dirty="0">
                <a:solidFill>
                  <a:schemeClr val="tx2"/>
                </a:solidFill>
              </a:rPr>
              <a:t>Visual studio code</a:t>
            </a:r>
          </a:p>
          <a:p>
            <a:pPr marL="342900" marR="0" lvl="0" indent="-342900" algn="just">
              <a:lnSpc>
                <a:spcPct val="150000"/>
              </a:lnSpc>
              <a:spcBef>
                <a:spcPts val="0"/>
              </a:spcBef>
              <a:spcAft>
                <a:spcPts val="0"/>
              </a:spcAft>
              <a:buFont typeface="Symbol" panose="05050102010706020507" pitchFamily="18" charset="2"/>
              <a:buChar char=""/>
            </a:pPr>
            <a:r>
              <a:rPr lang="en-US" sz="2000" dirty="0">
                <a:solidFill>
                  <a:schemeClr val="tx2"/>
                </a:solidFill>
              </a:rPr>
              <a:t>Flask framework</a:t>
            </a:r>
          </a:p>
          <a:p>
            <a:pPr marL="342900" marR="0" lvl="0" indent="-342900" algn="just">
              <a:lnSpc>
                <a:spcPct val="150000"/>
              </a:lnSpc>
              <a:spcBef>
                <a:spcPts val="0"/>
              </a:spcBef>
              <a:spcAft>
                <a:spcPts val="0"/>
              </a:spcAft>
              <a:buFont typeface="Symbol" panose="05050102010706020507" pitchFamily="18" charset="2"/>
              <a:buChar char=""/>
            </a:pPr>
            <a:r>
              <a:rPr lang="en-US" sz="2000" dirty="0">
                <a:solidFill>
                  <a:schemeClr val="tx2"/>
                </a:solidFill>
              </a:rPr>
              <a:t>GitHub</a:t>
            </a:r>
          </a:p>
          <a:p>
            <a:pPr marL="342900" marR="0" lvl="0" indent="-342900" algn="just">
              <a:lnSpc>
                <a:spcPct val="150000"/>
              </a:lnSpc>
              <a:spcBef>
                <a:spcPts val="0"/>
              </a:spcBef>
              <a:spcAft>
                <a:spcPts val="800"/>
              </a:spcAft>
              <a:buFont typeface="Symbol" panose="05050102010706020507" pitchFamily="18" charset="2"/>
              <a:buChar char=""/>
            </a:pPr>
            <a:r>
              <a:rPr lang="en-US" sz="2000" dirty="0">
                <a:solidFill>
                  <a:schemeClr val="tx2"/>
                </a:solidFill>
              </a:rPr>
              <a:t>YouTube </a:t>
            </a:r>
          </a:p>
        </p:txBody>
      </p:sp>
      <p:sp>
        <p:nvSpPr>
          <p:cNvPr id="5" name="Text Placeholder 4">
            <a:extLst>
              <a:ext uri="{FF2B5EF4-FFF2-40B4-BE49-F238E27FC236}">
                <a16:creationId xmlns:a16="http://schemas.microsoft.com/office/drawing/2014/main" id="{A92CB9BD-51FF-4C3D-BDD7-A004B05B152F}"/>
              </a:ext>
            </a:extLst>
          </p:cNvPr>
          <p:cNvSpPr>
            <a:spLocks noGrp="1"/>
          </p:cNvSpPr>
          <p:nvPr>
            <p:ph type="body" idx="18"/>
          </p:nvPr>
        </p:nvSpPr>
        <p:spPr bwMode="grayWhite">
          <a:xfrm>
            <a:off x="6627120" y="2317791"/>
            <a:ext cx="5170676" cy="454353"/>
          </a:xfrm>
        </p:spPr>
        <p:txBody>
          <a:bodyPr/>
          <a:lstStyle/>
          <a:p>
            <a:r>
              <a:rPr lang="en-US" dirty="0"/>
              <a:t>Programming languages</a:t>
            </a:r>
            <a:endParaRPr lang="ru-RU" dirty="0"/>
          </a:p>
        </p:txBody>
      </p:sp>
      <p:sp>
        <p:nvSpPr>
          <p:cNvPr id="7" name="Text Placeholder 6">
            <a:extLst>
              <a:ext uri="{FF2B5EF4-FFF2-40B4-BE49-F238E27FC236}">
                <a16:creationId xmlns:a16="http://schemas.microsoft.com/office/drawing/2014/main" id="{22D6EF90-B98E-4EA6-8AA1-185EE8D4BD25}"/>
              </a:ext>
            </a:extLst>
          </p:cNvPr>
          <p:cNvSpPr>
            <a:spLocks noGrp="1"/>
          </p:cNvSpPr>
          <p:nvPr>
            <p:ph type="body" sz="quarter" idx="21"/>
          </p:nvPr>
        </p:nvSpPr>
        <p:spPr bwMode="grayWhite">
          <a:xfrm>
            <a:off x="6639258" y="3057882"/>
            <a:ext cx="4365625" cy="2333625"/>
          </a:xfrm>
        </p:spPr>
        <p:txBody>
          <a:bodyPr>
            <a:noAutofit/>
          </a:bodyPr>
          <a:lstStyle/>
          <a:p>
            <a:pPr marL="342900" marR="0" lvl="0" indent="-342900" algn="just">
              <a:lnSpc>
                <a:spcPct val="150000"/>
              </a:lnSpc>
              <a:spcBef>
                <a:spcPts val="0"/>
              </a:spcBef>
              <a:spcAft>
                <a:spcPts val="0"/>
              </a:spcAft>
              <a:buFont typeface="Symbol" panose="05050102010706020507" pitchFamily="18" charset="2"/>
              <a:buChar char=""/>
            </a:pPr>
            <a:r>
              <a:rPr lang="en-US" sz="2000" dirty="0">
                <a:solidFill>
                  <a:schemeClr val="tx2"/>
                </a:solidFill>
              </a:rPr>
              <a:t>Python</a:t>
            </a:r>
          </a:p>
          <a:p>
            <a:pPr marL="342900" marR="0" lvl="0" indent="-342900" algn="just">
              <a:lnSpc>
                <a:spcPct val="150000"/>
              </a:lnSpc>
              <a:spcBef>
                <a:spcPts val="0"/>
              </a:spcBef>
              <a:spcAft>
                <a:spcPts val="0"/>
              </a:spcAft>
              <a:buFont typeface="Symbol" panose="05050102010706020507" pitchFamily="18" charset="2"/>
              <a:buChar char=""/>
            </a:pPr>
            <a:r>
              <a:rPr lang="en-US" sz="2000" dirty="0">
                <a:solidFill>
                  <a:schemeClr val="tx2"/>
                </a:solidFill>
              </a:rPr>
              <a:t>Html </a:t>
            </a:r>
          </a:p>
          <a:p>
            <a:pPr marL="342900" marR="0" lvl="0" indent="-342900" algn="just">
              <a:lnSpc>
                <a:spcPct val="150000"/>
              </a:lnSpc>
              <a:spcBef>
                <a:spcPts val="0"/>
              </a:spcBef>
              <a:spcAft>
                <a:spcPts val="0"/>
              </a:spcAft>
              <a:buFont typeface="Symbol" panose="05050102010706020507" pitchFamily="18" charset="2"/>
              <a:buChar char=""/>
            </a:pPr>
            <a:r>
              <a:rPr lang="en-US" sz="2000" dirty="0">
                <a:solidFill>
                  <a:schemeClr val="tx2"/>
                </a:solidFill>
              </a:rPr>
              <a:t>CSS </a:t>
            </a:r>
          </a:p>
          <a:p>
            <a:pPr marL="342900" marR="0" lvl="0" indent="-342900" algn="just">
              <a:lnSpc>
                <a:spcPct val="150000"/>
              </a:lnSpc>
              <a:spcBef>
                <a:spcPts val="0"/>
              </a:spcBef>
              <a:spcAft>
                <a:spcPts val="800"/>
              </a:spcAft>
              <a:buFont typeface="Symbol" panose="05050102010706020507" pitchFamily="18" charset="2"/>
              <a:buChar char=""/>
            </a:pPr>
            <a:r>
              <a:rPr lang="en-US" sz="2000" dirty="0">
                <a:solidFill>
                  <a:schemeClr val="tx2"/>
                </a:solidFill>
              </a:rPr>
              <a:t>Java script</a:t>
            </a:r>
          </a:p>
        </p:txBody>
      </p:sp>
      <p:sp>
        <p:nvSpPr>
          <p:cNvPr id="2" name="Slide Number Placeholder 1">
            <a:extLst>
              <a:ext uri="{FF2B5EF4-FFF2-40B4-BE49-F238E27FC236}">
                <a16:creationId xmlns:a16="http://schemas.microsoft.com/office/drawing/2014/main" id="{7D609542-DD6D-4EC5-B1B2-054C2BE79B96}"/>
              </a:ext>
            </a:extLst>
          </p:cNvPr>
          <p:cNvSpPr>
            <a:spLocks noGrp="1"/>
          </p:cNvSpPr>
          <p:nvPr>
            <p:ph type="sldNum" sz="quarter" idx="10"/>
          </p:nvPr>
        </p:nvSpPr>
        <p:spPr bwMode="grayWhite"/>
        <p:txBody>
          <a:bodyPr/>
          <a:lstStyle/>
          <a:p>
            <a:fld id="{D495E168-DA5E-4888-8D8A-92B118324C14}" type="slidenum">
              <a:rPr lang="ru-RU" smtClean="0"/>
              <a:pPr/>
              <a:t>10</a:t>
            </a:fld>
            <a:endParaRPr lang="ru-RU" dirty="0"/>
          </a:p>
        </p:txBody>
      </p:sp>
    </p:spTree>
    <p:extLst>
      <p:ext uri="{BB962C8B-B14F-4D97-AF65-F5344CB8AC3E}">
        <p14:creationId xmlns:p14="http://schemas.microsoft.com/office/powerpoint/2010/main" val="3846360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F2F0B8-896C-4D84-9FF9-3E3607F9E57C}"/>
              </a:ext>
            </a:extLst>
          </p:cNvPr>
          <p:cNvSpPr>
            <a:spLocks noGrp="1"/>
          </p:cNvSpPr>
          <p:nvPr>
            <p:ph type="title"/>
          </p:nvPr>
        </p:nvSpPr>
        <p:spPr bwMode="grayWhite">
          <a:xfrm>
            <a:off x="126609" y="172207"/>
            <a:ext cx="4404360" cy="1325563"/>
          </a:xfrm>
        </p:spPr>
        <p:txBody>
          <a:bodyPr/>
          <a:lstStyle/>
          <a:p>
            <a:r>
              <a:rPr lang="en-US" dirty="0"/>
              <a:t>Demonstration</a:t>
            </a:r>
            <a:endParaRPr lang="ru-RU" dirty="0"/>
          </a:p>
        </p:txBody>
      </p:sp>
      <p:sp>
        <p:nvSpPr>
          <p:cNvPr id="2" name="Slide Number Placeholder 1">
            <a:extLst>
              <a:ext uri="{FF2B5EF4-FFF2-40B4-BE49-F238E27FC236}">
                <a16:creationId xmlns:a16="http://schemas.microsoft.com/office/drawing/2014/main" id="{E8B55491-80DD-4F1B-890E-E2F7B275B9CA}"/>
              </a:ext>
            </a:extLst>
          </p:cNvPr>
          <p:cNvSpPr>
            <a:spLocks noGrp="1"/>
          </p:cNvSpPr>
          <p:nvPr>
            <p:ph type="sldNum" sz="quarter" idx="10"/>
          </p:nvPr>
        </p:nvSpPr>
        <p:spPr/>
        <p:txBody>
          <a:bodyPr/>
          <a:lstStyle/>
          <a:p>
            <a:fld id="{D495E168-DA5E-4888-8D8A-92B118324C14}" type="slidenum">
              <a:rPr lang="ru-RU" smtClean="0"/>
              <a:pPr/>
              <a:t>11</a:t>
            </a:fld>
            <a:endParaRPr lang="ru-RU" dirty="0"/>
          </a:p>
        </p:txBody>
      </p:sp>
      <p:sp>
        <p:nvSpPr>
          <p:cNvPr id="3" name="TextBox 2">
            <a:extLst>
              <a:ext uri="{FF2B5EF4-FFF2-40B4-BE49-F238E27FC236}">
                <a16:creationId xmlns:a16="http://schemas.microsoft.com/office/drawing/2014/main" id="{E9B8E7B1-B76F-4333-95AE-3015A6BD3347}"/>
              </a:ext>
            </a:extLst>
          </p:cNvPr>
          <p:cNvSpPr txBox="1"/>
          <p:nvPr/>
        </p:nvSpPr>
        <p:spPr>
          <a:xfrm>
            <a:off x="0" y="1497770"/>
            <a:ext cx="5444197" cy="523220"/>
          </a:xfrm>
          <a:prstGeom prst="rect">
            <a:avLst/>
          </a:prstGeom>
          <a:noFill/>
        </p:spPr>
        <p:txBody>
          <a:bodyPr wrap="square" rtlCol="0">
            <a:spAutoFit/>
          </a:bodyPr>
          <a:lstStyle/>
          <a:p>
            <a:r>
              <a:rPr lang="en-US" sz="2800" dirty="0">
                <a:solidFill>
                  <a:schemeClr val="tx2"/>
                </a:solidFill>
              </a:rPr>
              <a:t>Let's go on a demonstration</a:t>
            </a:r>
          </a:p>
        </p:txBody>
      </p:sp>
      <p:pic>
        <p:nvPicPr>
          <p:cNvPr id="1026" name="Picture 2" descr="Untitled27.ipynb - Colaboratory">
            <a:extLst>
              <a:ext uri="{FF2B5EF4-FFF2-40B4-BE49-F238E27FC236}">
                <a16:creationId xmlns:a16="http://schemas.microsoft.com/office/drawing/2014/main" id="{9D965083-5627-47FC-8739-785BE59721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54372"/>
            <a:ext cx="121920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674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a:xfrm>
            <a:off x="200317" y="976475"/>
            <a:ext cx="5056083" cy="782638"/>
          </a:xfrm>
        </p:spPr>
        <p:txBody>
          <a:bodyPr/>
          <a:lstStyle/>
          <a:p>
            <a:r>
              <a:rPr lang="en-US" dirty="0"/>
              <a:t>Results</a:t>
            </a:r>
            <a:endParaRPr lang="ru-RU" dirty="0"/>
          </a:p>
        </p:txBody>
      </p:sp>
      <p:pic>
        <p:nvPicPr>
          <p:cNvPr id="14" name="Picture Placeholder 13" descr="Futuristic Design Office Building Against Clear Sky">
            <a:extLst>
              <a:ext uri="{FF2B5EF4-FFF2-40B4-BE49-F238E27FC236}">
                <a16:creationId xmlns:a16="http://schemas.microsoft.com/office/drawing/2014/main" id="{1E9B5A50-F85D-49E6-9C85-597319470577}"/>
              </a:ext>
            </a:extLst>
          </p:cNvPr>
          <p:cNvPicPr>
            <a:picLocks noGrp="1" noChangeAspect="1"/>
          </p:cNvPicPr>
          <p:nvPr>
            <p:ph type="pic" sz="quarter" idx="16"/>
          </p:nvPr>
        </p:nvPicPr>
        <p:blipFill rotWithShape="1">
          <a:blip r:embed="rId2"/>
          <a:srcRect l="17163" t="7596" r="21154"/>
          <a:stretch/>
        </p:blipFill>
        <p:spPr>
          <a:xfrm>
            <a:off x="7498080" y="0"/>
            <a:ext cx="4701541" cy="6858000"/>
          </a:xfrm>
        </p:spPr>
      </p:pic>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12</a:t>
            </a:fld>
            <a:endParaRPr lang="ru-RU" dirty="0"/>
          </a:p>
        </p:txBody>
      </p:sp>
      <p:graphicFrame>
        <p:nvGraphicFramePr>
          <p:cNvPr id="11" name="Table 10">
            <a:extLst>
              <a:ext uri="{FF2B5EF4-FFF2-40B4-BE49-F238E27FC236}">
                <a16:creationId xmlns:a16="http://schemas.microsoft.com/office/drawing/2014/main" id="{48A10BEC-317D-46AD-9C1A-9042D37FE089}"/>
              </a:ext>
            </a:extLst>
          </p:cNvPr>
          <p:cNvGraphicFramePr>
            <a:graphicFrameLocks noGrp="1"/>
          </p:cNvGraphicFramePr>
          <p:nvPr>
            <p:extLst>
              <p:ext uri="{D42A27DB-BD31-4B8C-83A1-F6EECF244321}">
                <p14:modId xmlns:p14="http://schemas.microsoft.com/office/powerpoint/2010/main" val="52705222"/>
              </p:ext>
            </p:extLst>
          </p:nvPr>
        </p:nvGraphicFramePr>
        <p:xfrm>
          <a:off x="200317" y="2331716"/>
          <a:ext cx="7297763" cy="3670656"/>
        </p:xfrm>
        <a:graphic>
          <a:graphicData uri="http://schemas.openxmlformats.org/drawingml/2006/table">
            <a:tbl>
              <a:tblPr firstRow="1" firstCol="1" bandRow="1">
                <a:tableStyleId>{284E427A-3D55-4303-BF80-6455036E1DE7}</a:tableStyleId>
              </a:tblPr>
              <a:tblGrid>
                <a:gridCol w="3648500">
                  <a:extLst>
                    <a:ext uri="{9D8B030D-6E8A-4147-A177-3AD203B41FA5}">
                      <a16:colId xmlns:a16="http://schemas.microsoft.com/office/drawing/2014/main" val="2616655241"/>
                    </a:ext>
                  </a:extLst>
                </a:gridCol>
                <a:gridCol w="3649263">
                  <a:extLst>
                    <a:ext uri="{9D8B030D-6E8A-4147-A177-3AD203B41FA5}">
                      <a16:colId xmlns:a16="http://schemas.microsoft.com/office/drawing/2014/main" val="102041695"/>
                    </a:ext>
                  </a:extLst>
                </a:gridCol>
              </a:tblGrid>
              <a:tr h="458832">
                <a:tc>
                  <a:txBody>
                    <a:bodyPr/>
                    <a:lstStyle/>
                    <a:p>
                      <a:pPr marL="0" marR="0" algn="ctr">
                        <a:lnSpc>
                          <a:spcPct val="107000"/>
                        </a:lnSpc>
                        <a:spcBef>
                          <a:spcPts val="0"/>
                        </a:spcBef>
                        <a:spcAft>
                          <a:spcPts val="0"/>
                        </a:spcAft>
                        <a:tabLst>
                          <a:tab pos="2317750" algn="l"/>
                          <a:tab pos="2637155" algn="l"/>
                          <a:tab pos="2987675" algn="l"/>
                        </a:tabLst>
                      </a:pPr>
                      <a:r>
                        <a:rPr lang="en-US" sz="1200" dirty="0">
                          <a:effectLst/>
                        </a:rPr>
                        <a:t>Algorithm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2317750" algn="l"/>
                          <a:tab pos="2637155" algn="l"/>
                          <a:tab pos="2987675" algn="l"/>
                        </a:tabLst>
                      </a:pPr>
                      <a:r>
                        <a:rPr lang="en-US" sz="1200">
                          <a:effectLst/>
                        </a:rPr>
                        <a:t>Accuracy(%)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9093922"/>
                  </a:ext>
                </a:extLst>
              </a:tr>
              <a:tr h="458832">
                <a:tc>
                  <a:txBody>
                    <a:bodyPr/>
                    <a:lstStyle/>
                    <a:p>
                      <a:pPr marL="0" marR="0">
                        <a:lnSpc>
                          <a:spcPct val="107000"/>
                        </a:lnSpc>
                        <a:spcBef>
                          <a:spcPts val="0"/>
                        </a:spcBef>
                        <a:spcAft>
                          <a:spcPts val="0"/>
                        </a:spcAft>
                        <a:tabLst>
                          <a:tab pos="2317750" algn="l"/>
                          <a:tab pos="2637155" algn="l"/>
                          <a:tab pos="2987675" algn="l"/>
                        </a:tabLst>
                      </a:pPr>
                      <a:r>
                        <a:rPr lang="en-US" sz="1200">
                          <a:solidFill>
                            <a:schemeClr val="tx1">
                              <a:lumMod val="95000"/>
                              <a:lumOff val="5000"/>
                            </a:schemeClr>
                          </a:solidFill>
                          <a:effectLst/>
                        </a:rPr>
                        <a:t>Linear Regression</a:t>
                      </a:r>
                      <a:endParaRPr lang="en-US" sz="110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2317750" algn="l"/>
                          <a:tab pos="2637155" algn="l"/>
                          <a:tab pos="2987675" algn="l"/>
                        </a:tabLst>
                      </a:pPr>
                      <a:r>
                        <a:rPr lang="en-US" sz="1200">
                          <a:solidFill>
                            <a:schemeClr val="tx1">
                              <a:lumMod val="95000"/>
                              <a:lumOff val="5000"/>
                            </a:schemeClr>
                          </a:solidFill>
                          <a:effectLst/>
                        </a:rPr>
                        <a:t>56.44</a:t>
                      </a:r>
                      <a:endParaRPr lang="en-US" sz="110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9677590"/>
                  </a:ext>
                </a:extLst>
              </a:tr>
              <a:tr h="458832">
                <a:tc>
                  <a:txBody>
                    <a:bodyPr/>
                    <a:lstStyle/>
                    <a:p>
                      <a:pPr marL="0" marR="0">
                        <a:lnSpc>
                          <a:spcPct val="107000"/>
                        </a:lnSpc>
                        <a:spcBef>
                          <a:spcPts val="0"/>
                        </a:spcBef>
                        <a:spcAft>
                          <a:spcPts val="0"/>
                        </a:spcAft>
                        <a:tabLst>
                          <a:tab pos="2317750" algn="l"/>
                          <a:tab pos="2637155" algn="l"/>
                          <a:tab pos="2987675" algn="l"/>
                        </a:tabLst>
                      </a:pPr>
                      <a:r>
                        <a:rPr lang="en-US" sz="1200">
                          <a:solidFill>
                            <a:schemeClr val="tx1">
                              <a:lumMod val="95000"/>
                              <a:lumOff val="5000"/>
                            </a:schemeClr>
                          </a:solidFill>
                          <a:effectLst/>
                        </a:rPr>
                        <a:t>Decision Tree Regressor</a:t>
                      </a:r>
                      <a:endParaRPr lang="en-US" sz="110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2317750" algn="l"/>
                          <a:tab pos="2637155" algn="l"/>
                          <a:tab pos="2987675" algn="l"/>
                        </a:tabLst>
                      </a:pPr>
                      <a:r>
                        <a:rPr lang="en-US" sz="1200">
                          <a:solidFill>
                            <a:schemeClr val="tx1">
                              <a:lumMod val="95000"/>
                              <a:lumOff val="5000"/>
                            </a:schemeClr>
                          </a:solidFill>
                          <a:effectLst/>
                        </a:rPr>
                        <a:t>100</a:t>
                      </a:r>
                      <a:endParaRPr lang="en-US" sz="110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02333941"/>
                  </a:ext>
                </a:extLst>
              </a:tr>
              <a:tr h="458832">
                <a:tc>
                  <a:txBody>
                    <a:bodyPr/>
                    <a:lstStyle/>
                    <a:p>
                      <a:pPr marL="0" marR="0">
                        <a:lnSpc>
                          <a:spcPct val="107000"/>
                        </a:lnSpc>
                        <a:spcBef>
                          <a:spcPts val="0"/>
                        </a:spcBef>
                        <a:spcAft>
                          <a:spcPts val="0"/>
                        </a:spcAft>
                        <a:tabLst>
                          <a:tab pos="2317750" algn="l"/>
                          <a:tab pos="2637155" algn="l"/>
                          <a:tab pos="2987675" algn="l"/>
                        </a:tabLst>
                      </a:pPr>
                      <a:r>
                        <a:rPr lang="en-US" sz="1200">
                          <a:solidFill>
                            <a:schemeClr val="tx1">
                              <a:lumMod val="95000"/>
                              <a:lumOff val="5000"/>
                            </a:schemeClr>
                          </a:solidFill>
                          <a:effectLst/>
                        </a:rPr>
                        <a:t>Random Forest Regressor</a:t>
                      </a:r>
                      <a:endParaRPr lang="en-US" sz="110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2317750" algn="l"/>
                          <a:tab pos="2637155" algn="l"/>
                          <a:tab pos="2987675" algn="l"/>
                        </a:tabLst>
                      </a:pPr>
                      <a:r>
                        <a:rPr lang="en-US" sz="1200">
                          <a:solidFill>
                            <a:schemeClr val="tx1">
                              <a:lumMod val="95000"/>
                              <a:lumOff val="5000"/>
                            </a:schemeClr>
                          </a:solidFill>
                          <a:effectLst/>
                        </a:rPr>
                        <a:t>93.74</a:t>
                      </a:r>
                      <a:endParaRPr lang="en-US" sz="110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3642553"/>
                  </a:ext>
                </a:extLst>
              </a:tr>
              <a:tr h="458832">
                <a:tc>
                  <a:txBody>
                    <a:bodyPr/>
                    <a:lstStyle/>
                    <a:p>
                      <a:pPr marL="0" marR="0">
                        <a:lnSpc>
                          <a:spcPct val="107000"/>
                        </a:lnSpc>
                        <a:spcBef>
                          <a:spcPts val="0"/>
                        </a:spcBef>
                        <a:spcAft>
                          <a:spcPts val="0"/>
                        </a:spcAft>
                        <a:tabLst>
                          <a:tab pos="2317750" algn="l"/>
                          <a:tab pos="2637155" algn="l"/>
                          <a:tab pos="2987675" algn="l"/>
                        </a:tabLst>
                      </a:pPr>
                      <a:r>
                        <a:rPr lang="en-US" sz="1200">
                          <a:solidFill>
                            <a:schemeClr val="tx1">
                              <a:lumMod val="95000"/>
                              <a:lumOff val="5000"/>
                            </a:schemeClr>
                          </a:solidFill>
                          <a:effectLst/>
                        </a:rPr>
                        <a:t>Ridge</a:t>
                      </a:r>
                      <a:endParaRPr lang="en-US" sz="110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2317750" algn="l"/>
                          <a:tab pos="2637155" algn="l"/>
                          <a:tab pos="2987675" algn="l"/>
                        </a:tabLst>
                      </a:pPr>
                      <a:r>
                        <a:rPr lang="en-US" sz="1200" dirty="0">
                          <a:solidFill>
                            <a:schemeClr val="tx1">
                              <a:lumMod val="95000"/>
                              <a:lumOff val="5000"/>
                            </a:schemeClr>
                          </a:solidFill>
                          <a:effectLst/>
                        </a:rPr>
                        <a:t>56.44</a:t>
                      </a:r>
                      <a:endParaRPr lang="en-US" sz="11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957990"/>
                  </a:ext>
                </a:extLst>
              </a:tr>
              <a:tr h="458832">
                <a:tc>
                  <a:txBody>
                    <a:bodyPr/>
                    <a:lstStyle/>
                    <a:p>
                      <a:pPr marL="0" marR="0">
                        <a:lnSpc>
                          <a:spcPct val="107000"/>
                        </a:lnSpc>
                        <a:spcBef>
                          <a:spcPts val="0"/>
                        </a:spcBef>
                        <a:spcAft>
                          <a:spcPts val="0"/>
                        </a:spcAft>
                        <a:tabLst>
                          <a:tab pos="2317750" algn="l"/>
                          <a:tab pos="2637155" algn="l"/>
                          <a:tab pos="2987675" algn="l"/>
                        </a:tabLst>
                      </a:pPr>
                      <a:r>
                        <a:rPr lang="en-US" sz="1200">
                          <a:solidFill>
                            <a:schemeClr val="tx1">
                              <a:lumMod val="95000"/>
                              <a:lumOff val="5000"/>
                            </a:schemeClr>
                          </a:solidFill>
                          <a:effectLst/>
                        </a:rPr>
                        <a:t>Gradient Boosting Regressor</a:t>
                      </a:r>
                      <a:endParaRPr lang="en-US" sz="110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2317750" algn="l"/>
                          <a:tab pos="2637155" algn="l"/>
                          <a:tab pos="2987675" algn="l"/>
                        </a:tabLst>
                      </a:pPr>
                      <a:r>
                        <a:rPr lang="en-US" sz="1200">
                          <a:solidFill>
                            <a:schemeClr val="tx1">
                              <a:lumMod val="95000"/>
                              <a:lumOff val="5000"/>
                            </a:schemeClr>
                          </a:solidFill>
                          <a:effectLst/>
                        </a:rPr>
                        <a:t>65.56</a:t>
                      </a:r>
                      <a:endParaRPr lang="en-US" sz="110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31201110"/>
                  </a:ext>
                </a:extLst>
              </a:tr>
              <a:tr h="458832">
                <a:tc>
                  <a:txBody>
                    <a:bodyPr/>
                    <a:lstStyle/>
                    <a:p>
                      <a:pPr marL="0" marR="0">
                        <a:lnSpc>
                          <a:spcPct val="107000"/>
                        </a:lnSpc>
                        <a:spcBef>
                          <a:spcPts val="0"/>
                        </a:spcBef>
                        <a:spcAft>
                          <a:spcPts val="0"/>
                        </a:spcAft>
                        <a:tabLst>
                          <a:tab pos="2317750" algn="l"/>
                          <a:tab pos="2637155" algn="l"/>
                          <a:tab pos="2987675" algn="l"/>
                        </a:tabLst>
                      </a:pPr>
                      <a:r>
                        <a:rPr lang="en-US" sz="1200">
                          <a:solidFill>
                            <a:schemeClr val="tx1">
                              <a:lumMod val="95000"/>
                              <a:lumOff val="5000"/>
                            </a:schemeClr>
                          </a:solidFill>
                          <a:effectLst/>
                        </a:rPr>
                        <a:t>Ada Boost Regressor</a:t>
                      </a:r>
                      <a:endParaRPr lang="en-US" sz="110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2317750" algn="l"/>
                          <a:tab pos="2637155" algn="l"/>
                          <a:tab pos="2987675" algn="l"/>
                        </a:tabLst>
                      </a:pPr>
                      <a:r>
                        <a:rPr lang="en-US" sz="1200">
                          <a:solidFill>
                            <a:schemeClr val="tx1">
                              <a:lumMod val="95000"/>
                              <a:lumOff val="5000"/>
                            </a:schemeClr>
                          </a:solidFill>
                          <a:effectLst/>
                        </a:rPr>
                        <a:t>43.69</a:t>
                      </a:r>
                      <a:endParaRPr lang="en-US" sz="110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48048568"/>
                  </a:ext>
                </a:extLst>
              </a:tr>
              <a:tr h="458832">
                <a:tc>
                  <a:txBody>
                    <a:bodyPr/>
                    <a:lstStyle/>
                    <a:p>
                      <a:pPr marL="0" marR="0">
                        <a:lnSpc>
                          <a:spcPct val="107000"/>
                        </a:lnSpc>
                        <a:spcBef>
                          <a:spcPts val="0"/>
                        </a:spcBef>
                        <a:spcAft>
                          <a:spcPts val="0"/>
                        </a:spcAft>
                        <a:tabLst>
                          <a:tab pos="2317750" algn="l"/>
                          <a:tab pos="2637155" algn="l"/>
                          <a:tab pos="2987675" algn="l"/>
                        </a:tabLst>
                      </a:pPr>
                      <a:r>
                        <a:rPr lang="en-US" sz="1200">
                          <a:solidFill>
                            <a:schemeClr val="tx1">
                              <a:lumMod val="95000"/>
                              <a:lumOff val="5000"/>
                            </a:schemeClr>
                          </a:solidFill>
                          <a:effectLst/>
                        </a:rPr>
                        <a:t>XGB Regressor</a:t>
                      </a:r>
                      <a:endParaRPr lang="en-US" sz="110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2317750" algn="l"/>
                          <a:tab pos="2637155" algn="l"/>
                          <a:tab pos="2987675" algn="l"/>
                        </a:tabLst>
                      </a:pPr>
                      <a:r>
                        <a:rPr lang="en-US" sz="1200" dirty="0">
                          <a:solidFill>
                            <a:schemeClr val="tx1">
                              <a:lumMod val="95000"/>
                              <a:lumOff val="5000"/>
                            </a:schemeClr>
                          </a:solidFill>
                          <a:effectLst/>
                        </a:rPr>
                        <a:t>85.76</a:t>
                      </a:r>
                      <a:endParaRPr lang="en-US" sz="11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53767459"/>
                  </a:ext>
                </a:extLst>
              </a:tr>
            </a:tbl>
          </a:graphicData>
        </a:graphic>
      </p:graphicFrame>
    </p:spTree>
    <p:extLst>
      <p:ext uri="{BB962C8B-B14F-4D97-AF65-F5344CB8AC3E}">
        <p14:creationId xmlns:p14="http://schemas.microsoft.com/office/powerpoint/2010/main" val="2655792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B93806-769F-4C20-A684-CA4CB5BB858C}"/>
              </a:ext>
            </a:extLst>
          </p:cNvPr>
          <p:cNvSpPr>
            <a:spLocks noGrp="1"/>
          </p:cNvSpPr>
          <p:nvPr>
            <p:ph type="title"/>
          </p:nvPr>
        </p:nvSpPr>
        <p:spPr>
          <a:xfrm>
            <a:off x="142782" y="152900"/>
            <a:ext cx="6511237" cy="782638"/>
          </a:xfrm>
        </p:spPr>
        <p:txBody>
          <a:bodyPr>
            <a:normAutofit fontScale="90000"/>
          </a:bodyPr>
          <a:lstStyle/>
          <a:p>
            <a:r>
              <a:rPr lang="en-US" dirty="0"/>
              <a:t>Screenshot of Interface</a:t>
            </a:r>
            <a:endParaRPr lang="ru-RU" dirty="0"/>
          </a:p>
        </p:txBody>
      </p:sp>
      <p:sp>
        <p:nvSpPr>
          <p:cNvPr id="2" name="Slide Number Placeholder 1">
            <a:extLst>
              <a:ext uri="{FF2B5EF4-FFF2-40B4-BE49-F238E27FC236}">
                <a16:creationId xmlns:a16="http://schemas.microsoft.com/office/drawing/2014/main" id="{638DCF8F-466A-4FC0-91DF-33EF070ED3F1}"/>
              </a:ext>
            </a:extLst>
          </p:cNvPr>
          <p:cNvSpPr>
            <a:spLocks noGrp="1"/>
          </p:cNvSpPr>
          <p:nvPr>
            <p:ph type="sldNum" sz="quarter" idx="10"/>
          </p:nvPr>
        </p:nvSpPr>
        <p:spPr/>
        <p:txBody>
          <a:bodyPr/>
          <a:lstStyle/>
          <a:p>
            <a:fld id="{D495E168-DA5E-4888-8D8A-92B118324C14}" type="slidenum">
              <a:rPr lang="ru-RU" smtClean="0"/>
              <a:pPr/>
              <a:t>13</a:t>
            </a:fld>
            <a:endParaRPr lang="ru-RU" dirty="0"/>
          </a:p>
        </p:txBody>
      </p:sp>
      <p:pic>
        <p:nvPicPr>
          <p:cNvPr id="4" name="Picture 3">
            <a:extLst>
              <a:ext uri="{FF2B5EF4-FFF2-40B4-BE49-F238E27FC236}">
                <a16:creationId xmlns:a16="http://schemas.microsoft.com/office/drawing/2014/main" id="{C0F0ED7A-9BFD-419F-AD11-CF724996FAD2}"/>
              </a:ext>
            </a:extLst>
          </p:cNvPr>
          <p:cNvPicPr>
            <a:picLocks noChangeAspect="1"/>
          </p:cNvPicPr>
          <p:nvPr/>
        </p:nvPicPr>
        <p:blipFill rotWithShape="1">
          <a:blip r:embed="rId2"/>
          <a:srcRect t="8595" r="7291" b="7131"/>
          <a:stretch/>
        </p:blipFill>
        <p:spPr>
          <a:xfrm>
            <a:off x="444469" y="935538"/>
            <a:ext cx="11303062" cy="5776654"/>
          </a:xfrm>
          <a:prstGeom prst="rect">
            <a:avLst/>
          </a:prstGeom>
        </p:spPr>
      </p:pic>
    </p:spTree>
    <p:extLst>
      <p:ext uri="{BB962C8B-B14F-4D97-AF65-F5344CB8AC3E}">
        <p14:creationId xmlns:p14="http://schemas.microsoft.com/office/powerpoint/2010/main" val="2283997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Low Angle View of Office Building Against Clear Sky">
            <a:extLst>
              <a:ext uri="{FF2B5EF4-FFF2-40B4-BE49-F238E27FC236}">
                <a16:creationId xmlns:a16="http://schemas.microsoft.com/office/drawing/2014/main" id="{98E1357B-90EC-4F60-BE24-5671EC46D030}"/>
              </a:ext>
            </a:extLst>
          </p:cNvPr>
          <p:cNvPicPr>
            <a:picLocks noGrp="1" noChangeAspect="1"/>
          </p:cNvPicPr>
          <p:nvPr>
            <p:ph type="pic" sz="quarter" idx="14"/>
          </p:nvPr>
        </p:nvPicPr>
        <p:blipFill rotWithShape="1">
          <a:blip r:embed="rId2"/>
          <a:srcRect t="13926" b="13926"/>
          <a:stretch/>
        </p:blipFill>
        <p:spPr>
          <a:xfrm>
            <a:off x="3713871" y="130966"/>
            <a:ext cx="8478128" cy="6602574"/>
          </a:xfrm>
        </p:spPr>
      </p:pic>
      <p:sp>
        <p:nvSpPr>
          <p:cNvPr id="2" name="Title 1">
            <a:extLst>
              <a:ext uri="{FF2B5EF4-FFF2-40B4-BE49-F238E27FC236}">
                <a16:creationId xmlns:a16="http://schemas.microsoft.com/office/drawing/2014/main" id="{CFA21564-E2C8-443F-8E07-E59DFA5BC6DF}"/>
              </a:ext>
            </a:extLst>
          </p:cNvPr>
          <p:cNvSpPr>
            <a:spLocks noGrp="1"/>
          </p:cNvSpPr>
          <p:nvPr>
            <p:ph type="title"/>
          </p:nvPr>
        </p:nvSpPr>
        <p:spPr>
          <a:xfrm>
            <a:off x="-1" y="1173949"/>
            <a:ext cx="5056083" cy="782638"/>
          </a:xfrm>
        </p:spPr>
        <p:txBody>
          <a:bodyPr>
            <a:normAutofit/>
          </a:bodyPr>
          <a:lstStyle/>
          <a:p>
            <a:r>
              <a:rPr lang="en-US" dirty="0"/>
              <a:t>Challenges</a:t>
            </a:r>
            <a:endParaRPr lang="ru-RU" dirty="0"/>
          </a:p>
        </p:txBody>
      </p:sp>
      <p:sp>
        <p:nvSpPr>
          <p:cNvPr id="5" name="Text Placeholder 4">
            <a:extLst>
              <a:ext uri="{FF2B5EF4-FFF2-40B4-BE49-F238E27FC236}">
                <a16:creationId xmlns:a16="http://schemas.microsoft.com/office/drawing/2014/main" id="{02A2A374-6D41-4D06-9363-30924664025A}"/>
              </a:ext>
            </a:extLst>
          </p:cNvPr>
          <p:cNvSpPr>
            <a:spLocks noGrp="1"/>
          </p:cNvSpPr>
          <p:nvPr>
            <p:ph type="body" sz="quarter" idx="13"/>
          </p:nvPr>
        </p:nvSpPr>
        <p:spPr>
          <a:xfrm>
            <a:off x="-1" y="2433204"/>
            <a:ext cx="6096001" cy="4692081"/>
          </a:xfrm>
        </p:spPr>
        <p:txBody>
          <a:bodyPr>
            <a:normAutofit/>
          </a:bodyPr>
          <a:lstStyle/>
          <a:p>
            <a:pPr marL="342900" marR="0" lvl="0" indent="-342900" algn="just">
              <a:lnSpc>
                <a:spcPct val="150000"/>
              </a:lnSpc>
              <a:spcBef>
                <a:spcPts val="0"/>
              </a:spcBef>
              <a:spcAft>
                <a:spcPts val="0"/>
              </a:spcAft>
              <a:buFont typeface="Wingdings" panose="05000000000000000000" pitchFamily="2" charset="2"/>
              <a:buChar char="v"/>
            </a:pPr>
            <a:r>
              <a:rPr lang="en-US" sz="1800" dirty="0"/>
              <a:t>Data set data is confidential, not original data so predictions may be gone wrong.</a:t>
            </a:r>
          </a:p>
          <a:p>
            <a:pPr marL="342900" marR="0" lvl="0" indent="-342900" algn="just">
              <a:lnSpc>
                <a:spcPct val="150000"/>
              </a:lnSpc>
              <a:spcBef>
                <a:spcPts val="0"/>
              </a:spcBef>
              <a:spcAft>
                <a:spcPts val="0"/>
              </a:spcAft>
              <a:buFont typeface="Wingdings" panose="05000000000000000000" pitchFamily="2" charset="2"/>
              <a:buChar char="v"/>
            </a:pPr>
            <a:r>
              <a:rPr lang="en-US" sz="1800" dirty="0"/>
              <a:t>There are many algorithms for predictions so have to choose best algorithms among all.</a:t>
            </a:r>
          </a:p>
          <a:p>
            <a:pPr marL="342900" marR="0" lvl="0" indent="-342900" algn="just">
              <a:lnSpc>
                <a:spcPct val="150000"/>
              </a:lnSpc>
              <a:spcBef>
                <a:spcPts val="0"/>
              </a:spcBef>
              <a:spcAft>
                <a:spcPts val="0"/>
              </a:spcAft>
              <a:buFont typeface="Wingdings" panose="05000000000000000000" pitchFamily="2" charset="2"/>
              <a:buChar char="v"/>
            </a:pPr>
            <a:r>
              <a:rPr lang="en-US" sz="1800" dirty="0"/>
              <a:t>Finish the project effectively on time.</a:t>
            </a:r>
          </a:p>
          <a:p>
            <a:pPr marL="342900" marR="0" lvl="0" indent="-342900" algn="just">
              <a:lnSpc>
                <a:spcPct val="150000"/>
              </a:lnSpc>
              <a:spcBef>
                <a:spcPts val="0"/>
              </a:spcBef>
              <a:spcAft>
                <a:spcPts val="0"/>
              </a:spcAft>
              <a:buFont typeface="Wingdings" panose="05000000000000000000" pitchFamily="2" charset="2"/>
              <a:buChar char="v"/>
            </a:pPr>
            <a:r>
              <a:rPr lang="en-US" sz="1800" dirty="0"/>
              <a:t>Solve the bugs can be harder at the end of project.</a:t>
            </a:r>
          </a:p>
          <a:p>
            <a:pPr marL="342900" marR="0" lvl="0" indent="-342900" algn="just">
              <a:lnSpc>
                <a:spcPct val="150000"/>
              </a:lnSpc>
              <a:spcBef>
                <a:spcPts val="0"/>
              </a:spcBef>
              <a:spcAft>
                <a:spcPts val="800"/>
              </a:spcAft>
              <a:buFont typeface="Wingdings" panose="05000000000000000000" pitchFamily="2" charset="2"/>
              <a:buChar char="v"/>
            </a:pPr>
            <a:r>
              <a:rPr lang="en-US" sz="1800" dirty="0"/>
              <a:t>Failure in system when presenting.</a:t>
            </a:r>
          </a:p>
        </p:txBody>
      </p:sp>
      <p:sp>
        <p:nvSpPr>
          <p:cNvPr id="3" name="Slide Number Placeholder 2">
            <a:extLst>
              <a:ext uri="{FF2B5EF4-FFF2-40B4-BE49-F238E27FC236}">
                <a16:creationId xmlns:a16="http://schemas.microsoft.com/office/drawing/2014/main" id="{EA534D36-FD98-42BC-977C-D6843E425B7B}"/>
              </a:ext>
            </a:extLst>
          </p:cNvPr>
          <p:cNvSpPr>
            <a:spLocks noGrp="1"/>
          </p:cNvSpPr>
          <p:nvPr>
            <p:ph type="sldNum" sz="quarter" idx="10"/>
          </p:nvPr>
        </p:nvSpPr>
        <p:spPr/>
        <p:txBody>
          <a:bodyPr/>
          <a:lstStyle/>
          <a:p>
            <a:fld id="{D495E168-DA5E-4888-8D8A-92B118324C14}" type="slidenum">
              <a:rPr lang="ru-RU" smtClean="0"/>
              <a:pPr/>
              <a:t>14</a:t>
            </a:fld>
            <a:endParaRPr lang="ru-RU" dirty="0"/>
          </a:p>
        </p:txBody>
      </p:sp>
    </p:spTree>
    <p:extLst>
      <p:ext uri="{BB962C8B-B14F-4D97-AF65-F5344CB8AC3E}">
        <p14:creationId xmlns:p14="http://schemas.microsoft.com/office/powerpoint/2010/main" val="1106630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B93806-769F-4C20-A684-CA4CB5BB858C}"/>
              </a:ext>
            </a:extLst>
          </p:cNvPr>
          <p:cNvSpPr>
            <a:spLocks noGrp="1"/>
          </p:cNvSpPr>
          <p:nvPr>
            <p:ph type="title"/>
          </p:nvPr>
        </p:nvSpPr>
        <p:spPr>
          <a:xfrm>
            <a:off x="6532098" y="826431"/>
            <a:ext cx="5841289" cy="1167596"/>
          </a:xfrm>
        </p:spPr>
        <p:txBody>
          <a:bodyPr>
            <a:normAutofit fontScale="90000"/>
          </a:bodyPr>
          <a:lstStyle/>
          <a:p>
            <a:r>
              <a:rPr lang="en-US" dirty="0"/>
              <a:t>Future Developments</a:t>
            </a:r>
            <a:endParaRPr lang="ru-RU" dirty="0"/>
          </a:p>
        </p:txBody>
      </p:sp>
      <p:sp>
        <p:nvSpPr>
          <p:cNvPr id="2" name="Slide Number Placeholder 1">
            <a:extLst>
              <a:ext uri="{FF2B5EF4-FFF2-40B4-BE49-F238E27FC236}">
                <a16:creationId xmlns:a16="http://schemas.microsoft.com/office/drawing/2014/main" id="{638DCF8F-466A-4FC0-91DF-33EF070ED3F1}"/>
              </a:ext>
            </a:extLst>
          </p:cNvPr>
          <p:cNvSpPr>
            <a:spLocks noGrp="1"/>
          </p:cNvSpPr>
          <p:nvPr>
            <p:ph type="sldNum" sz="quarter" idx="10"/>
          </p:nvPr>
        </p:nvSpPr>
        <p:spPr/>
        <p:txBody>
          <a:bodyPr/>
          <a:lstStyle/>
          <a:p>
            <a:fld id="{D495E168-DA5E-4888-8D8A-92B118324C14}" type="slidenum">
              <a:rPr lang="ru-RU" smtClean="0"/>
              <a:pPr/>
              <a:t>15</a:t>
            </a:fld>
            <a:endParaRPr lang="ru-RU" dirty="0"/>
          </a:p>
        </p:txBody>
      </p:sp>
      <p:sp>
        <p:nvSpPr>
          <p:cNvPr id="10" name="Text Placeholder 9">
            <a:extLst>
              <a:ext uri="{FF2B5EF4-FFF2-40B4-BE49-F238E27FC236}">
                <a16:creationId xmlns:a16="http://schemas.microsoft.com/office/drawing/2014/main" id="{7CF032E9-C50F-424F-BAA2-DE01E947EE77}"/>
              </a:ext>
            </a:extLst>
          </p:cNvPr>
          <p:cNvSpPr>
            <a:spLocks noGrp="1"/>
          </p:cNvSpPr>
          <p:nvPr>
            <p:ph type="body" sz="quarter" idx="13"/>
          </p:nvPr>
        </p:nvSpPr>
        <p:spPr>
          <a:xfrm>
            <a:off x="6642055" y="2185244"/>
            <a:ext cx="5310794" cy="3498103"/>
          </a:xfrm>
        </p:spPr>
        <p:txBody>
          <a:bodyPr>
            <a:normAutofit lnSpcReduction="10000"/>
          </a:bodyPr>
          <a:lstStyle/>
          <a:p>
            <a:pPr marL="342900" marR="0" lvl="0" indent="-342900" algn="just">
              <a:lnSpc>
                <a:spcPct val="150000"/>
              </a:lnSpc>
              <a:spcBef>
                <a:spcPts val="0"/>
              </a:spcBef>
              <a:spcAft>
                <a:spcPts val="0"/>
              </a:spcAft>
              <a:buFont typeface="Wingdings" panose="05000000000000000000" pitchFamily="2" charset="2"/>
              <a:buChar char="v"/>
              <a:tabLst>
                <a:tab pos="2317750" algn="l"/>
                <a:tab pos="2637155" algn="l"/>
                <a:tab pos="2987675" algn="l"/>
              </a:tabLst>
            </a:pP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Can use both classification and clustering algorithms also.</a:t>
            </a:r>
            <a:endParaRPr lang="en-US" sz="25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v"/>
              <a:tabLst>
                <a:tab pos="2317750" algn="l"/>
                <a:tab pos="2637155" algn="l"/>
                <a:tab pos="2987675" algn="l"/>
              </a:tabLst>
            </a:pP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Also can user hybrid of classification and clustering algorithms.</a:t>
            </a:r>
            <a:endParaRPr lang="en-US" sz="25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Wingdings" panose="05000000000000000000" pitchFamily="2" charset="2"/>
              <a:buChar char="v"/>
              <a:tabLst>
                <a:tab pos="2317750" algn="l"/>
                <a:tab pos="2637155" algn="l"/>
                <a:tab pos="2987675" algn="l"/>
              </a:tabLst>
            </a:pP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Design the user interface more user friendly.</a:t>
            </a:r>
            <a:endParaRPr lang="en-US" sz="25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B7BDEC53-F48D-4A04-B65A-18C6C07B3C65}"/>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FilmGrain/>
                    </a14:imgEffect>
                  </a14:imgLayer>
                </a14:imgProps>
              </a:ext>
            </a:extLst>
          </a:blip>
          <a:srcRect r="43607"/>
          <a:stretch/>
        </p:blipFill>
        <p:spPr>
          <a:xfrm>
            <a:off x="0" y="1994027"/>
            <a:ext cx="6530886" cy="4863973"/>
          </a:xfrm>
          <a:prstGeom prst="rect">
            <a:avLst/>
          </a:prstGeom>
        </p:spPr>
      </p:pic>
    </p:spTree>
    <p:extLst>
      <p:ext uri="{BB962C8B-B14F-4D97-AF65-F5344CB8AC3E}">
        <p14:creationId xmlns:p14="http://schemas.microsoft.com/office/powerpoint/2010/main" val="612801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a:xfrm>
            <a:off x="200317" y="976475"/>
            <a:ext cx="5056083" cy="782638"/>
          </a:xfrm>
        </p:spPr>
        <p:txBody>
          <a:bodyPr/>
          <a:lstStyle/>
          <a:p>
            <a:r>
              <a:rPr lang="en-US" dirty="0"/>
              <a:t>Conclusion</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200317" y="2185683"/>
            <a:ext cx="6103620" cy="4672317"/>
          </a:xfrm>
        </p:spPr>
        <p:txBody>
          <a:bodyPr>
            <a:normAutofit/>
          </a:bodyPr>
          <a:lstStyle/>
          <a:p>
            <a:pPr marL="342900" marR="0" lvl="0" indent="-342900" algn="just">
              <a:lnSpc>
                <a:spcPct val="150000"/>
              </a:lnSpc>
              <a:spcBef>
                <a:spcPts val="0"/>
              </a:spcBef>
              <a:spcAft>
                <a:spcPts val="0"/>
              </a:spcAft>
              <a:buFont typeface="Wingdings" panose="05000000000000000000" pitchFamily="2" charset="2"/>
              <a:buChar char="v"/>
            </a:pPr>
            <a:r>
              <a:rPr lang="en-US" dirty="0"/>
              <a:t>Finally developed a </a:t>
            </a:r>
            <a:r>
              <a:rPr lang="en-US" dirty="0" err="1"/>
              <a:t>bigmart</a:t>
            </a:r>
            <a:r>
              <a:rPr lang="en-US" dirty="0"/>
              <a:t> sales prediction system using machine learning knowledge and developed as a web application.</a:t>
            </a:r>
          </a:p>
          <a:p>
            <a:pPr marR="0" lvl="0" algn="just">
              <a:lnSpc>
                <a:spcPct val="150000"/>
              </a:lnSpc>
              <a:spcBef>
                <a:spcPts val="0"/>
              </a:spcBef>
              <a:spcAft>
                <a:spcPts val="0"/>
              </a:spcAft>
            </a:pPr>
            <a:endParaRPr lang="en-US" sz="2400" i="0" u="none" strike="noStrike" baseline="0" dirty="0">
              <a:solidFill>
                <a:srgbClr val="000000"/>
              </a:solidFill>
              <a:latin typeface="Times New Roman" panose="02020603050405020304" pitchFamily="18" charset="0"/>
              <a:cs typeface="Times New Roman" panose="02020603050405020304" pitchFamily="18" charset="0"/>
            </a:endParaRPr>
          </a:p>
          <a:p>
            <a:endParaRPr lang="ru-RU" dirty="0"/>
          </a:p>
        </p:txBody>
      </p:sp>
      <p:pic>
        <p:nvPicPr>
          <p:cNvPr id="14" name="Picture Placeholder 13" descr="Futuristic Design Office Building Against Clear Sky">
            <a:extLst>
              <a:ext uri="{FF2B5EF4-FFF2-40B4-BE49-F238E27FC236}">
                <a16:creationId xmlns:a16="http://schemas.microsoft.com/office/drawing/2014/main" id="{1E9B5A50-F85D-49E6-9C85-597319470577}"/>
              </a:ext>
            </a:extLst>
          </p:cNvPr>
          <p:cNvPicPr>
            <a:picLocks noGrp="1" noChangeAspect="1"/>
          </p:cNvPicPr>
          <p:nvPr>
            <p:ph type="pic" sz="quarter" idx="16"/>
          </p:nvPr>
        </p:nvPicPr>
        <p:blipFill rotWithShape="1">
          <a:blip r:embed="rId2"/>
          <a:srcRect l="17163" t="7596" r="21154"/>
          <a:stretch/>
        </p:blipFill>
        <p:spPr>
          <a:xfrm>
            <a:off x="6088379" y="0"/>
            <a:ext cx="6103621" cy="6858000"/>
          </a:xfrm>
        </p:spPr>
      </p:pic>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16</a:t>
            </a:fld>
            <a:endParaRPr lang="ru-RU" dirty="0"/>
          </a:p>
        </p:txBody>
      </p:sp>
    </p:spTree>
    <p:extLst>
      <p:ext uri="{BB962C8B-B14F-4D97-AF65-F5344CB8AC3E}">
        <p14:creationId xmlns:p14="http://schemas.microsoft.com/office/powerpoint/2010/main" val="876926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descr="Low Angle View of Office Building Against Blue Sky">
            <a:extLst>
              <a:ext uri="{FF2B5EF4-FFF2-40B4-BE49-F238E27FC236}">
                <a16:creationId xmlns:a16="http://schemas.microsoft.com/office/drawing/2014/main" id="{40946D55-3A70-4E32-99AB-8D71063AAEDE}"/>
              </a:ext>
            </a:extLst>
          </p:cNvPr>
          <p:cNvPicPr>
            <a:picLocks noGrp="1" noChangeAspect="1"/>
          </p:cNvPicPr>
          <p:nvPr>
            <p:ph type="pic" sz="quarter" idx="26"/>
          </p:nvPr>
        </p:nvPicPr>
        <p:blipFill rotWithShape="1">
          <a:blip r:embed="rId2"/>
          <a:srcRect l="2749" r="2749"/>
          <a:stretch/>
        </p:blipFill>
        <p:spPr/>
      </p:pic>
      <p:sp>
        <p:nvSpPr>
          <p:cNvPr id="2" name="Title 1">
            <a:extLst>
              <a:ext uri="{FF2B5EF4-FFF2-40B4-BE49-F238E27FC236}">
                <a16:creationId xmlns:a16="http://schemas.microsoft.com/office/drawing/2014/main" id="{D110F751-9975-4653-9855-BA1C7499B75F}"/>
              </a:ext>
            </a:extLst>
          </p:cNvPr>
          <p:cNvSpPr>
            <a:spLocks noGrp="1"/>
          </p:cNvSpPr>
          <p:nvPr>
            <p:ph type="title"/>
          </p:nvPr>
        </p:nvSpPr>
        <p:spPr>
          <a:xfrm>
            <a:off x="8046719" y="1001648"/>
            <a:ext cx="3850097" cy="2281355"/>
          </a:xfrm>
        </p:spPr>
        <p:txBody>
          <a:bodyPr/>
          <a:lstStyle/>
          <a:p>
            <a:r>
              <a:rPr lang="en-US" dirty="0"/>
              <a:t>THANK</a:t>
            </a:r>
            <a:br>
              <a:rPr lang="en-US" dirty="0"/>
            </a:br>
            <a:r>
              <a:rPr lang="en-US" dirty="0"/>
              <a:t>YOU!</a:t>
            </a:r>
            <a:endParaRPr lang="ru-RU" dirty="0"/>
          </a:p>
        </p:txBody>
      </p:sp>
      <p:pic>
        <p:nvPicPr>
          <p:cNvPr id="4" name="Picture 3" descr="A screenshot of a computer&#10;&#10;Description automatically generated with medium confidence">
            <a:extLst>
              <a:ext uri="{FF2B5EF4-FFF2-40B4-BE49-F238E27FC236}">
                <a16:creationId xmlns:a16="http://schemas.microsoft.com/office/drawing/2014/main" id="{4D7F4E2B-D9BB-40F5-B86C-24EFE85B38C4}"/>
              </a:ext>
            </a:extLst>
          </p:cNvPr>
          <p:cNvPicPr>
            <a:picLocks noChangeAspect="1"/>
          </p:cNvPicPr>
          <p:nvPr/>
        </p:nvPicPr>
        <p:blipFill rotWithShape="1">
          <a:blip r:embed="rId3"/>
          <a:srcRect l="24906" t="26450" r="46462" b="40268"/>
          <a:stretch/>
        </p:blipFill>
        <p:spPr>
          <a:xfrm>
            <a:off x="8502223" y="3429000"/>
            <a:ext cx="3490840" cy="2281355"/>
          </a:xfrm>
          <a:prstGeom prst="rect">
            <a:avLst/>
          </a:prstGeom>
        </p:spPr>
      </p:pic>
    </p:spTree>
    <p:extLst>
      <p:ext uri="{BB962C8B-B14F-4D97-AF65-F5344CB8AC3E}">
        <p14:creationId xmlns:p14="http://schemas.microsoft.com/office/powerpoint/2010/main" val="188514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a:xfrm>
            <a:off x="200317" y="976475"/>
            <a:ext cx="5056083" cy="782638"/>
          </a:xfrm>
        </p:spPr>
        <p:txBody>
          <a:bodyPr/>
          <a:lstStyle/>
          <a:p>
            <a:r>
              <a:rPr lang="en-US" dirty="0"/>
              <a:t>CONTENTS</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280734" y="2185684"/>
            <a:ext cx="5815266" cy="4672316"/>
          </a:xfrm>
        </p:spPr>
        <p:txBody>
          <a:bodyPr>
            <a:normAutofit lnSpcReduction="10000"/>
          </a:bodyPr>
          <a:lstStyle/>
          <a:p>
            <a:pPr marL="342900" indent="-342900">
              <a:buFont typeface="Wingdings" panose="05000000000000000000" pitchFamily="2" charset="2"/>
              <a:buChar char="§"/>
            </a:pPr>
            <a:r>
              <a:rPr lang="en-US" dirty="0"/>
              <a:t>Introduction</a:t>
            </a:r>
          </a:p>
          <a:p>
            <a:pPr marL="342900" indent="-342900">
              <a:buFont typeface="Wingdings" panose="05000000000000000000" pitchFamily="2" charset="2"/>
              <a:buChar char="§"/>
            </a:pPr>
            <a:r>
              <a:rPr lang="en-US" sz="2100" dirty="0"/>
              <a:t>Main objective</a:t>
            </a:r>
          </a:p>
          <a:p>
            <a:pPr marL="342900" indent="-342900">
              <a:buFont typeface="Wingdings" panose="05000000000000000000" pitchFamily="2" charset="2"/>
              <a:buChar char="§"/>
            </a:pPr>
            <a:r>
              <a:rPr lang="en-US" sz="2100" dirty="0"/>
              <a:t>Timeline</a:t>
            </a:r>
          </a:p>
          <a:p>
            <a:pPr marL="342900" indent="-342900">
              <a:buFont typeface="Wingdings" panose="05000000000000000000" pitchFamily="2" charset="2"/>
              <a:buChar char="§"/>
            </a:pPr>
            <a:r>
              <a:rPr lang="en-US" sz="2100" dirty="0"/>
              <a:t>Milestones</a:t>
            </a:r>
          </a:p>
          <a:p>
            <a:pPr marL="342900" indent="-342900">
              <a:buFont typeface="Wingdings" panose="05000000000000000000" pitchFamily="2" charset="2"/>
              <a:buChar char="§"/>
            </a:pPr>
            <a:r>
              <a:rPr lang="en-US" sz="2100" dirty="0"/>
              <a:t>Methodology</a:t>
            </a:r>
          </a:p>
          <a:p>
            <a:pPr marL="342900" indent="-342900">
              <a:buFont typeface="Wingdings" panose="05000000000000000000" pitchFamily="2" charset="2"/>
              <a:buChar char="§"/>
            </a:pPr>
            <a:r>
              <a:rPr lang="en-US" sz="2100" dirty="0"/>
              <a:t>Resources</a:t>
            </a:r>
          </a:p>
          <a:p>
            <a:pPr marL="342900" indent="-342900">
              <a:buFont typeface="Wingdings" panose="05000000000000000000" pitchFamily="2" charset="2"/>
              <a:buChar char="§"/>
            </a:pPr>
            <a:r>
              <a:rPr lang="en-US" sz="2100" dirty="0"/>
              <a:t>Demonstration</a:t>
            </a:r>
          </a:p>
          <a:p>
            <a:pPr marL="342900" indent="-342900">
              <a:buFont typeface="Wingdings" panose="05000000000000000000" pitchFamily="2" charset="2"/>
              <a:buChar char="§"/>
            </a:pPr>
            <a:r>
              <a:rPr lang="en-US" sz="2100" dirty="0"/>
              <a:t>Results</a:t>
            </a:r>
          </a:p>
          <a:p>
            <a:pPr marL="342900" indent="-342900">
              <a:buFont typeface="Wingdings" panose="05000000000000000000" pitchFamily="2" charset="2"/>
              <a:buChar char="§"/>
            </a:pPr>
            <a:r>
              <a:rPr lang="en-US" sz="2100" dirty="0"/>
              <a:t>Challenges</a:t>
            </a:r>
          </a:p>
          <a:p>
            <a:pPr marL="342900" indent="-342900">
              <a:buFont typeface="Wingdings" panose="05000000000000000000" pitchFamily="2" charset="2"/>
              <a:buChar char="§"/>
            </a:pPr>
            <a:r>
              <a:rPr lang="en-US" sz="2100" dirty="0"/>
              <a:t>Future developments</a:t>
            </a:r>
          </a:p>
          <a:p>
            <a:pPr marL="342900" indent="-342900">
              <a:buFont typeface="Wingdings" panose="05000000000000000000" pitchFamily="2" charset="2"/>
              <a:buChar char="§"/>
            </a:pPr>
            <a:r>
              <a:rPr lang="en-US" sz="2100" dirty="0"/>
              <a:t>Conclusion</a:t>
            </a:r>
          </a:p>
          <a:p>
            <a:r>
              <a:rPr lang="en-US" sz="2400" i="0" u="none" strike="noStrike" baseline="0" dirty="0">
                <a:solidFill>
                  <a:srgbClr val="000000"/>
                </a:solidFill>
                <a:latin typeface="Times New Roman" panose="02020603050405020304" pitchFamily="18" charset="0"/>
                <a:cs typeface="Times New Roman" panose="02020603050405020304" pitchFamily="18" charset="0"/>
              </a:rPr>
              <a:t> </a:t>
            </a:r>
          </a:p>
          <a:p>
            <a:endParaRPr lang="en-US" sz="2400" i="0" u="none" strike="noStrike" baseline="0" dirty="0">
              <a:solidFill>
                <a:srgbClr val="000000"/>
              </a:solidFill>
              <a:latin typeface="Times New Roman" panose="02020603050405020304" pitchFamily="18" charset="0"/>
              <a:cs typeface="Times New Roman" panose="02020603050405020304" pitchFamily="18" charset="0"/>
            </a:endParaRPr>
          </a:p>
          <a:p>
            <a:endParaRPr lang="ru-RU" dirty="0"/>
          </a:p>
        </p:txBody>
      </p:sp>
      <p:pic>
        <p:nvPicPr>
          <p:cNvPr id="14" name="Picture Placeholder 13" descr="Futuristic Design Office Building Against Clear Sky">
            <a:extLst>
              <a:ext uri="{FF2B5EF4-FFF2-40B4-BE49-F238E27FC236}">
                <a16:creationId xmlns:a16="http://schemas.microsoft.com/office/drawing/2014/main" id="{1E9B5A50-F85D-49E6-9C85-597319470577}"/>
              </a:ext>
            </a:extLst>
          </p:cNvPr>
          <p:cNvPicPr>
            <a:picLocks noGrp="1" noChangeAspect="1"/>
          </p:cNvPicPr>
          <p:nvPr>
            <p:ph type="pic" sz="quarter" idx="16"/>
          </p:nvPr>
        </p:nvPicPr>
        <p:blipFill rotWithShape="1">
          <a:blip r:embed="rId2"/>
          <a:srcRect l="17163" t="7596" r="21154"/>
          <a:stretch/>
        </p:blipFill>
        <p:spPr>
          <a:xfrm>
            <a:off x="5519738" y="0"/>
            <a:ext cx="6103621" cy="6858000"/>
          </a:xfrm>
        </p:spPr>
      </p:pic>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2</a:t>
            </a:fld>
            <a:endParaRPr lang="ru-RU" dirty="0"/>
          </a:p>
        </p:txBody>
      </p:sp>
    </p:spTree>
    <p:extLst>
      <p:ext uri="{BB962C8B-B14F-4D97-AF65-F5344CB8AC3E}">
        <p14:creationId xmlns:p14="http://schemas.microsoft.com/office/powerpoint/2010/main" val="1168047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4FFE8E-5987-44EA-AF65-5CFA15DD7653}"/>
              </a:ext>
            </a:extLst>
          </p:cNvPr>
          <p:cNvSpPr>
            <a:spLocks noGrp="1"/>
          </p:cNvSpPr>
          <p:nvPr>
            <p:ph type="title"/>
          </p:nvPr>
        </p:nvSpPr>
        <p:spPr bwMode="auto">
          <a:xfrm>
            <a:off x="215164" y="203278"/>
            <a:ext cx="10514998" cy="782638"/>
          </a:xfrm>
        </p:spPr>
        <p:txBody>
          <a:bodyPr/>
          <a:lstStyle/>
          <a:p>
            <a:r>
              <a:rPr lang="en-US" dirty="0"/>
              <a:t>Introduction</a:t>
            </a:r>
            <a:endParaRPr lang="ru-RU" dirty="0"/>
          </a:p>
        </p:txBody>
      </p:sp>
      <p:sp>
        <p:nvSpPr>
          <p:cNvPr id="5" name="Text Placeholder 4">
            <a:extLst>
              <a:ext uri="{FF2B5EF4-FFF2-40B4-BE49-F238E27FC236}">
                <a16:creationId xmlns:a16="http://schemas.microsoft.com/office/drawing/2014/main" id="{5B4E4515-E409-46A3-BF8E-A723CC4A9068}"/>
              </a:ext>
            </a:extLst>
          </p:cNvPr>
          <p:cNvSpPr>
            <a:spLocks noGrp="1"/>
          </p:cNvSpPr>
          <p:nvPr>
            <p:ph type="body" sz="quarter" idx="13"/>
          </p:nvPr>
        </p:nvSpPr>
        <p:spPr bwMode="auto">
          <a:xfrm>
            <a:off x="99023" y="1515669"/>
            <a:ext cx="10518598" cy="4486703"/>
          </a:xfrm>
        </p:spPr>
        <p:txBody>
          <a:bodyPr>
            <a:normAutofit/>
          </a:bodyPr>
          <a:lstStyle/>
          <a:p>
            <a:pPr marL="342900" indent="-342900" algn="just">
              <a:lnSpc>
                <a:spcPct val="150000"/>
              </a:lnSpc>
              <a:buFont typeface="Wingdings" panose="05000000000000000000" pitchFamily="2" charset="2"/>
              <a:buChar char="v"/>
            </a:pPr>
            <a:r>
              <a:rPr lang="en-US" sz="2000" dirty="0" err="1"/>
              <a:t>Bigmart</a:t>
            </a:r>
            <a:r>
              <a:rPr lang="en-US" sz="2000" dirty="0"/>
              <a:t> is a big supermarket chain, with stores all around the country and its current board set out a challenge to all Data Scientist out there to help them create a model that can predict the sales, per product.</a:t>
            </a:r>
          </a:p>
          <a:p>
            <a:pPr marL="342900" indent="-342900" algn="just">
              <a:lnSpc>
                <a:spcPct val="150000"/>
              </a:lnSpc>
              <a:buFont typeface="Wingdings" panose="05000000000000000000" pitchFamily="2" charset="2"/>
              <a:buChar char="v"/>
            </a:pPr>
            <a:r>
              <a:rPr lang="en-US" sz="2000" dirty="0"/>
              <a:t>The shop has collected sales data of products in different cities over a given period of time.</a:t>
            </a:r>
          </a:p>
          <a:p>
            <a:pPr marL="342900" indent="-342900" algn="just">
              <a:lnSpc>
                <a:spcPct val="150000"/>
              </a:lnSpc>
              <a:buFont typeface="Wingdings" panose="05000000000000000000" pitchFamily="2" charset="2"/>
              <a:buChar char="v"/>
            </a:pPr>
            <a:r>
              <a:rPr lang="en-US" sz="2000" b="0" i="0" u="none" strike="noStrike" baseline="0" dirty="0"/>
              <a:t>To find out what role certain properties of an item play and how they affect their sales by understanding Big Mart sales, the key factors that can increase their sales and what changes could be made to the product or store’s characteristics.</a:t>
            </a:r>
          </a:p>
          <a:p>
            <a:endParaRPr lang="en-US" sz="2000" dirty="0"/>
          </a:p>
          <a:p>
            <a:endParaRPr lang="ru-RU" sz="2000" dirty="0"/>
          </a:p>
        </p:txBody>
      </p:sp>
      <p:sp>
        <p:nvSpPr>
          <p:cNvPr id="2" name="Slide Number Placeholder 1">
            <a:extLst>
              <a:ext uri="{FF2B5EF4-FFF2-40B4-BE49-F238E27FC236}">
                <a16:creationId xmlns:a16="http://schemas.microsoft.com/office/drawing/2014/main" id="{BF53D04A-7D1E-45D0-9B0B-7BDFC553B4F7}"/>
              </a:ext>
            </a:extLst>
          </p:cNvPr>
          <p:cNvSpPr>
            <a:spLocks noGrp="1"/>
          </p:cNvSpPr>
          <p:nvPr>
            <p:ph type="sldNum" sz="quarter" idx="10"/>
          </p:nvPr>
        </p:nvSpPr>
        <p:spPr/>
        <p:txBody>
          <a:bodyPr/>
          <a:lstStyle/>
          <a:p>
            <a:fld id="{D495E168-DA5E-4888-8D8A-92B118324C14}" type="slidenum">
              <a:rPr lang="ru-RU" smtClean="0"/>
              <a:pPr/>
              <a:t>3</a:t>
            </a:fld>
            <a:endParaRPr lang="ru-RU" dirty="0"/>
          </a:p>
        </p:txBody>
      </p:sp>
    </p:spTree>
    <p:extLst>
      <p:ext uri="{BB962C8B-B14F-4D97-AF65-F5344CB8AC3E}">
        <p14:creationId xmlns:p14="http://schemas.microsoft.com/office/powerpoint/2010/main" val="1584614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Building glass walls and sky">
            <a:extLst>
              <a:ext uri="{FF2B5EF4-FFF2-40B4-BE49-F238E27FC236}">
                <a16:creationId xmlns:a16="http://schemas.microsoft.com/office/drawing/2014/main" id="{873751CF-C490-45B5-B248-BF86A59ECF2E}"/>
              </a:ext>
            </a:extLst>
          </p:cNvPr>
          <p:cNvPicPr>
            <a:picLocks noGrp="1" noChangeAspect="1"/>
          </p:cNvPicPr>
          <p:nvPr>
            <p:ph type="pic" sz="quarter" idx="22"/>
          </p:nvPr>
        </p:nvPicPr>
        <p:blipFill rotWithShape="1">
          <a:blip r:embed="rId2"/>
          <a:srcRect l="-48" t="6766" r="19843" b="3091"/>
          <a:stretch/>
        </p:blipFill>
        <p:spPr>
          <a:xfrm>
            <a:off x="3033191" y="0"/>
            <a:ext cx="9155634" cy="6858000"/>
          </a:xfrm>
        </p:spPr>
      </p:pic>
      <p:pic>
        <p:nvPicPr>
          <p:cNvPr id="7" name="Picture 6" descr="Graphical user interface, application&#10;&#10;Description automatically generated">
            <a:extLst>
              <a:ext uri="{FF2B5EF4-FFF2-40B4-BE49-F238E27FC236}">
                <a16:creationId xmlns:a16="http://schemas.microsoft.com/office/drawing/2014/main" id="{FF35C0D9-37C8-474B-AAB1-FE1DF4576D9E}"/>
              </a:ext>
            </a:extLst>
          </p:cNvPr>
          <p:cNvPicPr>
            <a:picLocks noChangeAspect="1"/>
          </p:cNvPicPr>
          <p:nvPr/>
        </p:nvPicPr>
        <p:blipFill rotWithShape="1">
          <a:blip r:embed="rId3">
            <a:extLst>
              <a:ext uri="{BEBA8EAE-BF5A-486C-A8C5-ECC9F3942E4B}">
                <a14:imgProps xmlns:a14="http://schemas.microsoft.com/office/drawing/2010/main">
                  <a14:imgLayer r:embed="rId4">
                    <a14:imgEffect>
                      <a14:brightnessContrast contrast="-40000"/>
                    </a14:imgEffect>
                  </a14:imgLayer>
                </a14:imgProps>
              </a:ext>
            </a:extLst>
          </a:blip>
          <a:srcRect l="9577" t="15970" r="12308" b="15757"/>
          <a:stretch/>
        </p:blipFill>
        <p:spPr>
          <a:xfrm>
            <a:off x="-3829" y="0"/>
            <a:ext cx="12195829" cy="685800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980113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4FFE8E-5987-44EA-AF65-5CFA15DD7653}"/>
              </a:ext>
            </a:extLst>
          </p:cNvPr>
          <p:cNvSpPr>
            <a:spLocks noGrp="1"/>
          </p:cNvSpPr>
          <p:nvPr>
            <p:ph type="title"/>
          </p:nvPr>
        </p:nvSpPr>
        <p:spPr bwMode="auto">
          <a:xfrm>
            <a:off x="3633613" y="240709"/>
            <a:ext cx="4511581" cy="782638"/>
          </a:xfrm>
        </p:spPr>
        <p:txBody>
          <a:bodyPr>
            <a:normAutofit/>
          </a:bodyPr>
          <a:lstStyle/>
          <a:p>
            <a:r>
              <a:rPr lang="en-US" sz="1800" dirty="0"/>
              <a:t>Table 1-Dataset characteristics</a:t>
            </a:r>
            <a:endParaRPr lang="ru-RU" sz="1800" dirty="0"/>
          </a:p>
        </p:txBody>
      </p:sp>
      <p:sp>
        <p:nvSpPr>
          <p:cNvPr id="2" name="Slide Number Placeholder 1">
            <a:extLst>
              <a:ext uri="{FF2B5EF4-FFF2-40B4-BE49-F238E27FC236}">
                <a16:creationId xmlns:a16="http://schemas.microsoft.com/office/drawing/2014/main" id="{BF53D04A-7D1E-45D0-9B0B-7BDFC553B4F7}"/>
              </a:ext>
            </a:extLst>
          </p:cNvPr>
          <p:cNvSpPr>
            <a:spLocks noGrp="1"/>
          </p:cNvSpPr>
          <p:nvPr>
            <p:ph type="sldNum" sz="quarter" idx="10"/>
          </p:nvPr>
        </p:nvSpPr>
        <p:spPr/>
        <p:txBody>
          <a:bodyPr/>
          <a:lstStyle/>
          <a:p>
            <a:fld id="{D495E168-DA5E-4888-8D8A-92B118324C14}" type="slidenum">
              <a:rPr lang="ru-RU" smtClean="0"/>
              <a:pPr/>
              <a:t>5</a:t>
            </a:fld>
            <a:endParaRPr lang="ru-RU" dirty="0"/>
          </a:p>
        </p:txBody>
      </p:sp>
      <p:graphicFrame>
        <p:nvGraphicFramePr>
          <p:cNvPr id="10" name="Table Placeholder 6">
            <a:extLst>
              <a:ext uri="{FF2B5EF4-FFF2-40B4-BE49-F238E27FC236}">
                <a16:creationId xmlns:a16="http://schemas.microsoft.com/office/drawing/2014/main" id="{2B2A3FD9-3CE4-444C-9E12-68DD199793C7}"/>
              </a:ext>
            </a:extLst>
          </p:cNvPr>
          <p:cNvGraphicFramePr>
            <a:graphicFrameLocks/>
          </p:cNvGraphicFramePr>
          <p:nvPr>
            <p:extLst>
              <p:ext uri="{D42A27DB-BD31-4B8C-83A1-F6EECF244321}">
                <p14:modId xmlns:p14="http://schemas.microsoft.com/office/powerpoint/2010/main" val="2196389324"/>
              </p:ext>
            </p:extLst>
          </p:nvPr>
        </p:nvGraphicFramePr>
        <p:xfrm>
          <a:off x="1951286" y="1023347"/>
          <a:ext cx="8778875" cy="5054600"/>
        </p:xfrm>
        <a:graphic>
          <a:graphicData uri="http://schemas.openxmlformats.org/drawingml/2006/table">
            <a:tbl>
              <a:tblPr firstRow="1" bandRow="1">
                <a:tableStyleId>{3C2FFA5D-87B4-456A-9821-1D502468CF0F}</a:tableStyleId>
              </a:tblPr>
              <a:tblGrid>
                <a:gridCol w="2803594">
                  <a:extLst>
                    <a:ext uri="{9D8B030D-6E8A-4147-A177-3AD203B41FA5}">
                      <a16:colId xmlns:a16="http://schemas.microsoft.com/office/drawing/2014/main" val="3380805304"/>
                    </a:ext>
                  </a:extLst>
                </a:gridCol>
                <a:gridCol w="5975281">
                  <a:extLst>
                    <a:ext uri="{9D8B030D-6E8A-4147-A177-3AD203B41FA5}">
                      <a16:colId xmlns:a16="http://schemas.microsoft.com/office/drawing/2014/main" val="2052351992"/>
                    </a:ext>
                  </a:extLst>
                </a:gridCol>
              </a:tblGrid>
              <a:tr h="263754">
                <a:tc>
                  <a:txBody>
                    <a:bodyPr/>
                    <a:lstStyle/>
                    <a:p>
                      <a:pPr algn="l"/>
                      <a:r>
                        <a:rPr lang="en-US" sz="2000" dirty="0"/>
                        <a:t>Variable</a:t>
                      </a:r>
                      <a:endParaRPr lang="ru-RU" sz="2000" dirty="0"/>
                    </a:p>
                  </a:txBody>
                  <a:tcPr/>
                </a:tc>
                <a:tc>
                  <a:txBody>
                    <a:bodyPr/>
                    <a:lstStyle/>
                    <a:p>
                      <a:pPr algn="l"/>
                      <a:r>
                        <a:rPr lang="en-US" sz="2000" b="1" kern="1200" dirty="0">
                          <a:solidFill>
                            <a:schemeClr val="lt1"/>
                          </a:solidFill>
                          <a:latin typeface="+mn-lt"/>
                          <a:ea typeface="+mn-ea"/>
                          <a:cs typeface="+mn-cs"/>
                        </a:rPr>
                        <a:t>Description</a:t>
                      </a:r>
                      <a:endParaRPr lang="ru-RU" sz="2000" b="1" kern="1200" dirty="0">
                        <a:solidFill>
                          <a:schemeClr val="lt1"/>
                        </a:solidFill>
                        <a:latin typeface="+mn-lt"/>
                        <a:ea typeface="+mn-ea"/>
                        <a:cs typeface="+mn-cs"/>
                      </a:endParaRPr>
                    </a:p>
                  </a:txBody>
                  <a:tcPr marL="92013" marR="92013" anchor="ctr"/>
                </a:tc>
                <a:extLst>
                  <a:ext uri="{0D108BD9-81ED-4DB2-BD59-A6C34878D82A}">
                    <a16:rowId xmlns:a16="http://schemas.microsoft.com/office/drawing/2014/main" val="3910103179"/>
                  </a:ext>
                </a:extLst>
              </a:tr>
              <a:tr h="370840">
                <a:tc>
                  <a:txBody>
                    <a:bodyPr/>
                    <a:lstStyle/>
                    <a:p>
                      <a:pPr marL="0" marR="0" algn="just">
                        <a:lnSpc>
                          <a:spcPct val="107000"/>
                        </a:lnSpc>
                        <a:spcBef>
                          <a:spcPts val="0"/>
                        </a:spcBef>
                        <a:spcAft>
                          <a:spcPts val="0"/>
                        </a:spcAft>
                      </a:pPr>
                      <a:r>
                        <a:rPr lang="en-US" sz="1800" dirty="0">
                          <a:solidFill>
                            <a:schemeClr val="tx1"/>
                          </a:solidFill>
                          <a:effectLst/>
                        </a:rPr>
                        <a:t>Item identifier </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effectLst/>
                        </a:rPr>
                        <a:t>Product Unique id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2013" marR="92013" anchor="ctr"/>
                </a:tc>
                <a:extLst>
                  <a:ext uri="{0D108BD9-81ED-4DB2-BD59-A6C34878D82A}">
                    <a16:rowId xmlns:a16="http://schemas.microsoft.com/office/drawing/2014/main" val="3226073105"/>
                  </a:ext>
                </a:extLst>
              </a:tr>
              <a:tr h="370840">
                <a:tc>
                  <a:txBody>
                    <a:bodyPr/>
                    <a:lstStyle/>
                    <a:p>
                      <a:pPr marL="0" marR="0" algn="just">
                        <a:lnSpc>
                          <a:spcPct val="107000"/>
                        </a:lnSpc>
                        <a:spcBef>
                          <a:spcPts val="0"/>
                        </a:spcBef>
                        <a:spcAft>
                          <a:spcPts val="0"/>
                        </a:spcAft>
                      </a:pPr>
                      <a:r>
                        <a:rPr lang="en-US" sz="1800" dirty="0">
                          <a:solidFill>
                            <a:schemeClr val="tx1"/>
                          </a:solidFill>
                          <a:effectLst/>
                        </a:rPr>
                        <a:t>Item weight </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effectLst/>
                        </a:rPr>
                        <a:t>Product Weight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2013" marR="92013" anchor="ctr"/>
                </a:tc>
                <a:extLst>
                  <a:ext uri="{0D108BD9-81ED-4DB2-BD59-A6C34878D82A}">
                    <a16:rowId xmlns:a16="http://schemas.microsoft.com/office/drawing/2014/main" val="2355085302"/>
                  </a:ext>
                </a:extLst>
              </a:tr>
              <a:tr h="370840">
                <a:tc>
                  <a:txBody>
                    <a:bodyPr/>
                    <a:lstStyle/>
                    <a:p>
                      <a:pPr marL="0" marR="0" algn="just">
                        <a:lnSpc>
                          <a:spcPct val="107000"/>
                        </a:lnSpc>
                        <a:spcBef>
                          <a:spcPts val="0"/>
                        </a:spcBef>
                        <a:spcAft>
                          <a:spcPts val="0"/>
                        </a:spcAft>
                      </a:pPr>
                      <a:r>
                        <a:rPr lang="en-US" sz="1800" dirty="0">
                          <a:solidFill>
                            <a:schemeClr val="tx1"/>
                          </a:solidFill>
                          <a:effectLst/>
                        </a:rPr>
                        <a:t>Item fat content </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effectLst/>
                        </a:rPr>
                        <a:t>Fat content of the product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2013" marR="92013" anchor="ctr"/>
                </a:tc>
                <a:extLst>
                  <a:ext uri="{0D108BD9-81ED-4DB2-BD59-A6C34878D82A}">
                    <a16:rowId xmlns:a16="http://schemas.microsoft.com/office/drawing/2014/main" val="1983921441"/>
                  </a:ext>
                </a:extLst>
              </a:tr>
              <a:tr h="370840">
                <a:tc>
                  <a:txBody>
                    <a:bodyPr/>
                    <a:lstStyle/>
                    <a:p>
                      <a:pPr marL="0" marR="0" algn="just">
                        <a:lnSpc>
                          <a:spcPct val="107000"/>
                        </a:lnSpc>
                        <a:spcBef>
                          <a:spcPts val="0"/>
                        </a:spcBef>
                        <a:spcAft>
                          <a:spcPts val="0"/>
                        </a:spcAft>
                      </a:pPr>
                      <a:r>
                        <a:rPr lang="en-US" sz="1800" dirty="0">
                          <a:solidFill>
                            <a:schemeClr val="tx1"/>
                          </a:solidFill>
                          <a:effectLst/>
                        </a:rPr>
                        <a:t>Item visibility </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effectLst/>
                        </a:rPr>
                        <a:t>Total percentage of product visible to customer from the store </a:t>
                      </a:r>
                      <a:endParaRPr lang="en-US" sz="1400" dirty="0">
                        <a:solidFill>
                          <a:schemeClr val="tx1"/>
                        </a:solidFill>
                        <a:effectLst/>
                      </a:endParaRPr>
                    </a:p>
                    <a:p>
                      <a:pPr marL="0" algn="just" defTabSz="914400" rtl="0" eaLnBrk="1" latinLnBrk="0" hangingPunct="1"/>
                      <a:endParaRPr lang="ru-RU" sz="1600" i="0" kern="1200" dirty="0">
                        <a:solidFill>
                          <a:schemeClr val="tx1"/>
                        </a:solidFill>
                        <a:latin typeface="+mn-lt"/>
                        <a:ea typeface="+mn-ea"/>
                        <a:cs typeface="+mn-cs"/>
                      </a:endParaRPr>
                    </a:p>
                  </a:txBody>
                  <a:tcPr marL="92013" marR="92013" anchor="ctr"/>
                </a:tc>
                <a:extLst>
                  <a:ext uri="{0D108BD9-81ED-4DB2-BD59-A6C34878D82A}">
                    <a16:rowId xmlns:a16="http://schemas.microsoft.com/office/drawing/2014/main" val="2312341867"/>
                  </a:ext>
                </a:extLst>
              </a:tr>
              <a:tr h="370840">
                <a:tc>
                  <a:txBody>
                    <a:bodyPr/>
                    <a:lstStyle/>
                    <a:p>
                      <a:pPr marL="0" marR="0" algn="just">
                        <a:lnSpc>
                          <a:spcPct val="107000"/>
                        </a:lnSpc>
                        <a:spcBef>
                          <a:spcPts val="0"/>
                        </a:spcBef>
                        <a:spcAft>
                          <a:spcPts val="0"/>
                        </a:spcAft>
                      </a:pPr>
                      <a:r>
                        <a:rPr lang="en-US" sz="1800" dirty="0">
                          <a:solidFill>
                            <a:schemeClr val="tx1"/>
                          </a:solidFill>
                          <a:effectLst/>
                        </a:rPr>
                        <a:t>Item type category </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effectLst/>
                        </a:rPr>
                        <a:t>Product belong to which category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2013" marR="92013" anchor="ctr"/>
                </a:tc>
                <a:extLst>
                  <a:ext uri="{0D108BD9-81ED-4DB2-BD59-A6C34878D82A}">
                    <a16:rowId xmlns:a16="http://schemas.microsoft.com/office/drawing/2014/main" val="3541061358"/>
                  </a:ext>
                </a:extLst>
              </a:tr>
              <a:tr h="370840">
                <a:tc>
                  <a:txBody>
                    <a:bodyPr/>
                    <a:lstStyle/>
                    <a:p>
                      <a:pPr marL="0" marR="0" algn="just">
                        <a:lnSpc>
                          <a:spcPct val="107000"/>
                        </a:lnSpc>
                        <a:spcBef>
                          <a:spcPts val="0"/>
                        </a:spcBef>
                        <a:spcAft>
                          <a:spcPts val="0"/>
                        </a:spcAft>
                      </a:pPr>
                      <a:r>
                        <a:rPr lang="en-US" sz="1800" dirty="0">
                          <a:solidFill>
                            <a:schemeClr val="tx1"/>
                          </a:solidFill>
                          <a:effectLst/>
                        </a:rPr>
                        <a:t>Item MRP </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effectLst/>
                        </a:rPr>
                        <a:t>Price of the product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2013" marR="92013" anchor="ctr"/>
                </a:tc>
                <a:extLst>
                  <a:ext uri="{0D108BD9-81ED-4DB2-BD59-A6C34878D82A}">
                    <a16:rowId xmlns:a16="http://schemas.microsoft.com/office/drawing/2014/main" val="3326633394"/>
                  </a:ext>
                </a:extLst>
              </a:tr>
              <a:tr h="370840">
                <a:tc>
                  <a:txBody>
                    <a:bodyPr/>
                    <a:lstStyle/>
                    <a:p>
                      <a:pPr marL="0" marR="0" algn="just">
                        <a:lnSpc>
                          <a:spcPct val="107000"/>
                        </a:lnSpc>
                        <a:spcBef>
                          <a:spcPts val="0"/>
                        </a:spcBef>
                        <a:spcAft>
                          <a:spcPts val="0"/>
                        </a:spcAft>
                      </a:pPr>
                      <a:r>
                        <a:rPr lang="en-US" sz="1800" dirty="0">
                          <a:solidFill>
                            <a:schemeClr val="tx1"/>
                          </a:solidFill>
                          <a:effectLst/>
                        </a:rPr>
                        <a:t>Outlet identifier </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effectLst/>
                        </a:rPr>
                        <a:t>Store unique id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2013" marR="92013" anchor="ctr"/>
                </a:tc>
                <a:extLst>
                  <a:ext uri="{0D108BD9-81ED-4DB2-BD59-A6C34878D82A}">
                    <a16:rowId xmlns:a16="http://schemas.microsoft.com/office/drawing/2014/main" val="1012958998"/>
                  </a:ext>
                </a:extLst>
              </a:tr>
              <a:tr h="370840">
                <a:tc>
                  <a:txBody>
                    <a:bodyPr/>
                    <a:lstStyle/>
                    <a:p>
                      <a:pPr marL="0" marR="0" algn="just">
                        <a:lnSpc>
                          <a:spcPct val="107000"/>
                        </a:lnSpc>
                        <a:spcBef>
                          <a:spcPts val="0"/>
                        </a:spcBef>
                        <a:spcAft>
                          <a:spcPts val="0"/>
                        </a:spcAft>
                      </a:pPr>
                      <a:r>
                        <a:rPr lang="en-US" sz="1800" dirty="0">
                          <a:solidFill>
                            <a:schemeClr val="tx1"/>
                          </a:solidFill>
                          <a:effectLst/>
                        </a:rPr>
                        <a:t>Outlet Establishment year </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effectLst/>
                        </a:rPr>
                        <a:t>Established year of the store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2013" marR="92013" anchor="ctr"/>
                </a:tc>
                <a:extLst>
                  <a:ext uri="{0D108BD9-81ED-4DB2-BD59-A6C34878D82A}">
                    <a16:rowId xmlns:a16="http://schemas.microsoft.com/office/drawing/2014/main" val="1165365237"/>
                  </a:ext>
                </a:extLst>
              </a:tr>
              <a:tr h="370840">
                <a:tc>
                  <a:txBody>
                    <a:bodyPr/>
                    <a:lstStyle/>
                    <a:p>
                      <a:pPr marL="0" marR="0" algn="just">
                        <a:lnSpc>
                          <a:spcPct val="107000"/>
                        </a:lnSpc>
                        <a:spcBef>
                          <a:spcPts val="0"/>
                        </a:spcBef>
                        <a:spcAft>
                          <a:spcPts val="0"/>
                        </a:spcAft>
                      </a:pPr>
                      <a:r>
                        <a:rPr lang="en-US" sz="1800" dirty="0">
                          <a:solidFill>
                            <a:schemeClr val="tx1"/>
                          </a:solidFill>
                          <a:effectLst/>
                        </a:rPr>
                        <a:t>Outlet size </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effectLst/>
                        </a:rPr>
                        <a:t>Store size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2013" marR="92013" anchor="ctr"/>
                </a:tc>
                <a:extLst>
                  <a:ext uri="{0D108BD9-81ED-4DB2-BD59-A6C34878D82A}">
                    <a16:rowId xmlns:a16="http://schemas.microsoft.com/office/drawing/2014/main" val="2481476305"/>
                  </a:ext>
                </a:extLst>
              </a:tr>
              <a:tr h="370840">
                <a:tc>
                  <a:txBody>
                    <a:bodyPr/>
                    <a:lstStyle/>
                    <a:p>
                      <a:pPr marL="0" marR="0" algn="just">
                        <a:lnSpc>
                          <a:spcPct val="107000"/>
                        </a:lnSpc>
                        <a:spcBef>
                          <a:spcPts val="0"/>
                        </a:spcBef>
                        <a:spcAft>
                          <a:spcPts val="0"/>
                        </a:spcAft>
                      </a:pPr>
                      <a:r>
                        <a:rPr lang="en-US" sz="1800" dirty="0">
                          <a:solidFill>
                            <a:schemeClr val="tx1"/>
                          </a:solidFill>
                          <a:effectLst/>
                        </a:rPr>
                        <a:t>Outlet location type </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effectLst/>
                        </a:rPr>
                        <a:t>Type of located cities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2013" marR="92013" anchor="ctr"/>
                </a:tc>
                <a:extLst>
                  <a:ext uri="{0D108BD9-81ED-4DB2-BD59-A6C34878D82A}">
                    <a16:rowId xmlns:a16="http://schemas.microsoft.com/office/drawing/2014/main" val="4079031441"/>
                  </a:ext>
                </a:extLst>
              </a:tr>
              <a:tr h="370840">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600" dirty="0">
                          <a:solidFill>
                            <a:schemeClr val="tx1"/>
                          </a:solidFill>
                          <a:effectLst/>
                        </a:rPr>
                        <a:t>Outlet type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effectLst/>
                        </a:rPr>
                        <a:t>Supermarket sort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2013" marR="92013" anchor="ctr"/>
                </a:tc>
                <a:extLst>
                  <a:ext uri="{0D108BD9-81ED-4DB2-BD59-A6C34878D82A}">
                    <a16:rowId xmlns:a16="http://schemas.microsoft.com/office/drawing/2014/main" val="2883881169"/>
                  </a:ext>
                </a:extLst>
              </a:tr>
              <a:tr h="370840">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600" dirty="0">
                          <a:solidFill>
                            <a:schemeClr val="tx1"/>
                          </a:solidFill>
                          <a:effectLst/>
                        </a:rPr>
                        <a:t>Item outlet sales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effectLst/>
                        </a:rPr>
                        <a:t>Product sales in particular area </a:t>
                      </a:r>
                      <a:endParaRPr lang="en-US" sz="1400" dirty="0">
                        <a:solidFill>
                          <a:schemeClr val="tx1"/>
                        </a:solidFill>
                        <a:effectLst/>
                      </a:endParaRPr>
                    </a:p>
                  </a:txBody>
                  <a:tcPr marL="92013" marR="92013" anchor="ctr"/>
                </a:tc>
                <a:extLst>
                  <a:ext uri="{0D108BD9-81ED-4DB2-BD59-A6C34878D82A}">
                    <a16:rowId xmlns:a16="http://schemas.microsoft.com/office/drawing/2014/main" val="1504711830"/>
                  </a:ext>
                </a:extLst>
              </a:tr>
            </a:tbl>
          </a:graphicData>
        </a:graphic>
      </p:graphicFrame>
    </p:spTree>
    <p:extLst>
      <p:ext uri="{BB962C8B-B14F-4D97-AF65-F5344CB8AC3E}">
        <p14:creationId xmlns:p14="http://schemas.microsoft.com/office/powerpoint/2010/main" val="1772423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38DCF8F-466A-4FC0-91DF-33EF070ED3F1}"/>
              </a:ext>
            </a:extLst>
          </p:cNvPr>
          <p:cNvSpPr>
            <a:spLocks noGrp="1"/>
          </p:cNvSpPr>
          <p:nvPr>
            <p:ph type="sldNum" sz="quarter" idx="10"/>
          </p:nvPr>
        </p:nvSpPr>
        <p:spPr>
          <a:xfrm>
            <a:off x="10730162" y="6002372"/>
            <a:ext cx="549442" cy="365125"/>
          </a:xfrm>
        </p:spPr>
        <p:txBody>
          <a:bodyPr anchor="ctr">
            <a:normAutofit/>
          </a:bodyPr>
          <a:lstStyle/>
          <a:p>
            <a:pPr>
              <a:spcAft>
                <a:spcPts val="600"/>
              </a:spcAft>
            </a:pPr>
            <a:fld id="{D495E168-DA5E-4888-8D8A-92B118324C14}" type="slidenum">
              <a:rPr lang="ru-RU" smtClean="0"/>
              <a:pPr>
                <a:spcAft>
                  <a:spcPts val="600"/>
                </a:spcAft>
              </a:pPr>
              <a:t>6</a:t>
            </a:fld>
            <a:endParaRPr lang="ru-RU"/>
          </a:p>
        </p:txBody>
      </p:sp>
      <p:sp>
        <p:nvSpPr>
          <p:cNvPr id="5" name="Title 4">
            <a:extLst>
              <a:ext uri="{FF2B5EF4-FFF2-40B4-BE49-F238E27FC236}">
                <a16:creationId xmlns:a16="http://schemas.microsoft.com/office/drawing/2014/main" id="{20B93806-769F-4C20-A684-CA4CB5BB858C}"/>
              </a:ext>
            </a:extLst>
          </p:cNvPr>
          <p:cNvSpPr>
            <a:spLocks noGrp="1"/>
          </p:cNvSpPr>
          <p:nvPr>
            <p:ph type="title"/>
          </p:nvPr>
        </p:nvSpPr>
        <p:spPr>
          <a:xfrm>
            <a:off x="288758" y="339964"/>
            <a:ext cx="10515600" cy="1325563"/>
          </a:xfrm>
        </p:spPr>
        <p:txBody>
          <a:bodyPr anchor="b">
            <a:normAutofit/>
          </a:bodyPr>
          <a:lstStyle/>
          <a:p>
            <a:r>
              <a:rPr lang="en-US" dirty="0"/>
              <a:t>Main objective</a:t>
            </a:r>
            <a:endParaRPr lang="ru-RU" dirty="0"/>
          </a:p>
        </p:txBody>
      </p:sp>
      <p:sp>
        <p:nvSpPr>
          <p:cNvPr id="6" name="Text Placeholder 5">
            <a:extLst>
              <a:ext uri="{FF2B5EF4-FFF2-40B4-BE49-F238E27FC236}">
                <a16:creationId xmlns:a16="http://schemas.microsoft.com/office/drawing/2014/main" id="{E7292DFE-EBA3-4DB2-A2C7-1810115565E7}"/>
              </a:ext>
            </a:extLst>
          </p:cNvPr>
          <p:cNvSpPr>
            <a:spLocks noGrp="1"/>
          </p:cNvSpPr>
          <p:nvPr>
            <p:ph sz="half" idx="1"/>
          </p:nvPr>
        </p:nvSpPr>
        <p:spPr>
          <a:xfrm>
            <a:off x="288758" y="2278301"/>
            <a:ext cx="5181600" cy="3899207"/>
          </a:xfrm>
        </p:spPr>
        <p:txBody>
          <a:bodyPr>
            <a:normAutofit/>
          </a:bodyPr>
          <a:lstStyle/>
          <a:p>
            <a:pPr>
              <a:buFont typeface="Wingdings" panose="05000000000000000000" pitchFamily="2" charset="2"/>
              <a:buChar char="v"/>
            </a:pPr>
            <a:r>
              <a:rPr lang="en-US" sz="2000" dirty="0">
                <a:solidFill>
                  <a:schemeClr val="tx2"/>
                </a:solidFill>
              </a:rPr>
              <a:t>Many Big mart sales businesses earning money at start and after some years some of their branches have net loss. Because of they haven’t much knowledge in predicting which product will sale high in future demanded products and which branch having high demand.</a:t>
            </a:r>
          </a:p>
          <a:p>
            <a:pPr>
              <a:buFont typeface="Wingdings" panose="05000000000000000000" pitchFamily="2" charset="2"/>
              <a:buChar char="v"/>
            </a:pPr>
            <a:endParaRPr lang="en-US" sz="2000" dirty="0">
              <a:solidFill>
                <a:schemeClr val="tx2"/>
              </a:solidFill>
            </a:endParaRPr>
          </a:p>
          <a:p>
            <a:pPr>
              <a:buFont typeface="Wingdings" panose="05000000000000000000" pitchFamily="2" charset="2"/>
              <a:buChar char="v"/>
            </a:pPr>
            <a:r>
              <a:rPr lang="en-US" sz="2000" dirty="0">
                <a:solidFill>
                  <a:schemeClr val="tx2"/>
                </a:solidFill>
              </a:rPr>
              <a:t>The aim of this project is to conduct a complete study of the sales prediction for big mart and build a predictive model and predict the sales of product.</a:t>
            </a:r>
          </a:p>
          <a:p>
            <a:pPr marL="342900" indent="-342900"/>
            <a:endParaRPr lang="en-US" sz="2200" dirty="0"/>
          </a:p>
          <a:p>
            <a:pPr marL="342900" indent="-342900">
              <a:buFont typeface="Arial" panose="020B0604020202020204" pitchFamily="34" charset="0"/>
              <a:buChar char="•"/>
            </a:pPr>
            <a:endParaRPr lang="en-US" sz="2200" dirty="0"/>
          </a:p>
        </p:txBody>
      </p:sp>
      <p:pic>
        <p:nvPicPr>
          <p:cNvPr id="11" name="Picture 10" descr="Chart&#10;&#10;Description automatically generated">
            <a:extLst>
              <a:ext uri="{FF2B5EF4-FFF2-40B4-BE49-F238E27FC236}">
                <a16:creationId xmlns:a16="http://schemas.microsoft.com/office/drawing/2014/main" id="{25BFD28F-71B2-40FD-8757-BE02904E6446}"/>
              </a:ext>
            </a:extLst>
          </p:cNvPr>
          <p:cNvPicPr>
            <a:picLocks noChangeAspect="1"/>
          </p:cNvPicPr>
          <p:nvPr/>
        </p:nvPicPr>
        <p:blipFill>
          <a:blip r:embed="rId2"/>
          <a:stretch>
            <a:fillRect/>
          </a:stretch>
        </p:blipFill>
        <p:spPr>
          <a:xfrm>
            <a:off x="5939971" y="2129126"/>
            <a:ext cx="5181600" cy="3873246"/>
          </a:xfrm>
          <a:prstGeom prst="rect">
            <a:avLst/>
          </a:prstGeom>
          <a:noFill/>
        </p:spPr>
      </p:pic>
    </p:spTree>
    <p:extLst>
      <p:ext uri="{BB962C8B-B14F-4D97-AF65-F5344CB8AC3E}">
        <p14:creationId xmlns:p14="http://schemas.microsoft.com/office/powerpoint/2010/main" val="2987149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4FFE8E-5987-44EA-AF65-5CFA15DD7653}"/>
              </a:ext>
            </a:extLst>
          </p:cNvPr>
          <p:cNvSpPr>
            <a:spLocks noGrp="1"/>
          </p:cNvSpPr>
          <p:nvPr>
            <p:ph type="title"/>
          </p:nvPr>
        </p:nvSpPr>
        <p:spPr bwMode="auto">
          <a:xfrm>
            <a:off x="394551" y="490503"/>
            <a:ext cx="10514998" cy="782638"/>
          </a:xfrm>
        </p:spPr>
        <p:txBody>
          <a:bodyPr/>
          <a:lstStyle/>
          <a:p>
            <a:r>
              <a:rPr lang="en-US" dirty="0"/>
              <a:t>Timeline</a:t>
            </a:r>
            <a:endParaRPr lang="ru-RU" dirty="0"/>
          </a:p>
        </p:txBody>
      </p:sp>
      <p:sp>
        <p:nvSpPr>
          <p:cNvPr id="2" name="Slide Number Placeholder 1">
            <a:extLst>
              <a:ext uri="{FF2B5EF4-FFF2-40B4-BE49-F238E27FC236}">
                <a16:creationId xmlns:a16="http://schemas.microsoft.com/office/drawing/2014/main" id="{BF53D04A-7D1E-45D0-9B0B-7BDFC553B4F7}"/>
              </a:ext>
            </a:extLst>
          </p:cNvPr>
          <p:cNvSpPr>
            <a:spLocks noGrp="1"/>
          </p:cNvSpPr>
          <p:nvPr>
            <p:ph type="sldNum" sz="quarter" idx="10"/>
          </p:nvPr>
        </p:nvSpPr>
        <p:spPr/>
        <p:txBody>
          <a:bodyPr/>
          <a:lstStyle/>
          <a:p>
            <a:fld id="{D495E168-DA5E-4888-8D8A-92B118324C14}" type="slidenum">
              <a:rPr lang="ru-RU" smtClean="0"/>
              <a:pPr/>
              <a:t>7</a:t>
            </a:fld>
            <a:endParaRPr lang="ru-RU" dirty="0"/>
          </a:p>
        </p:txBody>
      </p:sp>
      <p:graphicFrame>
        <p:nvGraphicFramePr>
          <p:cNvPr id="3" name="Table 2">
            <a:extLst>
              <a:ext uri="{FF2B5EF4-FFF2-40B4-BE49-F238E27FC236}">
                <a16:creationId xmlns:a16="http://schemas.microsoft.com/office/drawing/2014/main" id="{DDCE7C6E-42F5-456A-86CD-5D8BC5F9BBD7}"/>
              </a:ext>
            </a:extLst>
          </p:cNvPr>
          <p:cNvGraphicFramePr>
            <a:graphicFrameLocks noGrp="1"/>
          </p:cNvGraphicFramePr>
          <p:nvPr>
            <p:extLst>
              <p:ext uri="{D42A27DB-BD31-4B8C-83A1-F6EECF244321}">
                <p14:modId xmlns:p14="http://schemas.microsoft.com/office/powerpoint/2010/main" val="348533212"/>
              </p:ext>
            </p:extLst>
          </p:nvPr>
        </p:nvGraphicFramePr>
        <p:xfrm>
          <a:off x="1142623" y="1661317"/>
          <a:ext cx="8885162" cy="4523617"/>
        </p:xfrm>
        <a:graphic>
          <a:graphicData uri="http://schemas.openxmlformats.org/drawingml/2006/table">
            <a:tbl>
              <a:tblPr firstRow="1" firstCol="1" bandRow="1">
                <a:tableStyleId>{3C2FFA5D-87B4-456A-9821-1D502468CF0F}</a:tableStyleId>
              </a:tblPr>
              <a:tblGrid>
                <a:gridCol w="2820702">
                  <a:extLst>
                    <a:ext uri="{9D8B030D-6E8A-4147-A177-3AD203B41FA5}">
                      <a16:colId xmlns:a16="http://schemas.microsoft.com/office/drawing/2014/main" val="2696043734"/>
                    </a:ext>
                  </a:extLst>
                </a:gridCol>
                <a:gridCol w="600837">
                  <a:extLst>
                    <a:ext uri="{9D8B030D-6E8A-4147-A177-3AD203B41FA5}">
                      <a16:colId xmlns:a16="http://schemas.microsoft.com/office/drawing/2014/main" val="59479862"/>
                    </a:ext>
                  </a:extLst>
                </a:gridCol>
                <a:gridCol w="599886">
                  <a:extLst>
                    <a:ext uri="{9D8B030D-6E8A-4147-A177-3AD203B41FA5}">
                      <a16:colId xmlns:a16="http://schemas.microsoft.com/office/drawing/2014/main" val="181239288"/>
                    </a:ext>
                  </a:extLst>
                </a:gridCol>
                <a:gridCol w="655027">
                  <a:extLst>
                    <a:ext uri="{9D8B030D-6E8A-4147-A177-3AD203B41FA5}">
                      <a16:colId xmlns:a16="http://schemas.microsoft.com/office/drawing/2014/main" val="1383509011"/>
                    </a:ext>
                  </a:extLst>
                </a:gridCol>
                <a:gridCol w="655027">
                  <a:extLst>
                    <a:ext uri="{9D8B030D-6E8A-4147-A177-3AD203B41FA5}">
                      <a16:colId xmlns:a16="http://schemas.microsoft.com/office/drawing/2014/main" val="2199502005"/>
                    </a:ext>
                  </a:extLst>
                </a:gridCol>
                <a:gridCol w="599886">
                  <a:extLst>
                    <a:ext uri="{9D8B030D-6E8A-4147-A177-3AD203B41FA5}">
                      <a16:colId xmlns:a16="http://schemas.microsoft.com/office/drawing/2014/main" val="1899600950"/>
                    </a:ext>
                  </a:extLst>
                </a:gridCol>
                <a:gridCol w="599886">
                  <a:extLst>
                    <a:ext uri="{9D8B030D-6E8A-4147-A177-3AD203B41FA5}">
                      <a16:colId xmlns:a16="http://schemas.microsoft.com/office/drawing/2014/main" val="1558333301"/>
                    </a:ext>
                  </a:extLst>
                </a:gridCol>
                <a:gridCol w="599886">
                  <a:extLst>
                    <a:ext uri="{9D8B030D-6E8A-4147-A177-3AD203B41FA5}">
                      <a16:colId xmlns:a16="http://schemas.microsoft.com/office/drawing/2014/main" val="641074407"/>
                    </a:ext>
                  </a:extLst>
                </a:gridCol>
                <a:gridCol w="599886">
                  <a:extLst>
                    <a:ext uri="{9D8B030D-6E8A-4147-A177-3AD203B41FA5}">
                      <a16:colId xmlns:a16="http://schemas.microsoft.com/office/drawing/2014/main" val="4142654416"/>
                    </a:ext>
                  </a:extLst>
                </a:gridCol>
                <a:gridCol w="599886">
                  <a:extLst>
                    <a:ext uri="{9D8B030D-6E8A-4147-A177-3AD203B41FA5}">
                      <a16:colId xmlns:a16="http://schemas.microsoft.com/office/drawing/2014/main" val="3643402441"/>
                    </a:ext>
                  </a:extLst>
                </a:gridCol>
                <a:gridCol w="554253">
                  <a:extLst>
                    <a:ext uri="{9D8B030D-6E8A-4147-A177-3AD203B41FA5}">
                      <a16:colId xmlns:a16="http://schemas.microsoft.com/office/drawing/2014/main" val="863892184"/>
                    </a:ext>
                  </a:extLst>
                </a:gridCol>
              </a:tblGrid>
              <a:tr h="444901">
                <a:tc rowSpan="2">
                  <a:txBody>
                    <a:bodyPr/>
                    <a:lstStyle/>
                    <a:p>
                      <a:pPr marL="0" marR="0" algn="just">
                        <a:lnSpc>
                          <a:spcPct val="150000"/>
                        </a:lnSpc>
                        <a:spcBef>
                          <a:spcPts val="0"/>
                        </a:spcBef>
                        <a:spcAft>
                          <a:spcPts val="0"/>
                        </a:spcAft>
                      </a:pPr>
                      <a:r>
                        <a:rPr lang="en-US" sz="1200" dirty="0">
                          <a:effectLst/>
                        </a:rPr>
                        <a:t> </a:t>
                      </a:r>
                      <a:endParaRPr lang="en-US" sz="1100" dirty="0">
                        <a:effectLst/>
                      </a:endParaRPr>
                    </a:p>
                    <a:p>
                      <a:pPr marL="0" marR="0" algn="ctr">
                        <a:lnSpc>
                          <a:spcPct val="150000"/>
                        </a:lnSpc>
                        <a:spcBef>
                          <a:spcPts val="0"/>
                        </a:spcBef>
                        <a:spcAft>
                          <a:spcPts val="0"/>
                        </a:spcAft>
                      </a:pPr>
                      <a:r>
                        <a:rPr lang="en-US" sz="1200" dirty="0">
                          <a:effectLst/>
                        </a:rPr>
                        <a:t>Activity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10">
                  <a:txBody>
                    <a:bodyPr/>
                    <a:lstStyle/>
                    <a:p>
                      <a:pPr marL="0" marR="0" algn="ctr">
                        <a:lnSpc>
                          <a:spcPct val="150000"/>
                        </a:lnSpc>
                        <a:spcBef>
                          <a:spcPts val="0"/>
                        </a:spcBef>
                        <a:spcAft>
                          <a:spcPts val="0"/>
                        </a:spcAft>
                      </a:pPr>
                      <a:r>
                        <a:rPr lang="en-US" sz="1200">
                          <a:effectLst/>
                        </a:rPr>
                        <a:t>Week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85489577"/>
                  </a:ext>
                </a:extLst>
              </a:tr>
              <a:tr h="481294">
                <a:tc vMerge="1">
                  <a:txBody>
                    <a:bodyPr/>
                    <a:lstStyle/>
                    <a:p>
                      <a:endParaRPr lang="en-US"/>
                    </a:p>
                  </a:txBody>
                  <a:tcPr/>
                </a:tc>
                <a:tc>
                  <a:txBody>
                    <a:bodyPr/>
                    <a:lstStyle/>
                    <a:p>
                      <a:pPr marL="0" marR="0" algn="ctr">
                        <a:lnSpc>
                          <a:spcPct val="150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a:effectLst/>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03447820"/>
                  </a:ext>
                </a:extLst>
              </a:tr>
              <a:tr h="444901">
                <a:tc>
                  <a:txBody>
                    <a:bodyPr/>
                    <a:lstStyle/>
                    <a:p>
                      <a:pPr marL="0" marR="0" algn="just">
                        <a:lnSpc>
                          <a:spcPct val="150000"/>
                        </a:lnSpc>
                        <a:spcBef>
                          <a:spcPts val="0"/>
                        </a:spcBef>
                        <a:spcAft>
                          <a:spcPts val="0"/>
                        </a:spcAft>
                      </a:pPr>
                      <a:r>
                        <a:rPr lang="en-US" sz="1200">
                          <a:effectLst/>
                        </a:rPr>
                        <a:t>Case study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C000"/>
                    </a:solidFill>
                  </a:tcPr>
                </a:tc>
                <a:tc>
                  <a:txBody>
                    <a:bodyPr/>
                    <a:lstStyle/>
                    <a:p>
                      <a:pPr marL="0" marR="0" algn="just">
                        <a:lnSpc>
                          <a:spcPct val="150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93148142"/>
                  </a:ext>
                </a:extLst>
              </a:tr>
              <a:tr h="444901">
                <a:tc>
                  <a:txBody>
                    <a:bodyPr/>
                    <a:lstStyle/>
                    <a:p>
                      <a:pPr marL="0" marR="0" algn="just">
                        <a:lnSpc>
                          <a:spcPct val="150000"/>
                        </a:lnSpc>
                        <a:spcBef>
                          <a:spcPts val="0"/>
                        </a:spcBef>
                        <a:spcAft>
                          <a:spcPts val="0"/>
                        </a:spcAft>
                      </a:pPr>
                      <a:r>
                        <a:rPr lang="en-US" sz="1200" dirty="0">
                          <a:effectLst/>
                        </a:rPr>
                        <a:t>Data collection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C000">
                        <a:alpha val="40000"/>
                      </a:srgbClr>
                    </a:solidFill>
                  </a:tcPr>
                </a:tc>
                <a:tc>
                  <a:txBody>
                    <a:bodyPr/>
                    <a:lstStyle/>
                    <a:p>
                      <a:pPr marL="0" marR="0" algn="just">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2315812"/>
                  </a:ext>
                </a:extLst>
              </a:tr>
              <a:tr h="464008">
                <a:tc>
                  <a:txBody>
                    <a:bodyPr/>
                    <a:lstStyle/>
                    <a:p>
                      <a:pPr marL="0" marR="0" algn="just">
                        <a:lnSpc>
                          <a:spcPct val="150000"/>
                        </a:lnSpc>
                        <a:spcBef>
                          <a:spcPts val="0"/>
                        </a:spcBef>
                        <a:spcAft>
                          <a:spcPts val="0"/>
                        </a:spcAft>
                      </a:pPr>
                      <a:r>
                        <a:rPr lang="en-US" sz="1200" dirty="0">
                          <a:effectLst/>
                        </a:rPr>
                        <a:t>Preprocessing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C000"/>
                    </a:solidFill>
                  </a:tcPr>
                </a:tc>
                <a:tc>
                  <a:txBody>
                    <a:bodyPr/>
                    <a:lstStyle/>
                    <a:p>
                      <a:pPr marL="0" marR="0" algn="just">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0624789"/>
                  </a:ext>
                </a:extLst>
              </a:tr>
              <a:tr h="464008">
                <a:tc>
                  <a:txBody>
                    <a:bodyPr/>
                    <a:lstStyle/>
                    <a:p>
                      <a:pPr marL="0" marR="0" algn="just">
                        <a:lnSpc>
                          <a:spcPct val="150000"/>
                        </a:lnSpc>
                        <a:spcBef>
                          <a:spcPts val="0"/>
                        </a:spcBef>
                        <a:spcAft>
                          <a:spcPts val="0"/>
                        </a:spcAft>
                      </a:pPr>
                      <a:r>
                        <a:rPr lang="en-US" sz="1200">
                          <a:effectLst/>
                        </a:rPr>
                        <a:t>Algorithm design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C000">
                        <a:alpha val="40000"/>
                      </a:srgbClr>
                    </a:solidFill>
                  </a:tcPr>
                </a:tc>
                <a:tc>
                  <a:txBody>
                    <a:bodyPr/>
                    <a:lstStyle/>
                    <a:p>
                      <a:pPr marL="0" marR="0" algn="just">
                        <a:lnSpc>
                          <a:spcPct val="150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C000">
                        <a:alpha val="40000"/>
                      </a:srgbClr>
                    </a:solidFill>
                  </a:tcPr>
                </a:tc>
                <a:tc>
                  <a:txBody>
                    <a:bodyPr/>
                    <a:lstStyle/>
                    <a:p>
                      <a:pPr marL="0" marR="0" algn="just">
                        <a:lnSpc>
                          <a:spcPct val="150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C000">
                        <a:alpha val="40000"/>
                      </a:srgbClr>
                    </a:solidFill>
                  </a:tcPr>
                </a:tc>
                <a:tc>
                  <a:txBody>
                    <a:bodyPr/>
                    <a:lstStyle/>
                    <a:p>
                      <a:pPr marL="0" marR="0" algn="just">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48636766"/>
                  </a:ext>
                </a:extLst>
              </a:tr>
              <a:tr h="444901">
                <a:tc>
                  <a:txBody>
                    <a:bodyPr/>
                    <a:lstStyle/>
                    <a:p>
                      <a:pPr marL="0" marR="0" algn="just">
                        <a:lnSpc>
                          <a:spcPct val="150000"/>
                        </a:lnSpc>
                        <a:spcBef>
                          <a:spcPts val="0"/>
                        </a:spcBef>
                        <a:spcAft>
                          <a:spcPts val="0"/>
                        </a:spcAft>
                      </a:pPr>
                      <a:r>
                        <a:rPr lang="en-US" sz="1200">
                          <a:effectLst/>
                        </a:rPr>
                        <a:t>Model development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C000"/>
                    </a:solidFill>
                  </a:tcPr>
                </a:tc>
                <a:tc>
                  <a:txBody>
                    <a:bodyPr/>
                    <a:lstStyle/>
                    <a:p>
                      <a:pPr marL="0" marR="0" algn="just">
                        <a:lnSpc>
                          <a:spcPct val="150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C000"/>
                    </a:solidFill>
                  </a:tcPr>
                </a:tc>
                <a:tc>
                  <a:txBody>
                    <a:bodyPr/>
                    <a:lstStyle/>
                    <a:p>
                      <a:pPr marL="0" marR="0" algn="just">
                        <a:lnSpc>
                          <a:spcPct val="150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C000"/>
                    </a:solidFill>
                  </a:tcPr>
                </a:tc>
                <a:tc>
                  <a:txBody>
                    <a:bodyPr/>
                    <a:lstStyle/>
                    <a:p>
                      <a:pPr marL="0" marR="0" algn="just">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38564309"/>
                  </a:ext>
                </a:extLst>
              </a:tr>
              <a:tr h="444901">
                <a:tc>
                  <a:txBody>
                    <a:bodyPr/>
                    <a:lstStyle/>
                    <a:p>
                      <a:pPr marL="0" marR="0" algn="just">
                        <a:lnSpc>
                          <a:spcPct val="150000"/>
                        </a:lnSpc>
                        <a:spcBef>
                          <a:spcPts val="0"/>
                        </a:spcBef>
                        <a:spcAft>
                          <a:spcPts val="0"/>
                        </a:spcAft>
                      </a:pPr>
                      <a:r>
                        <a:rPr lang="en-US" sz="1200">
                          <a:effectLst/>
                        </a:rPr>
                        <a:t>Prediction phase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C000">
                        <a:alpha val="40000"/>
                      </a:srgbClr>
                    </a:solidFill>
                  </a:tcPr>
                </a:tc>
                <a:tc>
                  <a:txBody>
                    <a:bodyPr/>
                    <a:lstStyle/>
                    <a:p>
                      <a:pPr marL="0" marR="0" algn="just">
                        <a:lnSpc>
                          <a:spcPct val="150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C000">
                        <a:alpha val="40000"/>
                      </a:srgbClr>
                    </a:solidFill>
                  </a:tcPr>
                </a:tc>
                <a:tc>
                  <a:txBody>
                    <a:bodyPr/>
                    <a:lstStyle/>
                    <a:p>
                      <a:pPr marL="0" marR="0" algn="just">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0014263"/>
                  </a:ext>
                </a:extLst>
              </a:tr>
              <a:tr h="444901">
                <a:tc>
                  <a:txBody>
                    <a:bodyPr/>
                    <a:lstStyle/>
                    <a:p>
                      <a:pPr marL="0" marR="0" algn="just">
                        <a:lnSpc>
                          <a:spcPct val="150000"/>
                        </a:lnSpc>
                        <a:spcBef>
                          <a:spcPts val="0"/>
                        </a:spcBef>
                        <a:spcAft>
                          <a:spcPts val="0"/>
                        </a:spcAft>
                      </a:pPr>
                      <a:r>
                        <a:rPr lang="en-US" sz="1200">
                          <a:effectLst/>
                        </a:rPr>
                        <a:t>Interface development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C000"/>
                    </a:solidFill>
                  </a:tcPr>
                </a:tc>
                <a:tc>
                  <a:txBody>
                    <a:bodyPr/>
                    <a:lstStyle/>
                    <a:p>
                      <a:pPr marL="0" marR="0" algn="just">
                        <a:lnSpc>
                          <a:spcPct val="150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C000"/>
                    </a:solidFill>
                  </a:tcPr>
                </a:tc>
                <a:tc>
                  <a:txBody>
                    <a:bodyPr/>
                    <a:lstStyle/>
                    <a:p>
                      <a:pPr marL="0" marR="0" algn="just">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90229118"/>
                  </a:ext>
                </a:extLst>
              </a:tr>
              <a:tr h="444901">
                <a:tc>
                  <a:txBody>
                    <a:bodyPr/>
                    <a:lstStyle/>
                    <a:p>
                      <a:pPr marL="0" marR="0" algn="just">
                        <a:lnSpc>
                          <a:spcPct val="150000"/>
                        </a:lnSpc>
                        <a:spcBef>
                          <a:spcPts val="0"/>
                        </a:spcBef>
                        <a:spcAft>
                          <a:spcPts val="0"/>
                        </a:spcAft>
                      </a:pPr>
                      <a:r>
                        <a:rPr lang="en-US" sz="1200">
                          <a:effectLst/>
                        </a:rPr>
                        <a:t>System testing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C000">
                        <a:alpha val="40000"/>
                      </a:srgbClr>
                    </a:solidFill>
                  </a:tcPr>
                </a:tc>
                <a:extLst>
                  <a:ext uri="{0D108BD9-81ED-4DB2-BD59-A6C34878D82A}">
                    <a16:rowId xmlns:a16="http://schemas.microsoft.com/office/drawing/2014/main" val="3166295420"/>
                  </a:ext>
                </a:extLst>
              </a:tr>
            </a:tbl>
          </a:graphicData>
        </a:graphic>
      </p:graphicFrame>
    </p:spTree>
    <p:extLst>
      <p:ext uri="{BB962C8B-B14F-4D97-AF65-F5344CB8AC3E}">
        <p14:creationId xmlns:p14="http://schemas.microsoft.com/office/powerpoint/2010/main" val="2345770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a:xfrm>
            <a:off x="200317" y="976475"/>
            <a:ext cx="5056083" cy="782638"/>
          </a:xfrm>
        </p:spPr>
        <p:txBody>
          <a:bodyPr/>
          <a:lstStyle/>
          <a:p>
            <a:r>
              <a:rPr lang="en-US" dirty="0"/>
              <a:t>Milestones</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200317" y="2185683"/>
            <a:ext cx="5525234" cy="4672317"/>
          </a:xfrm>
        </p:spPr>
        <p:txBody>
          <a:bodyPr>
            <a:normAutofit fontScale="77500" lnSpcReduction="20000"/>
          </a:bodyPr>
          <a:lstStyle/>
          <a:p>
            <a:pPr marL="342900" marR="0" lvl="0" indent="-342900" algn="just">
              <a:lnSpc>
                <a:spcPct val="150000"/>
              </a:lnSpc>
              <a:spcBef>
                <a:spcPts val="0"/>
              </a:spcBef>
              <a:spcAft>
                <a:spcPts val="0"/>
              </a:spcAft>
              <a:buFont typeface="+mj-lt"/>
              <a:buAutoNum type="arabicPeriod"/>
            </a:pPr>
            <a:r>
              <a:rPr lang="en-US" dirty="0"/>
              <a:t>Collection of data.</a:t>
            </a:r>
          </a:p>
          <a:p>
            <a:pPr marL="342900" marR="0" lvl="0" indent="-342900" algn="just">
              <a:lnSpc>
                <a:spcPct val="150000"/>
              </a:lnSpc>
              <a:spcBef>
                <a:spcPts val="0"/>
              </a:spcBef>
              <a:spcAft>
                <a:spcPts val="0"/>
              </a:spcAft>
              <a:buFont typeface="+mj-lt"/>
              <a:buAutoNum type="arabicPeriod"/>
            </a:pPr>
            <a:r>
              <a:rPr lang="en-US" dirty="0"/>
              <a:t>Analyzing, preprocessing and feature extraction of the data set by handling the missing data and outliers.</a:t>
            </a:r>
          </a:p>
          <a:p>
            <a:pPr marL="342900" marR="0" lvl="0" indent="-342900" algn="just">
              <a:lnSpc>
                <a:spcPct val="150000"/>
              </a:lnSpc>
              <a:spcBef>
                <a:spcPts val="0"/>
              </a:spcBef>
              <a:spcAft>
                <a:spcPts val="0"/>
              </a:spcAft>
              <a:buFont typeface="+mj-lt"/>
              <a:buAutoNum type="arabicPeriod"/>
            </a:pPr>
            <a:r>
              <a:rPr lang="en-US" dirty="0"/>
              <a:t>Model building using various algorithms such as Linear  Regression, Random Forest Regressor, Gradient Boosting Regressor, XGB Regressor, Ada Boost Regressor and Decision tree regressor.</a:t>
            </a:r>
          </a:p>
          <a:p>
            <a:pPr marL="342900" marR="0" lvl="0" indent="-342900" algn="just">
              <a:lnSpc>
                <a:spcPct val="150000"/>
              </a:lnSpc>
              <a:spcBef>
                <a:spcPts val="0"/>
              </a:spcBef>
              <a:spcAft>
                <a:spcPts val="0"/>
              </a:spcAft>
              <a:buFont typeface="+mj-lt"/>
              <a:buAutoNum type="arabicPeriod"/>
            </a:pPr>
            <a:r>
              <a:rPr lang="en-US" dirty="0"/>
              <a:t>Checking the accuracy of each algorithms to compare the accuracy of the model. </a:t>
            </a:r>
          </a:p>
          <a:p>
            <a:pPr marL="342900" marR="0" lvl="0" indent="-342900" algn="just">
              <a:lnSpc>
                <a:spcPct val="150000"/>
              </a:lnSpc>
              <a:spcBef>
                <a:spcPts val="0"/>
              </a:spcBef>
              <a:spcAft>
                <a:spcPts val="0"/>
              </a:spcAft>
              <a:buFont typeface="+mj-lt"/>
              <a:buAutoNum type="arabicPeriod"/>
            </a:pPr>
            <a:r>
              <a:rPr lang="en-US" dirty="0"/>
              <a:t>Design and implementation of predictive interface .</a:t>
            </a:r>
          </a:p>
          <a:p>
            <a:endParaRPr lang="en-US" sz="2400" i="0" u="none" strike="noStrike" baseline="0" dirty="0">
              <a:solidFill>
                <a:srgbClr val="000000"/>
              </a:solidFill>
              <a:latin typeface="Times New Roman" panose="02020603050405020304" pitchFamily="18" charset="0"/>
              <a:cs typeface="Times New Roman" panose="02020603050405020304" pitchFamily="18" charset="0"/>
            </a:endParaRPr>
          </a:p>
          <a:p>
            <a:endParaRPr lang="ru-RU" dirty="0"/>
          </a:p>
        </p:txBody>
      </p:sp>
      <p:pic>
        <p:nvPicPr>
          <p:cNvPr id="14" name="Picture Placeholder 13" descr="Futuristic Design Office Building Against Clear Sky">
            <a:extLst>
              <a:ext uri="{FF2B5EF4-FFF2-40B4-BE49-F238E27FC236}">
                <a16:creationId xmlns:a16="http://schemas.microsoft.com/office/drawing/2014/main" id="{1E9B5A50-F85D-49E6-9C85-597319470577}"/>
              </a:ext>
            </a:extLst>
          </p:cNvPr>
          <p:cNvPicPr>
            <a:picLocks noGrp="1" noChangeAspect="1"/>
          </p:cNvPicPr>
          <p:nvPr>
            <p:ph type="pic" sz="quarter" idx="16"/>
          </p:nvPr>
        </p:nvPicPr>
        <p:blipFill rotWithShape="1">
          <a:blip r:embed="rId2"/>
          <a:srcRect l="17163" t="7596" r="21154"/>
          <a:stretch/>
        </p:blipFill>
        <p:spPr>
          <a:xfrm>
            <a:off x="6088379" y="0"/>
            <a:ext cx="6103621" cy="6858000"/>
          </a:xfrm>
        </p:spPr>
      </p:pic>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8</a:t>
            </a:fld>
            <a:endParaRPr lang="ru-RU" dirty="0"/>
          </a:p>
        </p:txBody>
      </p:sp>
    </p:spTree>
    <p:extLst>
      <p:ext uri="{BB962C8B-B14F-4D97-AF65-F5344CB8AC3E}">
        <p14:creationId xmlns:p14="http://schemas.microsoft.com/office/powerpoint/2010/main" val="1342100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F53D04A-7D1E-45D0-9B0B-7BDFC553B4F7}"/>
              </a:ext>
            </a:extLst>
          </p:cNvPr>
          <p:cNvSpPr>
            <a:spLocks noGrp="1"/>
          </p:cNvSpPr>
          <p:nvPr>
            <p:ph type="sldNum" sz="quarter" idx="10"/>
          </p:nvPr>
        </p:nvSpPr>
        <p:spPr/>
        <p:txBody>
          <a:bodyPr/>
          <a:lstStyle/>
          <a:p>
            <a:fld id="{D495E168-DA5E-4888-8D8A-92B118324C14}" type="slidenum">
              <a:rPr lang="ru-RU" smtClean="0"/>
              <a:pPr/>
              <a:t>9</a:t>
            </a:fld>
            <a:endParaRPr lang="ru-RU" dirty="0"/>
          </a:p>
        </p:txBody>
      </p:sp>
      <p:sp>
        <p:nvSpPr>
          <p:cNvPr id="3" name="Title 2">
            <a:extLst>
              <a:ext uri="{FF2B5EF4-FFF2-40B4-BE49-F238E27FC236}">
                <a16:creationId xmlns:a16="http://schemas.microsoft.com/office/drawing/2014/main" id="{F3BA7E30-32CA-47FE-A035-290076847C2D}"/>
              </a:ext>
            </a:extLst>
          </p:cNvPr>
          <p:cNvSpPr>
            <a:spLocks noGrp="1"/>
          </p:cNvSpPr>
          <p:nvPr>
            <p:ph type="title"/>
          </p:nvPr>
        </p:nvSpPr>
        <p:spPr>
          <a:xfrm>
            <a:off x="112542" y="0"/>
            <a:ext cx="10515600" cy="1325563"/>
          </a:xfrm>
        </p:spPr>
        <p:txBody>
          <a:bodyPr/>
          <a:lstStyle/>
          <a:p>
            <a:pPr algn="l"/>
            <a:r>
              <a:rPr lang="en-US" dirty="0"/>
              <a:t>Methodology</a:t>
            </a:r>
          </a:p>
        </p:txBody>
      </p:sp>
      <p:grpSp>
        <p:nvGrpSpPr>
          <p:cNvPr id="7" name="Group 6">
            <a:extLst>
              <a:ext uri="{FF2B5EF4-FFF2-40B4-BE49-F238E27FC236}">
                <a16:creationId xmlns:a16="http://schemas.microsoft.com/office/drawing/2014/main" id="{493C31AA-CC68-432A-81B3-CB453EE85648}"/>
              </a:ext>
            </a:extLst>
          </p:cNvPr>
          <p:cNvGrpSpPr/>
          <p:nvPr/>
        </p:nvGrpSpPr>
        <p:grpSpPr>
          <a:xfrm>
            <a:off x="1612686" y="1975590"/>
            <a:ext cx="1566612" cy="693568"/>
            <a:chOff x="546898" y="1582"/>
            <a:chExt cx="1155948" cy="693568"/>
          </a:xfrm>
        </p:grpSpPr>
        <p:sp>
          <p:nvSpPr>
            <p:cNvPr id="8" name="Rectangle: Rounded Corners 7">
              <a:extLst>
                <a:ext uri="{FF2B5EF4-FFF2-40B4-BE49-F238E27FC236}">
                  <a16:creationId xmlns:a16="http://schemas.microsoft.com/office/drawing/2014/main" id="{A5431A87-2E7F-4AB2-8992-B71B100B2EA8}"/>
                </a:ext>
              </a:extLst>
            </p:cNvPr>
            <p:cNvSpPr/>
            <p:nvPr/>
          </p:nvSpPr>
          <p:spPr>
            <a:xfrm>
              <a:off x="546898" y="1582"/>
              <a:ext cx="1155948" cy="693568"/>
            </a:xfrm>
            <a:prstGeom prst="roundRect">
              <a:avLst>
                <a:gd name="adj" fmla="val 10000"/>
              </a:avLst>
            </a:prstGeom>
          </p:spPr>
          <p:style>
            <a:lnRef idx="1">
              <a:schemeClr val="accent2"/>
            </a:lnRef>
            <a:fillRef idx="2">
              <a:schemeClr val="accent2"/>
            </a:fillRef>
            <a:effectRef idx="1">
              <a:schemeClr val="accent2"/>
            </a:effectRef>
            <a:fontRef idx="minor">
              <a:schemeClr val="dk1"/>
            </a:fontRef>
          </p:style>
        </p:sp>
        <p:sp>
          <p:nvSpPr>
            <p:cNvPr id="9" name="Rectangle: Rounded Corners 4">
              <a:extLst>
                <a:ext uri="{FF2B5EF4-FFF2-40B4-BE49-F238E27FC236}">
                  <a16:creationId xmlns:a16="http://schemas.microsoft.com/office/drawing/2014/main" id="{CE7AA91E-858D-4D3E-8CDF-F80A3CD41149}"/>
                </a:ext>
              </a:extLst>
            </p:cNvPr>
            <p:cNvSpPr txBox="1"/>
            <p:nvPr/>
          </p:nvSpPr>
          <p:spPr>
            <a:xfrm>
              <a:off x="567212" y="21896"/>
              <a:ext cx="1115320" cy="652940"/>
            </a:xfrm>
            <a:prstGeom prst="rect">
              <a:avLst/>
            </a:prstGeom>
          </p:spPr>
          <p:style>
            <a:lnRef idx="1">
              <a:schemeClr val="accent2"/>
            </a:lnRef>
            <a:fillRef idx="2">
              <a:schemeClr val="accent2"/>
            </a:fillRef>
            <a:effectRef idx="1">
              <a:schemeClr val="accent2"/>
            </a:effectRef>
            <a:fontRef idx="minor">
              <a:schemeClr val="dk1"/>
            </a:fontRef>
          </p:style>
          <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Data set collection</a:t>
              </a:r>
            </a:p>
          </p:txBody>
        </p:sp>
      </p:grpSp>
      <p:grpSp>
        <p:nvGrpSpPr>
          <p:cNvPr id="11" name="Group 10">
            <a:extLst>
              <a:ext uri="{FF2B5EF4-FFF2-40B4-BE49-F238E27FC236}">
                <a16:creationId xmlns:a16="http://schemas.microsoft.com/office/drawing/2014/main" id="{F387CE01-BCDD-4725-BEE4-DE5945A7178B}"/>
              </a:ext>
            </a:extLst>
          </p:cNvPr>
          <p:cNvGrpSpPr/>
          <p:nvPr/>
        </p:nvGrpSpPr>
        <p:grpSpPr>
          <a:xfrm>
            <a:off x="4497331" y="1975590"/>
            <a:ext cx="1382964" cy="693568"/>
            <a:chOff x="546898" y="1582"/>
            <a:chExt cx="1155948" cy="693568"/>
          </a:xfrm>
        </p:grpSpPr>
        <p:sp>
          <p:nvSpPr>
            <p:cNvPr id="12" name="Rectangle: Rounded Corners 11">
              <a:extLst>
                <a:ext uri="{FF2B5EF4-FFF2-40B4-BE49-F238E27FC236}">
                  <a16:creationId xmlns:a16="http://schemas.microsoft.com/office/drawing/2014/main" id="{36B84533-028D-4FCC-8931-D7C5D8D52B79}"/>
                </a:ext>
              </a:extLst>
            </p:cNvPr>
            <p:cNvSpPr/>
            <p:nvPr/>
          </p:nvSpPr>
          <p:spPr>
            <a:xfrm>
              <a:off x="546898" y="1582"/>
              <a:ext cx="1155948" cy="693568"/>
            </a:xfrm>
            <a:prstGeom prst="roundRect">
              <a:avLst>
                <a:gd name="adj" fmla="val 10000"/>
              </a:avLst>
            </a:prstGeom>
          </p:spPr>
          <p:style>
            <a:lnRef idx="1">
              <a:schemeClr val="accent2"/>
            </a:lnRef>
            <a:fillRef idx="2">
              <a:schemeClr val="accent2"/>
            </a:fillRef>
            <a:effectRef idx="1">
              <a:schemeClr val="accent2"/>
            </a:effectRef>
            <a:fontRef idx="minor">
              <a:schemeClr val="dk1"/>
            </a:fontRef>
          </p:style>
        </p:sp>
        <p:sp>
          <p:nvSpPr>
            <p:cNvPr id="13" name="Rectangle: Rounded Corners 4">
              <a:extLst>
                <a:ext uri="{FF2B5EF4-FFF2-40B4-BE49-F238E27FC236}">
                  <a16:creationId xmlns:a16="http://schemas.microsoft.com/office/drawing/2014/main" id="{E6961C41-5923-4FDD-937D-47D2F82CD4BF}"/>
                </a:ext>
              </a:extLst>
            </p:cNvPr>
            <p:cNvSpPr txBox="1"/>
            <p:nvPr/>
          </p:nvSpPr>
          <p:spPr>
            <a:xfrm>
              <a:off x="567212" y="21896"/>
              <a:ext cx="1115320" cy="652940"/>
            </a:xfrm>
            <a:prstGeom prst="rect">
              <a:avLst/>
            </a:prstGeom>
          </p:spPr>
          <p:style>
            <a:lnRef idx="1">
              <a:schemeClr val="accent2"/>
            </a:lnRef>
            <a:fillRef idx="2">
              <a:schemeClr val="accent2"/>
            </a:fillRef>
            <a:effectRef idx="1">
              <a:schemeClr val="accent2"/>
            </a:effectRef>
            <a:fontRef idx="minor">
              <a:schemeClr val="dk1"/>
            </a:fontRef>
          </p:style>
          <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Data Exploration</a:t>
              </a:r>
            </a:p>
          </p:txBody>
        </p:sp>
      </p:grpSp>
      <p:grpSp>
        <p:nvGrpSpPr>
          <p:cNvPr id="14" name="Group 13">
            <a:extLst>
              <a:ext uri="{FF2B5EF4-FFF2-40B4-BE49-F238E27FC236}">
                <a16:creationId xmlns:a16="http://schemas.microsoft.com/office/drawing/2014/main" id="{37B06AB3-6F13-4240-A066-1E192254E326}"/>
              </a:ext>
            </a:extLst>
          </p:cNvPr>
          <p:cNvGrpSpPr/>
          <p:nvPr/>
        </p:nvGrpSpPr>
        <p:grpSpPr>
          <a:xfrm>
            <a:off x="7404294" y="3668251"/>
            <a:ext cx="1444283" cy="693568"/>
            <a:chOff x="546898" y="1582"/>
            <a:chExt cx="1155948" cy="693568"/>
          </a:xfrm>
        </p:grpSpPr>
        <p:sp>
          <p:nvSpPr>
            <p:cNvPr id="15" name="Rectangle: Rounded Corners 14">
              <a:extLst>
                <a:ext uri="{FF2B5EF4-FFF2-40B4-BE49-F238E27FC236}">
                  <a16:creationId xmlns:a16="http://schemas.microsoft.com/office/drawing/2014/main" id="{44BAF78E-BC59-465F-803D-335BBEB976F8}"/>
                </a:ext>
              </a:extLst>
            </p:cNvPr>
            <p:cNvSpPr/>
            <p:nvPr/>
          </p:nvSpPr>
          <p:spPr>
            <a:xfrm>
              <a:off x="546898" y="1582"/>
              <a:ext cx="1155948" cy="693568"/>
            </a:xfrm>
            <a:prstGeom prst="roundRect">
              <a:avLst>
                <a:gd name="adj" fmla="val 10000"/>
              </a:avLst>
            </a:prstGeom>
          </p:spPr>
          <p:style>
            <a:lnRef idx="1">
              <a:schemeClr val="accent2"/>
            </a:lnRef>
            <a:fillRef idx="2">
              <a:schemeClr val="accent2"/>
            </a:fillRef>
            <a:effectRef idx="1">
              <a:schemeClr val="accent2"/>
            </a:effectRef>
            <a:fontRef idx="minor">
              <a:schemeClr val="dk1"/>
            </a:fontRef>
          </p:style>
        </p:sp>
        <p:sp>
          <p:nvSpPr>
            <p:cNvPr id="16" name="Rectangle: Rounded Corners 4">
              <a:extLst>
                <a:ext uri="{FF2B5EF4-FFF2-40B4-BE49-F238E27FC236}">
                  <a16:creationId xmlns:a16="http://schemas.microsoft.com/office/drawing/2014/main" id="{C5855B8E-9C82-4B83-B430-4FA226D16205}"/>
                </a:ext>
              </a:extLst>
            </p:cNvPr>
            <p:cNvSpPr txBox="1"/>
            <p:nvPr/>
          </p:nvSpPr>
          <p:spPr>
            <a:xfrm>
              <a:off x="567212" y="21896"/>
              <a:ext cx="1115320" cy="652940"/>
            </a:xfrm>
            <a:prstGeom prst="rect">
              <a:avLst/>
            </a:prstGeom>
          </p:spPr>
          <p:style>
            <a:lnRef idx="1">
              <a:schemeClr val="accent2"/>
            </a:lnRef>
            <a:fillRef idx="2">
              <a:schemeClr val="accent2"/>
            </a:fillRef>
            <a:effectRef idx="1">
              <a:schemeClr val="accent2"/>
            </a:effectRef>
            <a:fontRef idx="minor">
              <a:schemeClr val="dk1"/>
            </a:fontRef>
          </p:style>
          <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Feature Engineering</a:t>
              </a:r>
            </a:p>
          </p:txBody>
        </p:sp>
      </p:grpSp>
      <p:grpSp>
        <p:nvGrpSpPr>
          <p:cNvPr id="17" name="Group 16">
            <a:extLst>
              <a:ext uri="{FF2B5EF4-FFF2-40B4-BE49-F238E27FC236}">
                <a16:creationId xmlns:a16="http://schemas.microsoft.com/office/drawing/2014/main" id="{1D76B724-63DD-4C14-8781-015795B2AEA4}"/>
              </a:ext>
            </a:extLst>
          </p:cNvPr>
          <p:cNvGrpSpPr/>
          <p:nvPr/>
        </p:nvGrpSpPr>
        <p:grpSpPr>
          <a:xfrm>
            <a:off x="7359728" y="1972544"/>
            <a:ext cx="1463468" cy="693568"/>
            <a:chOff x="546898" y="1582"/>
            <a:chExt cx="1155948" cy="693568"/>
          </a:xfrm>
        </p:grpSpPr>
        <p:sp>
          <p:nvSpPr>
            <p:cNvPr id="18" name="Rectangle: Rounded Corners 17">
              <a:extLst>
                <a:ext uri="{FF2B5EF4-FFF2-40B4-BE49-F238E27FC236}">
                  <a16:creationId xmlns:a16="http://schemas.microsoft.com/office/drawing/2014/main" id="{F266DF0E-BE38-4510-B701-4EDDB3252931}"/>
                </a:ext>
              </a:extLst>
            </p:cNvPr>
            <p:cNvSpPr/>
            <p:nvPr/>
          </p:nvSpPr>
          <p:spPr>
            <a:xfrm>
              <a:off x="546898" y="1582"/>
              <a:ext cx="1155948" cy="693568"/>
            </a:xfrm>
            <a:prstGeom prst="roundRect">
              <a:avLst>
                <a:gd name="adj" fmla="val 10000"/>
              </a:avLst>
            </a:prstGeom>
          </p:spPr>
          <p:style>
            <a:lnRef idx="1">
              <a:schemeClr val="accent2"/>
            </a:lnRef>
            <a:fillRef idx="2">
              <a:schemeClr val="accent2"/>
            </a:fillRef>
            <a:effectRef idx="1">
              <a:schemeClr val="accent2"/>
            </a:effectRef>
            <a:fontRef idx="minor">
              <a:schemeClr val="dk1"/>
            </a:fontRef>
          </p:style>
        </p:sp>
        <p:sp>
          <p:nvSpPr>
            <p:cNvPr id="19" name="Rectangle: Rounded Corners 4">
              <a:extLst>
                <a:ext uri="{FF2B5EF4-FFF2-40B4-BE49-F238E27FC236}">
                  <a16:creationId xmlns:a16="http://schemas.microsoft.com/office/drawing/2014/main" id="{BBB180BE-26D3-4D03-AC12-77C260F3EC99}"/>
                </a:ext>
              </a:extLst>
            </p:cNvPr>
            <p:cNvSpPr txBox="1"/>
            <p:nvPr/>
          </p:nvSpPr>
          <p:spPr>
            <a:xfrm>
              <a:off x="567212" y="21896"/>
              <a:ext cx="1115320" cy="652940"/>
            </a:xfrm>
            <a:prstGeom prst="rect">
              <a:avLst/>
            </a:prstGeom>
          </p:spPr>
          <p:style>
            <a:lnRef idx="1">
              <a:schemeClr val="accent2"/>
            </a:lnRef>
            <a:fillRef idx="2">
              <a:schemeClr val="accent2"/>
            </a:fillRef>
            <a:effectRef idx="1">
              <a:schemeClr val="accent2"/>
            </a:effectRef>
            <a:fontRef idx="minor">
              <a:schemeClr val="dk1"/>
            </a:fontRef>
          </p:style>
          <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Data cleaning</a:t>
              </a:r>
            </a:p>
          </p:txBody>
        </p:sp>
      </p:grpSp>
      <p:grpSp>
        <p:nvGrpSpPr>
          <p:cNvPr id="20" name="Group 19">
            <a:extLst>
              <a:ext uri="{FF2B5EF4-FFF2-40B4-BE49-F238E27FC236}">
                <a16:creationId xmlns:a16="http://schemas.microsoft.com/office/drawing/2014/main" id="{1F8CF0E8-BCC0-4750-9B61-FDF9130F7D3E}"/>
              </a:ext>
            </a:extLst>
          </p:cNvPr>
          <p:cNvGrpSpPr/>
          <p:nvPr/>
        </p:nvGrpSpPr>
        <p:grpSpPr>
          <a:xfrm>
            <a:off x="4497331" y="3650666"/>
            <a:ext cx="1444282" cy="693568"/>
            <a:chOff x="546898" y="1582"/>
            <a:chExt cx="1155948" cy="693568"/>
          </a:xfrm>
        </p:grpSpPr>
        <p:sp>
          <p:nvSpPr>
            <p:cNvPr id="21" name="Rectangle: Rounded Corners 20">
              <a:extLst>
                <a:ext uri="{FF2B5EF4-FFF2-40B4-BE49-F238E27FC236}">
                  <a16:creationId xmlns:a16="http://schemas.microsoft.com/office/drawing/2014/main" id="{F8DB3647-3BA2-4CE6-8481-18C0F54894E6}"/>
                </a:ext>
              </a:extLst>
            </p:cNvPr>
            <p:cNvSpPr/>
            <p:nvPr/>
          </p:nvSpPr>
          <p:spPr>
            <a:xfrm>
              <a:off x="546898" y="1582"/>
              <a:ext cx="1155948" cy="693568"/>
            </a:xfrm>
            <a:prstGeom prst="roundRect">
              <a:avLst>
                <a:gd name="adj" fmla="val 10000"/>
              </a:avLst>
            </a:prstGeom>
          </p:spPr>
          <p:style>
            <a:lnRef idx="1">
              <a:schemeClr val="accent2"/>
            </a:lnRef>
            <a:fillRef idx="2">
              <a:schemeClr val="accent2"/>
            </a:fillRef>
            <a:effectRef idx="1">
              <a:schemeClr val="accent2"/>
            </a:effectRef>
            <a:fontRef idx="minor">
              <a:schemeClr val="dk1"/>
            </a:fontRef>
          </p:style>
        </p:sp>
        <p:sp>
          <p:nvSpPr>
            <p:cNvPr id="22" name="Rectangle: Rounded Corners 4">
              <a:extLst>
                <a:ext uri="{FF2B5EF4-FFF2-40B4-BE49-F238E27FC236}">
                  <a16:creationId xmlns:a16="http://schemas.microsoft.com/office/drawing/2014/main" id="{B9C1DA3C-4885-4356-A882-4E36ED2A824C}"/>
                </a:ext>
              </a:extLst>
            </p:cNvPr>
            <p:cNvSpPr txBox="1"/>
            <p:nvPr/>
          </p:nvSpPr>
          <p:spPr>
            <a:xfrm>
              <a:off x="567212" y="21896"/>
              <a:ext cx="1115320" cy="652940"/>
            </a:xfrm>
            <a:prstGeom prst="rect">
              <a:avLst/>
            </a:prstGeom>
          </p:spPr>
          <p:style>
            <a:lnRef idx="1">
              <a:schemeClr val="accent2"/>
            </a:lnRef>
            <a:fillRef idx="2">
              <a:schemeClr val="accent2"/>
            </a:fillRef>
            <a:effectRef idx="1">
              <a:schemeClr val="accent2"/>
            </a:effectRef>
            <a:fontRef idx="minor">
              <a:schemeClr val="dk1"/>
            </a:fontRef>
          </p:style>
          <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Model building</a:t>
              </a:r>
            </a:p>
          </p:txBody>
        </p:sp>
      </p:grpSp>
      <p:grpSp>
        <p:nvGrpSpPr>
          <p:cNvPr id="23" name="Group 22">
            <a:extLst>
              <a:ext uri="{FF2B5EF4-FFF2-40B4-BE49-F238E27FC236}">
                <a16:creationId xmlns:a16="http://schemas.microsoft.com/office/drawing/2014/main" id="{65930D71-B2A6-4894-B935-E86510381F92}"/>
              </a:ext>
            </a:extLst>
          </p:cNvPr>
          <p:cNvGrpSpPr/>
          <p:nvPr/>
        </p:nvGrpSpPr>
        <p:grpSpPr>
          <a:xfrm>
            <a:off x="4517645" y="5468582"/>
            <a:ext cx="1444282" cy="693568"/>
            <a:chOff x="546898" y="1582"/>
            <a:chExt cx="1155948" cy="693568"/>
          </a:xfrm>
        </p:grpSpPr>
        <p:sp>
          <p:nvSpPr>
            <p:cNvPr id="24" name="Rectangle: Rounded Corners 23">
              <a:extLst>
                <a:ext uri="{FF2B5EF4-FFF2-40B4-BE49-F238E27FC236}">
                  <a16:creationId xmlns:a16="http://schemas.microsoft.com/office/drawing/2014/main" id="{F3057336-BF46-4082-A4FA-322ACC47A98A}"/>
                </a:ext>
              </a:extLst>
            </p:cNvPr>
            <p:cNvSpPr/>
            <p:nvPr/>
          </p:nvSpPr>
          <p:spPr>
            <a:xfrm>
              <a:off x="546898" y="1582"/>
              <a:ext cx="1155948" cy="693568"/>
            </a:xfrm>
            <a:prstGeom prst="roundRect">
              <a:avLst>
                <a:gd name="adj" fmla="val 10000"/>
              </a:avLst>
            </a:prstGeom>
          </p:spPr>
          <p:style>
            <a:lnRef idx="1">
              <a:schemeClr val="accent2"/>
            </a:lnRef>
            <a:fillRef idx="2">
              <a:schemeClr val="accent2"/>
            </a:fillRef>
            <a:effectRef idx="1">
              <a:schemeClr val="accent2"/>
            </a:effectRef>
            <a:fontRef idx="minor">
              <a:schemeClr val="dk1"/>
            </a:fontRef>
          </p:style>
        </p:sp>
        <p:sp>
          <p:nvSpPr>
            <p:cNvPr id="25" name="Rectangle: Rounded Corners 4">
              <a:extLst>
                <a:ext uri="{FF2B5EF4-FFF2-40B4-BE49-F238E27FC236}">
                  <a16:creationId xmlns:a16="http://schemas.microsoft.com/office/drawing/2014/main" id="{98246154-DB7C-4663-A822-B1A6B26792C4}"/>
                </a:ext>
              </a:extLst>
            </p:cNvPr>
            <p:cNvSpPr txBox="1"/>
            <p:nvPr/>
          </p:nvSpPr>
          <p:spPr>
            <a:xfrm>
              <a:off x="567212" y="21896"/>
              <a:ext cx="1115320" cy="652940"/>
            </a:xfrm>
            <a:prstGeom prst="rect">
              <a:avLst/>
            </a:prstGeom>
          </p:spPr>
          <p:style>
            <a:lnRef idx="1">
              <a:schemeClr val="accent2"/>
            </a:lnRef>
            <a:fillRef idx="2">
              <a:schemeClr val="accent2"/>
            </a:fillRef>
            <a:effectRef idx="1">
              <a:schemeClr val="accent2"/>
            </a:effectRef>
            <a:fontRef idx="minor">
              <a:schemeClr val="dk1"/>
            </a:fontRef>
          </p:style>
          <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Model validation</a:t>
              </a:r>
            </a:p>
          </p:txBody>
        </p:sp>
      </p:grpSp>
      <p:grpSp>
        <p:nvGrpSpPr>
          <p:cNvPr id="26" name="Group 25">
            <a:extLst>
              <a:ext uri="{FF2B5EF4-FFF2-40B4-BE49-F238E27FC236}">
                <a16:creationId xmlns:a16="http://schemas.microsoft.com/office/drawing/2014/main" id="{BB635BA0-E527-4298-A3E9-A4563D44098A}"/>
              </a:ext>
            </a:extLst>
          </p:cNvPr>
          <p:cNvGrpSpPr/>
          <p:nvPr/>
        </p:nvGrpSpPr>
        <p:grpSpPr>
          <a:xfrm>
            <a:off x="7449620" y="5488896"/>
            <a:ext cx="1444283" cy="693568"/>
            <a:chOff x="546898" y="1582"/>
            <a:chExt cx="1155948" cy="693568"/>
          </a:xfrm>
        </p:grpSpPr>
        <p:sp>
          <p:nvSpPr>
            <p:cNvPr id="27" name="Rectangle: Rounded Corners 26">
              <a:extLst>
                <a:ext uri="{FF2B5EF4-FFF2-40B4-BE49-F238E27FC236}">
                  <a16:creationId xmlns:a16="http://schemas.microsoft.com/office/drawing/2014/main" id="{8CD1905F-7A9C-40D2-AAB1-A50439F799A0}"/>
                </a:ext>
              </a:extLst>
            </p:cNvPr>
            <p:cNvSpPr/>
            <p:nvPr/>
          </p:nvSpPr>
          <p:spPr>
            <a:xfrm>
              <a:off x="546898" y="1582"/>
              <a:ext cx="1155948" cy="693568"/>
            </a:xfrm>
            <a:prstGeom prst="roundRect">
              <a:avLst>
                <a:gd name="adj" fmla="val 10000"/>
              </a:avLst>
            </a:prstGeom>
          </p:spPr>
          <p:style>
            <a:lnRef idx="1">
              <a:schemeClr val="accent2"/>
            </a:lnRef>
            <a:fillRef idx="2">
              <a:schemeClr val="accent2"/>
            </a:fillRef>
            <a:effectRef idx="1">
              <a:schemeClr val="accent2"/>
            </a:effectRef>
            <a:fontRef idx="minor">
              <a:schemeClr val="dk1"/>
            </a:fontRef>
          </p:style>
        </p:sp>
        <p:sp>
          <p:nvSpPr>
            <p:cNvPr id="28" name="Rectangle: Rounded Corners 4">
              <a:extLst>
                <a:ext uri="{FF2B5EF4-FFF2-40B4-BE49-F238E27FC236}">
                  <a16:creationId xmlns:a16="http://schemas.microsoft.com/office/drawing/2014/main" id="{A6F2D871-0241-41AA-9972-8A308DA3CFE2}"/>
                </a:ext>
              </a:extLst>
            </p:cNvPr>
            <p:cNvSpPr txBox="1"/>
            <p:nvPr/>
          </p:nvSpPr>
          <p:spPr>
            <a:xfrm>
              <a:off x="567212" y="21896"/>
              <a:ext cx="1115320" cy="652940"/>
            </a:xfrm>
            <a:prstGeom prst="rect">
              <a:avLst/>
            </a:prstGeom>
          </p:spPr>
          <p:style>
            <a:lnRef idx="1">
              <a:schemeClr val="accent2"/>
            </a:lnRef>
            <a:fillRef idx="2">
              <a:schemeClr val="accent2"/>
            </a:fillRef>
            <a:effectRef idx="1">
              <a:schemeClr val="accent2"/>
            </a:effectRef>
            <a:fontRef idx="minor">
              <a:schemeClr val="dk1"/>
            </a:fontRef>
          </p:style>
          <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Results</a:t>
              </a:r>
            </a:p>
          </p:txBody>
        </p:sp>
      </p:grpSp>
      <p:sp>
        <p:nvSpPr>
          <p:cNvPr id="6" name="Arrow: Right 5">
            <a:extLst>
              <a:ext uri="{FF2B5EF4-FFF2-40B4-BE49-F238E27FC236}">
                <a16:creationId xmlns:a16="http://schemas.microsoft.com/office/drawing/2014/main" id="{E83E81CF-41E4-48B6-815C-C52933CB8B99}"/>
              </a:ext>
            </a:extLst>
          </p:cNvPr>
          <p:cNvSpPr/>
          <p:nvPr/>
        </p:nvSpPr>
        <p:spPr>
          <a:xfrm>
            <a:off x="3392080" y="2107776"/>
            <a:ext cx="998807" cy="423103"/>
          </a:xfrm>
          <a:prstGeom prst="rightArrow">
            <a:avLst/>
          </a:prstGeom>
          <a:solidFill>
            <a:schemeClr val="bg2"/>
          </a:solidFill>
          <a:ln w="12700" cap="flat">
            <a:noFill/>
            <a:prstDash val="solid"/>
            <a:miter/>
          </a:ln>
        </p:spPr>
        <p:txBody>
          <a:bodyPr rtlCol="0" anchor="ctr"/>
          <a:lstStyle/>
          <a:p>
            <a:pPr algn="l"/>
            <a:endParaRPr lang="en-US" dirty="0"/>
          </a:p>
        </p:txBody>
      </p:sp>
      <p:sp>
        <p:nvSpPr>
          <p:cNvPr id="29" name="Arrow: Right 28">
            <a:extLst>
              <a:ext uri="{FF2B5EF4-FFF2-40B4-BE49-F238E27FC236}">
                <a16:creationId xmlns:a16="http://schemas.microsoft.com/office/drawing/2014/main" id="{2C80C9F0-C718-4F57-8040-622C513A6C14}"/>
              </a:ext>
            </a:extLst>
          </p:cNvPr>
          <p:cNvSpPr/>
          <p:nvPr/>
        </p:nvSpPr>
        <p:spPr>
          <a:xfrm>
            <a:off x="6120608" y="2107775"/>
            <a:ext cx="998807" cy="423103"/>
          </a:xfrm>
          <a:prstGeom prst="rightArrow">
            <a:avLst/>
          </a:prstGeom>
          <a:solidFill>
            <a:schemeClr val="bg2"/>
          </a:solidFill>
          <a:ln w="12700" cap="flat">
            <a:noFill/>
            <a:prstDash val="solid"/>
            <a:miter/>
          </a:ln>
        </p:spPr>
        <p:txBody>
          <a:bodyPr rtlCol="0" anchor="ctr"/>
          <a:lstStyle/>
          <a:p>
            <a:pPr algn="l"/>
            <a:endParaRPr lang="en-US" dirty="0"/>
          </a:p>
        </p:txBody>
      </p:sp>
      <p:sp>
        <p:nvSpPr>
          <p:cNvPr id="30" name="Arrow: Right 29">
            <a:extLst>
              <a:ext uri="{FF2B5EF4-FFF2-40B4-BE49-F238E27FC236}">
                <a16:creationId xmlns:a16="http://schemas.microsoft.com/office/drawing/2014/main" id="{A0DC751A-A8BA-4024-A5D0-43C83B2B0E32}"/>
              </a:ext>
            </a:extLst>
          </p:cNvPr>
          <p:cNvSpPr/>
          <p:nvPr/>
        </p:nvSpPr>
        <p:spPr>
          <a:xfrm rot="5400000">
            <a:off x="7752916" y="2992695"/>
            <a:ext cx="837687" cy="423103"/>
          </a:xfrm>
          <a:prstGeom prst="rightArrow">
            <a:avLst/>
          </a:prstGeom>
          <a:solidFill>
            <a:schemeClr val="bg2"/>
          </a:solidFill>
          <a:ln w="12700" cap="flat">
            <a:noFill/>
            <a:prstDash val="solid"/>
            <a:miter/>
          </a:ln>
        </p:spPr>
        <p:txBody>
          <a:bodyPr rtlCol="0" anchor="ctr"/>
          <a:lstStyle/>
          <a:p>
            <a:pPr algn="l"/>
            <a:endParaRPr lang="en-US" dirty="0"/>
          </a:p>
        </p:txBody>
      </p:sp>
      <p:sp>
        <p:nvSpPr>
          <p:cNvPr id="32" name="Arrow: Right 31">
            <a:extLst>
              <a:ext uri="{FF2B5EF4-FFF2-40B4-BE49-F238E27FC236}">
                <a16:creationId xmlns:a16="http://schemas.microsoft.com/office/drawing/2014/main" id="{FDE47966-DBC4-43B7-8DD3-3842684E3359}"/>
              </a:ext>
            </a:extLst>
          </p:cNvPr>
          <p:cNvSpPr/>
          <p:nvPr/>
        </p:nvSpPr>
        <p:spPr>
          <a:xfrm rot="5400000">
            <a:off x="4820942" y="4695347"/>
            <a:ext cx="837687" cy="423103"/>
          </a:xfrm>
          <a:prstGeom prst="rightArrow">
            <a:avLst/>
          </a:prstGeom>
          <a:solidFill>
            <a:schemeClr val="bg2"/>
          </a:solidFill>
          <a:ln w="12700" cap="flat">
            <a:noFill/>
            <a:prstDash val="solid"/>
            <a:miter/>
          </a:ln>
        </p:spPr>
        <p:txBody>
          <a:bodyPr rtlCol="0" anchor="ctr"/>
          <a:lstStyle/>
          <a:p>
            <a:pPr algn="l"/>
            <a:endParaRPr lang="en-US" dirty="0"/>
          </a:p>
        </p:txBody>
      </p:sp>
      <p:sp>
        <p:nvSpPr>
          <p:cNvPr id="33" name="Arrow: Right 32">
            <a:extLst>
              <a:ext uri="{FF2B5EF4-FFF2-40B4-BE49-F238E27FC236}">
                <a16:creationId xmlns:a16="http://schemas.microsoft.com/office/drawing/2014/main" id="{69E78CDE-CE5B-4734-815F-9DD3DBA8AA98}"/>
              </a:ext>
            </a:extLst>
          </p:cNvPr>
          <p:cNvSpPr/>
          <p:nvPr/>
        </p:nvSpPr>
        <p:spPr>
          <a:xfrm>
            <a:off x="6206370" y="5624128"/>
            <a:ext cx="998807" cy="423103"/>
          </a:xfrm>
          <a:prstGeom prst="rightArrow">
            <a:avLst/>
          </a:prstGeom>
          <a:solidFill>
            <a:schemeClr val="bg2"/>
          </a:solidFill>
          <a:ln w="12700" cap="flat">
            <a:noFill/>
            <a:prstDash val="solid"/>
            <a:miter/>
          </a:ln>
        </p:spPr>
        <p:txBody>
          <a:bodyPr rtlCol="0" anchor="ctr"/>
          <a:lstStyle/>
          <a:p>
            <a:pPr algn="l"/>
            <a:endParaRPr lang="en-US" dirty="0"/>
          </a:p>
        </p:txBody>
      </p:sp>
      <p:sp>
        <p:nvSpPr>
          <p:cNvPr id="34" name="Arrow: Right 33">
            <a:extLst>
              <a:ext uri="{FF2B5EF4-FFF2-40B4-BE49-F238E27FC236}">
                <a16:creationId xmlns:a16="http://schemas.microsoft.com/office/drawing/2014/main" id="{BDD5672D-D250-4950-B3E6-7D6EE2362CDF}"/>
              </a:ext>
            </a:extLst>
          </p:cNvPr>
          <p:cNvSpPr/>
          <p:nvPr/>
        </p:nvSpPr>
        <p:spPr>
          <a:xfrm rot="10800000">
            <a:off x="6206370" y="3803483"/>
            <a:ext cx="998807" cy="423103"/>
          </a:xfrm>
          <a:prstGeom prst="rightArrow">
            <a:avLst/>
          </a:prstGeom>
          <a:solidFill>
            <a:schemeClr val="bg2"/>
          </a:solidFill>
          <a:ln w="12700" cap="flat">
            <a:noFill/>
            <a:prstDash val="solid"/>
            <a:miter/>
          </a:ln>
        </p:spPr>
        <p:txBody>
          <a:bodyPr rtlCol="0" anchor="ctr"/>
          <a:lstStyle/>
          <a:p>
            <a:pPr algn="l"/>
            <a:endParaRPr lang="en-US" dirty="0"/>
          </a:p>
        </p:txBody>
      </p:sp>
    </p:spTree>
    <p:extLst>
      <p:ext uri="{BB962C8B-B14F-4D97-AF65-F5344CB8AC3E}">
        <p14:creationId xmlns:p14="http://schemas.microsoft.com/office/powerpoint/2010/main" val="4048128185"/>
      </p:ext>
    </p:extLst>
  </p:cSld>
  <p:clrMapOvr>
    <a:masterClrMapping/>
  </p:clrMapOvr>
</p:sld>
</file>

<file path=ppt/theme/theme1.xml><?xml version="1.0" encoding="utf-8"?>
<a:theme xmlns:a="http://schemas.openxmlformats.org/drawingml/2006/main" name="Office Theme">
  <a:themeElements>
    <a:clrScheme name="Custom 25">
      <a:dk1>
        <a:sysClr val="windowText" lastClr="000000"/>
      </a:dk1>
      <a:lt1>
        <a:sysClr val="window" lastClr="FFFFFF"/>
      </a:lt1>
      <a:dk2>
        <a:srgbClr val="FFCD00"/>
      </a:dk2>
      <a:lt2>
        <a:srgbClr val="00AEDE"/>
      </a:lt2>
      <a:accent1>
        <a:srgbClr val="002E62"/>
      </a:accent1>
      <a:accent2>
        <a:srgbClr val="004CB9"/>
      </a:accent2>
      <a:accent3>
        <a:srgbClr val="FF9D00"/>
      </a:accent3>
      <a:accent4>
        <a:srgbClr val="57A773"/>
      </a:accent4>
      <a:accent5>
        <a:srgbClr val="D11149"/>
      </a:accent5>
      <a:accent6>
        <a:srgbClr val="00111F"/>
      </a:accent6>
      <a:hlink>
        <a:srgbClr val="FFFFFF"/>
      </a:hlink>
      <a:folHlink>
        <a:srgbClr val="FFFFFF"/>
      </a:folHlink>
    </a:clrScheme>
    <a:fontScheme name="Custom 22">
      <a:majorFont>
        <a:latin typeface="Verdana"/>
        <a:ea typeface=""/>
        <a:cs typeface=""/>
      </a:majorFont>
      <a:minorFont>
        <a:latin typeface="Lucida Gran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GeneralDesign02_MO - v4" id="{6FF23145-4007-4574-94C2-B80E45F46FD9}" vid="{0FB396FC-CF2E-452A-9B17-DA6C73B135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2807890-83DC-4772-9CAD-F7CB30099A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47A0EF5-23A9-4627-BC46-745B7DD804D2}">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8C5154C8-4BB5-43F2-9F6C-5E79271A0D5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Universal presentation</Template>
  <TotalTime>386</TotalTime>
  <Words>672</Words>
  <Application>Microsoft Office PowerPoint</Application>
  <PresentationFormat>Widescreen</PresentationFormat>
  <Paragraphs>228</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Arial Black</vt:lpstr>
      <vt:lpstr>Arial Rounded MT Bold</vt:lpstr>
      <vt:lpstr>Calibri</vt:lpstr>
      <vt:lpstr>Lucida Grande</vt:lpstr>
      <vt:lpstr>Symbol</vt:lpstr>
      <vt:lpstr>Times New Roman</vt:lpstr>
      <vt:lpstr>Verdana</vt:lpstr>
      <vt:lpstr>Wingdings</vt:lpstr>
      <vt:lpstr>Office Theme</vt:lpstr>
      <vt:lpstr>BIGMART SALES PREDICTION SYSTEM</vt:lpstr>
      <vt:lpstr>CONTENTS</vt:lpstr>
      <vt:lpstr>Introduction</vt:lpstr>
      <vt:lpstr>PowerPoint Presentation</vt:lpstr>
      <vt:lpstr>Table 1-Dataset characteristics</vt:lpstr>
      <vt:lpstr>Main objective</vt:lpstr>
      <vt:lpstr>Timeline</vt:lpstr>
      <vt:lpstr>Milestones</vt:lpstr>
      <vt:lpstr>Methodology</vt:lpstr>
      <vt:lpstr>Resources</vt:lpstr>
      <vt:lpstr>Demonstration</vt:lpstr>
      <vt:lpstr>Results</vt:lpstr>
      <vt:lpstr>Screenshot of Interface</vt:lpstr>
      <vt:lpstr>Challenges</vt:lpstr>
      <vt:lpstr>Future Developments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BIGMART SALES PREDICTION SYSTEM</dc:title>
  <dc:creator>Thusy Thusyanthan</dc:creator>
  <cp:lastModifiedBy>Thusy Thusyanthan</cp:lastModifiedBy>
  <cp:revision>27</cp:revision>
  <dcterms:created xsi:type="dcterms:W3CDTF">2021-09-08T16:37:35Z</dcterms:created>
  <dcterms:modified xsi:type="dcterms:W3CDTF">2021-09-10T06:30:02Z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