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2824-B6FB-6D7C-502E-6137B49A3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ECA2-8448-A7BE-5945-3F7237A8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81E5-CC0A-9946-FC04-056BCEC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D892-485F-4395-B4A3-9D6E6BEA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2101-15E0-5134-4539-A8DD5795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FD12-DC82-0BAE-8E75-E1C7A690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4B1E0-7E9C-C516-E6E4-B435F5C19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C841-BA68-3A92-8931-971C865D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55BE-7C67-BB9A-893C-451AFA73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BA88-1515-4F83-0E5D-BF269985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CCAF8-17A5-AD11-A853-DAE48C84F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3230-F599-E394-0FD6-D3101CC2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DADC-21A5-15EB-5C6C-BC551958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1C6B-EAF1-B1E7-11BF-D1433FC0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22D4-0398-298A-862B-0008B25B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242B-4B1F-342B-A09A-24DFB870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1F9E-5838-4B91-C6E2-387B3D7E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F573-A680-BECB-7254-37B5152B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72DC-E6B3-D854-BE21-50ACCBA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44B23-EC53-08A8-7F6E-A19FA5F4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591-0E55-4588-BBBA-299EC3B8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4B59-ED36-8CA2-B6A4-B168D109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63FD-B207-B375-B50B-8F6BB196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0346-85E8-0D03-78E9-DECF2281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B206-4C0C-9D4D-970C-8FAE8FAF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EC1-2F25-D370-B2A8-DD5A095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D27E-C3D3-699C-BD06-9F18A2D4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7D0A7-B313-5815-EE10-46EDDB52D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2EF0-C73C-6CE8-61A1-19950D09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AF39-64C8-2232-6FBC-CF846ED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178F1-EB79-F20E-77B7-88320A42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1C51-CE92-CDCE-0177-C398AF03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1F1D-4FC9-9E77-9DB7-EC2CA854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FDD22-908B-7F1E-A4C4-3353ED79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FF228-C110-9BC1-E9F7-C2F765C90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194CE-6EF3-0B1E-0C9A-CC27F959F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71F6-765B-B60D-D5D5-4E98BDAE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36884-F9EA-BB78-3A70-CE27A21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9E5E0-77B7-FF5D-2AD1-98654F7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6E90-8D18-40ED-21C8-C89A6D87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67602-1D8A-443E-8A7F-88E4924E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5E2B2-53FC-72D9-D232-3FB420A6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069AF-F87C-AF70-484E-E98217B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E1344-25F1-781A-F7D9-3D75BE9E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4D3B7-B1CD-8370-97C5-502CAFFC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5984E-18B2-273D-59BA-7BED4C5E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B910-D71E-6D40-4391-86FB246B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8550-1042-2B1F-D159-D7EB0B8B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8C7DC-9ABA-472C-0399-D41E22E4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85B0-FA97-95AD-DC15-6B85922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C95E4-6166-8E48-86BF-5145EC5D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877E-A40E-946D-4D24-57BB79A1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F0B2-37A3-837F-B500-7D36D844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EEE88-BF04-934D-0771-1AE16A0F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CEEA-BD1A-1D2A-B2A5-7D8F6CFE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89AE-4AA3-183D-E10C-4F05802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BE9E1-1560-DB2F-2304-C2664C43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9D963-1C3F-5C36-CB68-805E265E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ABF30-D67B-CB36-401A-7AAF9D88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02BB-5167-2309-D6DA-DD460D0F0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7F7E-9D28-053C-4D8F-CA88CAC55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96FB-38CC-4327-98B8-95BC07140987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7EE0-8EB1-CAAC-A279-887BA80D0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880B-3D2E-176D-1AF7-365F34A92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0C24-4393-401A-9BE6-E92B59C6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4841A6-9802-B0DB-A6EA-95FD8C373711}"/>
              </a:ext>
            </a:extLst>
          </p:cNvPr>
          <p:cNvSpPr/>
          <p:nvPr/>
        </p:nvSpPr>
        <p:spPr>
          <a:xfrm>
            <a:off x="4690298" y="100428"/>
            <a:ext cx="1803209" cy="4024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tịch</a:t>
            </a:r>
            <a:r>
              <a:rPr lang="en-US" sz="1600" dirty="0">
                <a:solidFill>
                  <a:schemeClr val="tx1"/>
                </a:solidFill>
              </a:rPr>
              <a:t> HĐQT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63C259-6195-F3B6-2F93-1151420DBE67}"/>
              </a:ext>
            </a:extLst>
          </p:cNvPr>
          <p:cNvSpPr/>
          <p:nvPr/>
        </p:nvSpPr>
        <p:spPr>
          <a:xfrm>
            <a:off x="4476489" y="767835"/>
            <a:ext cx="2230825" cy="4552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tịch</a:t>
            </a:r>
            <a:r>
              <a:rPr lang="en-US" sz="1600" dirty="0">
                <a:solidFill>
                  <a:schemeClr val="tx1"/>
                </a:solidFill>
              </a:rPr>
              <a:t> HĐQT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46234E-04F8-63FF-321F-F2804CFF711B}"/>
              </a:ext>
            </a:extLst>
          </p:cNvPr>
          <p:cNvSpPr/>
          <p:nvPr/>
        </p:nvSpPr>
        <p:spPr>
          <a:xfrm>
            <a:off x="4551320" y="1494744"/>
            <a:ext cx="2081159" cy="4552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Tổng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794277-6BE6-F764-DF61-EF6976DE8E04}"/>
              </a:ext>
            </a:extLst>
          </p:cNvPr>
          <p:cNvSpPr/>
          <p:nvPr/>
        </p:nvSpPr>
        <p:spPr>
          <a:xfrm>
            <a:off x="7887634" y="2527583"/>
            <a:ext cx="2531977" cy="4552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Giám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doanh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A0BB8-D69D-BF4E-82AD-94FB4DEC30A3}"/>
              </a:ext>
            </a:extLst>
          </p:cNvPr>
          <p:cNvSpPr/>
          <p:nvPr/>
        </p:nvSpPr>
        <p:spPr>
          <a:xfrm>
            <a:off x="4476488" y="2518977"/>
            <a:ext cx="2230824" cy="4552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Giám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xuất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5DD018-5AEF-3DAD-393E-0C11BDA0BE1B}"/>
              </a:ext>
            </a:extLst>
          </p:cNvPr>
          <p:cNvSpPr/>
          <p:nvPr/>
        </p:nvSpPr>
        <p:spPr>
          <a:xfrm>
            <a:off x="819345" y="2527583"/>
            <a:ext cx="2120509" cy="4552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Giám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kỹ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thuật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D1230-E550-8041-49E4-6D198267FC94}"/>
              </a:ext>
            </a:extLst>
          </p:cNvPr>
          <p:cNvSpPr/>
          <p:nvPr/>
        </p:nvSpPr>
        <p:spPr>
          <a:xfrm>
            <a:off x="1081037" y="3226706"/>
            <a:ext cx="1597126" cy="45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5D789-C693-C1AD-C05D-652557AE4C45}"/>
              </a:ext>
            </a:extLst>
          </p:cNvPr>
          <p:cNvSpPr/>
          <p:nvPr/>
        </p:nvSpPr>
        <p:spPr>
          <a:xfrm>
            <a:off x="1069074" y="3932984"/>
            <a:ext cx="1621052" cy="45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Q.Đốc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T.Phòng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BF7160-1962-A5B4-C63A-A8B675D05B59}"/>
              </a:ext>
            </a:extLst>
          </p:cNvPr>
          <p:cNvSpPr/>
          <p:nvPr/>
        </p:nvSpPr>
        <p:spPr>
          <a:xfrm>
            <a:off x="1042625" y="5410170"/>
            <a:ext cx="1673948" cy="344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Tổ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trưởng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BAC16-BCAB-A53E-AD11-EA53B72165BB}"/>
              </a:ext>
            </a:extLst>
          </p:cNvPr>
          <p:cNvSpPr/>
          <p:nvPr/>
        </p:nvSpPr>
        <p:spPr>
          <a:xfrm>
            <a:off x="1042625" y="4632108"/>
            <a:ext cx="1673948" cy="4194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P.Q.Đốc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P.Phòng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A76FE-0BB2-D6DD-87D9-1DA09CE6E1A1}"/>
              </a:ext>
            </a:extLst>
          </p:cNvPr>
          <p:cNvSpPr/>
          <p:nvPr/>
        </p:nvSpPr>
        <p:spPr>
          <a:xfrm>
            <a:off x="2005373" y="6376785"/>
            <a:ext cx="1621052" cy="4457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Nhân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viên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A21051-3CE7-7F74-C22A-350C5891DFBB}"/>
              </a:ext>
            </a:extLst>
          </p:cNvPr>
          <p:cNvSpPr/>
          <p:nvPr/>
        </p:nvSpPr>
        <p:spPr>
          <a:xfrm>
            <a:off x="150581" y="6273580"/>
            <a:ext cx="1527638" cy="4272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Chuyên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viên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526C6B-7E08-B04F-B152-5EC56FFE220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591902" y="502886"/>
            <a:ext cx="1" cy="264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43BFA3-DD91-7DAE-55C0-A8EEEE318F9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591900" y="1223040"/>
            <a:ext cx="2" cy="271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02D0AC-A7AB-643A-8D38-97122CC8839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91900" y="1949949"/>
            <a:ext cx="0" cy="569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120322-E689-BAE7-7119-278916553547}"/>
              </a:ext>
            </a:extLst>
          </p:cNvPr>
          <p:cNvCxnSpPr>
            <a:cxnSpLocks/>
          </p:cNvCxnSpPr>
          <p:nvPr/>
        </p:nvCxnSpPr>
        <p:spPr>
          <a:xfrm flipV="1">
            <a:off x="1879600" y="2210988"/>
            <a:ext cx="7294880" cy="27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9F56C7-5B33-2494-5F49-40192C2E838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79600" y="2226822"/>
            <a:ext cx="0" cy="3007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2413AC-88A0-DA30-34C3-9200A94D40D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153623" y="2210988"/>
            <a:ext cx="10698" cy="316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E5CB88A-9CC9-A407-F167-0C8047DF497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879600" y="2982788"/>
            <a:ext cx="0" cy="243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95DA0B-EDD4-30CB-7BB1-E404AB19EE4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1879600" y="3681912"/>
            <a:ext cx="0" cy="251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83E983-03B0-821E-D0FE-455510DDD8D0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879599" y="4388190"/>
            <a:ext cx="1" cy="243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EAB41E-C0C4-F958-81BE-A7D5D98FC2F5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1879599" y="5051551"/>
            <a:ext cx="0" cy="358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4C2B7CA-EBCD-E403-1C2D-AFB8DA016BD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879599" y="5754437"/>
            <a:ext cx="0" cy="297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60DDE30-4F1A-599E-02EE-4ABAA4E74876}"/>
              </a:ext>
            </a:extLst>
          </p:cNvPr>
          <p:cNvCxnSpPr>
            <a:cxnSpLocks/>
          </p:cNvCxnSpPr>
          <p:nvPr/>
        </p:nvCxnSpPr>
        <p:spPr>
          <a:xfrm flipH="1">
            <a:off x="914400" y="6037527"/>
            <a:ext cx="1901499" cy="14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48613BD-71DD-1C9D-F9CA-A5D594A3DF9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914400" y="6037527"/>
            <a:ext cx="0" cy="236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D39BF57-13C2-606F-FF26-119E7FD7B83F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815899" y="6016228"/>
            <a:ext cx="0" cy="360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8FF22A3-5694-9604-FFE2-8AE7A6284474}"/>
              </a:ext>
            </a:extLst>
          </p:cNvPr>
          <p:cNvSpPr/>
          <p:nvPr/>
        </p:nvSpPr>
        <p:spPr>
          <a:xfrm>
            <a:off x="4806610" y="3201397"/>
            <a:ext cx="1597126" cy="45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71D279-2B64-9DDD-5B52-73F6E29C74BE}"/>
              </a:ext>
            </a:extLst>
          </p:cNvPr>
          <p:cNvSpPr/>
          <p:nvPr/>
        </p:nvSpPr>
        <p:spPr>
          <a:xfrm>
            <a:off x="4794647" y="3907675"/>
            <a:ext cx="1621052" cy="45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Q.Đốc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T.Phòng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A60B39-81C3-66DF-FA3C-F9B296313516}"/>
              </a:ext>
            </a:extLst>
          </p:cNvPr>
          <p:cNvSpPr/>
          <p:nvPr/>
        </p:nvSpPr>
        <p:spPr>
          <a:xfrm>
            <a:off x="4768198" y="5384861"/>
            <a:ext cx="1673948" cy="344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Tổ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trưởng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74A96A-09DD-5674-1474-BF68CD42D975}"/>
              </a:ext>
            </a:extLst>
          </p:cNvPr>
          <p:cNvSpPr/>
          <p:nvPr/>
        </p:nvSpPr>
        <p:spPr>
          <a:xfrm>
            <a:off x="4768198" y="4606799"/>
            <a:ext cx="1673948" cy="4194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P.Q.Đốc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P.Phòng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DC0E5AD-A48A-C5F0-A81C-7A6B12DC72A6}"/>
              </a:ext>
            </a:extLst>
          </p:cNvPr>
          <p:cNvSpPr/>
          <p:nvPr/>
        </p:nvSpPr>
        <p:spPr>
          <a:xfrm>
            <a:off x="5730946" y="6351476"/>
            <a:ext cx="1527638" cy="4457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Nhân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viên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C6D3B1-73EC-F93A-B4AF-149E2C47149D}"/>
              </a:ext>
            </a:extLst>
          </p:cNvPr>
          <p:cNvSpPr/>
          <p:nvPr/>
        </p:nvSpPr>
        <p:spPr>
          <a:xfrm>
            <a:off x="3876154" y="6248271"/>
            <a:ext cx="1527638" cy="4272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Chuyên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viên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72E3B69-57AB-8398-E670-9569867B7116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5605173" y="2957479"/>
            <a:ext cx="0" cy="243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4B5F07-2F0C-0B62-A54C-4C4F4B15A4D4}"/>
              </a:ext>
            </a:extLst>
          </p:cNvPr>
          <p:cNvCxnSpPr>
            <a:cxnSpLocks/>
            <a:stCxn id="126" idx="0"/>
            <a:endCxn id="125" idx="2"/>
          </p:cNvCxnSpPr>
          <p:nvPr/>
        </p:nvCxnSpPr>
        <p:spPr>
          <a:xfrm flipV="1">
            <a:off x="5605173" y="3656603"/>
            <a:ext cx="0" cy="251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E98D00-BB92-E2DB-9DB3-84EDE463B40F}"/>
              </a:ext>
            </a:extLst>
          </p:cNvPr>
          <p:cNvCxnSpPr>
            <a:cxnSpLocks/>
            <a:stCxn id="128" idx="0"/>
            <a:endCxn id="126" idx="2"/>
          </p:cNvCxnSpPr>
          <p:nvPr/>
        </p:nvCxnSpPr>
        <p:spPr>
          <a:xfrm flipV="1">
            <a:off x="5605172" y="4362881"/>
            <a:ext cx="1" cy="243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D7BAF78-2305-1965-138B-A1827B2E2B81}"/>
              </a:ext>
            </a:extLst>
          </p:cNvPr>
          <p:cNvCxnSpPr>
            <a:cxnSpLocks/>
            <a:stCxn id="127" idx="0"/>
            <a:endCxn id="128" idx="2"/>
          </p:cNvCxnSpPr>
          <p:nvPr/>
        </p:nvCxnSpPr>
        <p:spPr>
          <a:xfrm flipV="1">
            <a:off x="5605172" y="5026242"/>
            <a:ext cx="0" cy="358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42EDD05-8756-31BD-B2C4-D13A6B9A4D09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605172" y="5729128"/>
            <a:ext cx="0" cy="297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6A9780C-BE43-5318-10D2-D1F577722A1D}"/>
              </a:ext>
            </a:extLst>
          </p:cNvPr>
          <p:cNvCxnSpPr>
            <a:cxnSpLocks/>
          </p:cNvCxnSpPr>
          <p:nvPr/>
        </p:nvCxnSpPr>
        <p:spPr>
          <a:xfrm flipH="1">
            <a:off x="4639973" y="6012218"/>
            <a:ext cx="1901499" cy="14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856BA79-7D6E-E4DD-79DA-D5087D8D1012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4639973" y="6012218"/>
            <a:ext cx="0" cy="236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52BA647-B9BD-2AC5-7039-C7763DE03327}"/>
              </a:ext>
            </a:extLst>
          </p:cNvPr>
          <p:cNvCxnSpPr>
            <a:cxnSpLocks/>
          </p:cNvCxnSpPr>
          <p:nvPr/>
        </p:nvCxnSpPr>
        <p:spPr>
          <a:xfrm flipH="1" flipV="1">
            <a:off x="6532921" y="6005121"/>
            <a:ext cx="1258" cy="346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7030C89-2B49-C710-1B84-BBB91B55CBA9}"/>
              </a:ext>
            </a:extLst>
          </p:cNvPr>
          <p:cNvSpPr/>
          <p:nvPr/>
        </p:nvSpPr>
        <p:spPr>
          <a:xfrm>
            <a:off x="8343644" y="3215865"/>
            <a:ext cx="1597126" cy="45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551047C-5922-413A-7A52-EB703A9F260C}"/>
              </a:ext>
            </a:extLst>
          </p:cNvPr>
          <p:cNvSpPr/>
          <p:nvPr/>
        </p:nvSpPr>
        <p:spPr>
          <a:xfrm>
            <a:off x="8331681" y="3922143"/>
            <a:ext cx="1621052" cy="455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Q.Đốc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T.Phòng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1573A39-3BF3-654D-ED08-00F711271751}"/>
              </a:ext>
            </a:extLst>
          </p:cNvPr>
          <p:cNvSpPr/>
          <p:nvPr/>
        </p:nvSpPr>
        <p:spPr>
          <a:xfrm>
            <a:off x="8305232" y="5399329"/>
            <a:ext cx="1673948" cy="344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Tổ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trưởng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908891-9236-C184-561F-A6F8FADA3CF2}"/>
              </a:ext>
            </a:extLst>
          </p:cNvPr>
          <p:cNvSpPr/>
          <p:nvPr/>
        </p:nvSpPr>
        <p:spPr>
          <a:xfrm>
            <a:off x="8305232" y="4621267"/>
            <a:ext cx="1673948" cy="4194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P.Q.Đốc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P.Phòng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2FDBE1-2997-9D66-7723-ED3B655087BD}"/>
              </a:ext>
            </a:extLst>
          </p:cNvPr>
          <p:cNvSpPr/>
          <p:nvPr/>
        </p:nvSpPr>
        <p:spPr>
          <a:xfrm>
            <a:off x="9267980" y="6365944"/>
            <a:ext cx="1621052" cy="4457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Nhân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viên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BFE6970-7419-196E-F769-D50E5C89F6C3}"/>
              </a:ext>
            </a:extLst>
          </p:cNvPr>
          <p:cNvSpPr/>
          <p:nvPr/>
        </p:nvSpPr>
        <p:spPr>
          <a:xfrm>
            <a:off x="7413188" y="6262739"/>
            <a:ext cx="1527638" cy="4272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Chuyên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viên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1AC5567-EAB7-4A46-0A7D-63CD4CA51F6E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9142207" y="2971947"/>
            <a:ext cx="0" cy="243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11A4933-D6AF-EEC0-7AB1-8C6924C02FAF}"/>
              </a:ext>
            </a:extLst>
          </p:cNvPr>
          <p:cNvCxnSpPr>
            <a:cxnSpLocks/>
            <a:stCxn id="140" idx="0"/>
            <a:endCxn id="139" idx="2"/>
          </p:cNvCxnSpPr>
          <p:nvPr/>
        </p:nvCxnSpPr>
        <p:spPr>
          <a:xfrm flipV="1">
            <a:off x="9142207" y="3671071"/>
            <a:ext cx="0" cy="251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2677CB-5A86-3820-2EB0-C6EC34576CB1}"/>
              </a:ext>
            </a:extLst>
          </p:cNvPr>
          <p:cNvCxnSpPr>
            <a:cxnSpLocks/>
            <a:stCxn id="142" idx="0"/>
            <a:endCxn id="140" idx="2"/>
          </p:cNvCxnSpPr>
          <p:nvPr/>
        </p:nvCxnSpPr>
        <p:spPr>
          <a:xfrm flipV="1">
            <a:off x="9142206" y="4377349"/>
            <a:ext cx="1" cy="243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0C1075-7C6B-365D-E514-7CBB25526B1B}"/>
              </a:ext>
            </a:extLst>
          </p:cNvPr>
          <p:cNvCxnSpPr>
            <a:cxnSpLocks/>
            <a:stCxn id="141" idx="0"/>
            <a:endCxn id="142" idx="2"/>
          </p:cNvCxnSpPr>
          <p:nvPr/>
        </p:nvCxnSpPr>
        <p:spPr>
          <a:xfrm flipV="1">
            <a:off x="9142206" y="5040710"/>
            <a:ext cx="0" cy="358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738ED50-8ED3-E48A-E7EA-17FF33E5C2D7}"/>
              </a:ext>
            </a:extLst>
          </p:cNvPr>
          <p:cNvCxnSpPr>
            <a:cxnSpLocks/>
            <a:endCxn id="141" idx="2"/>
          </p:cNvCxnSpPr>
          <p:nvPr/>
        </p:nvCxnSpPr>
        <p:spPr>
          <a:xfrm flipV="1">
            <a:off x="9142206" y="5743596"/>
            <a:ext cx="0" cy="297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5D7A106-6CB5-D82A-8DE6-C87B9B7495C1}"/>
              </a:ext>
            </a:extLst>
          </p:cNvPr>
          <p:cNvCxnSpPr>
            <a:cxnSpLocks/>
          </p:cNvCxnSpPr>
          <p:nvPr/>
        </p:nvCxnSpPr>
        <p:spPr>
          <a:xfrm flipH="1">
            <a:off x="8177007" y="6026686"/>
            <a:ext cx="1901499" cy="14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6BD174F-81A5-DA1B-7A45-8A5A3217B78D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8177007" y="6026686"/>
            <a:ext cx="0" cy="236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38AA934-DF4B-25A4-99CF-F06F0BB8F8BD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10078506" y="6005387"/>
            <a:ext cx="0" cy="360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1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2023-04-02T09:19:03Z</dcterms:created>
  <dcterms:modified xsi:type="dcterms:W3CDTF">2023-04-02T09:39:01Z</dcterms:modified>
</cp:coreProperties>
</file>