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96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91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95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382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859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528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272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141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45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53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589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3/13/2023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164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2" r:id="rId4"/>
    <p:sldLayoutId id="2147483663" r:id="rId5"/>
    <p:sldLayoutId id="2147483668" r:id="rId6"/>
    <p:sldLayoutId id="2147483664" r:id="rId7"/>
    <p:sldLayoutId id="2147483665" r:id="rId8"/>
    <p:sldLayoutId id="2147483666" r:id="rId9"/>
    <p:sldLayoutId id="2147483667" r:id="rId10"/>
    <p:sldLayoutId id="214748366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DA568B4-06BE-42A6-A5B6-A0FC251DA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CC85BFE-0D03-41B5-87E4-5FA667FA55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08BD3D-CFD0-4A15-ACF6-EBC254CD7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2019E5-6C31-4640-A135-6BBA7FFCF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5C1C711-723C-EB4E-C8EE-A8D0EEA79B80}"/>
              </a:ext>
            </a:extLst>
          </p:cNvPr>
          <p:cNvSpPr txBox="1"/>
          <p:nvPr/>
        </p:nvSpPr>
        <p:spPr>
          <a:xfrm>
            <a:off x="1225685" y="418289"/>
            <a:ext cx="85700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Làm</a:t>
            </a:r>
            <a:r>
              <a:rPr lang="en-US" sz="2800" b="1" dirty="0"/>
              <a:t> </a:t>
            </a:r>
            <a:r>
              <a:rPr lang="en-US" sz="2800" b="1" dirty="0" err="1"/>
              <a:t>thế</a:t>
            </a:r>
            <a:r>
              <a:rPr lang="en-US" sz="2800" b="1" dirty="0"/>
              <a:t> </a:t>
            </a:r>
            <a:r>
              <a:rPr lang="en-US" sz="2800" b="1" dirty="0" err="1"/>
              <a:t>nào</a:t>
            </a:r>
            <a:r>
              <a:rPr lang="en-US" sz="2800" b="1" dirty="0"/>
              <a:t> </a:t>
            </a:r>
            <a:r>
              <a:rPr lang="en-US" sz="2800" b="1" dirty="0" err="1"/>
              <a:t>để</a:t>
            </a:r>
            <a:r>
              <a:rPr lang="en-US" sz="2800" b="1" dirty="0"/>
              <a:t> </a:t>
            </a:r>
            <a:r>
              <a:rPr lang="en-US" sz="2800" b="1" dirty="0" err="1"/>
              <a:t>người</a:t>
            </a:r>
            <a:r>
              <a:rPr lang="en-US" sz="2800" b="1" dirty="0"/>
              <a:t> marketing </a:t>
            </a:r>
            <a:r>
              <a:rPr lang="en-US" sz="2800" b="1" dirty="0" err="1"/>
              <a:t>phân</a:t>
            </a:r>
            <a:r>
              <a:rPr lang="en-US" sz="2800" b="1" dirty="0"/>
              <a:t> </a:t>
            </a:r>
            <a:r>
              <a:rPr lang="en-US" sz="2800" b="1" dirty="0" err="1"/>
              <a:t>khúc</a:t>
            </a:r>
            <a:r>
              <a:rPr lang="en-US" sz="2800" b="1" dirty="0"/>
              <a:t> </a:t>
            </a:r>
            <a:r>
              <a:rPr lang="en-US" sz="2800" b="1" dirty="0" err="1"/>
              <a:t>thị</a:t>
            </a:r>
            <a:r>
              <a:rPr lang="en-US" sz="2800" b="1" dirty="0"/>
              <a:t> </a:t>
            </a:r>
            <a:r>
              <a:rPr lang="en-US" sz="2800" b="1" dirty="0" err="1"/>
              <a:t>trường</a:t>
            </a:r>
            <a:r>
              <a:rPr lang="en-US" sz="2800" b="1" dirty="0"/>
              <a:t> 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876AFD-108E-C1B3-936D-DC16D178B6A5}"/>
              </a:ext>
            </a:extLst>
          </p:cNvPr>
          <p:cNvSpPr/>
          <p:nvPr/>
        </p:nvSpPr>
        <p:spPr>
          <a:xfrm>
            <a:off x="661480" y="1961413"/>
            <a:ext cx="11245175" cy="156674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marketing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khúc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:</a:t>
            </a:r>
          </a:p>
          <a:p>
            <a:pPr marL="574675" indent="-1174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ý </a:t>
            </a:r>
            <a:r>
              <a:rPr lang="en-US" dirty="0" err="1"/>
              <a:t>tưởng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xuống</a:t>
            </a:r>
            <a:r>
              <a:rPr lang="en-US" dirty="0"/>
              <a:t>. </a:t>
            </a:r>
          </a:p>
          <a:p>
            <a:pPr marL="574675" indent="-1174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=&gt; Thu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46701C-13D9-3E44-CF58-EEAA589042B0}"/>
              </a:ext>
            </a:extLst>
          </p:cNvPr>
          <p:cNvSpPr txBox="1"/>
          <p:nvPr/>
        </p:nvSpPr>
        <p:spPr>
          <a:xfrm>
            <a:off x="661480" y="3860289"/>
            <a:ext cx="11741286" cy="867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ràng</a:t>
            </a:r>
            <a:r>
              <a:rPr lang="en-US" dirty="0"/>
              <a:t> (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(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930692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C05BD7B-8594-821A-B54A-52A513C9B194}"/>
              </a:ext>
            </a:extLst>
          </p:cNvPr>
          <p:cNvSpPr/>
          <p:nvPr/>
        </p:nvSpPr>
        <p:spPr>
          <a:xfrm>
            <a:off x="593385" y="680936"/>
            <a:ext cx="1011677" cy="71012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88944-AFAE-8D66-F461-3477C0A13167}"/>
              </a:ext>
            </a:extLst>
          </p:cNvPr>
          <p:cNvSpPr/>
          <p:nvPr/>
        </p:nvSpPr>
        <p:spPr>
          <a:xfrm>
            <a:off x="959794" y="1498061"/>
            <a:ext cx="10428051" cy="423153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 </a:t>
            </a:r>
            <a:r>
              <a:rPr lang="en-US" dirty="0" err="1"/>
              <a:t>khách</a:t>
            </a:r>
            <a:r>
              <a:rPr lang="en-US" dirty="0"/>
              <a:t> hang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khúc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Ngành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tư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:</a:t>
            </a:r>
          </a:p>
          <a:p>
            <a:pPr marL="515938" indent="-23336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chia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khẩu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: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……</a:t>
            </a:r>
          </a:p>
          <a:p>
            <a:pPr marL="515938" indent="-23336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Thu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:</a:t>
            </a:r>
          </a:p>
          <a:p>
            <a:pPr marL="398463" indent="-10636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err="1"/>
              <a:t>Giữ</a:t>
            </a:r>
            <a:r>
              <a:rPr lang="en-US" dirty="0"/>
              <a:t> </a:t>
            </a:r>
            <a:r>
              <a:rPr lang="en-US" dirty="0" err="1"/>
              <a:t>niềm</a:t>
            </a:r>
            <a:r>
              <a:rPr lang="en-US" dirty="0"/>
              <a:t> tin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quán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=&gt; </a:t>
            </a:r>
            <a:r>
              <a:rPr lang="en-US" dirty="0" err="1"/>
              <a:t>Niềm</a:t>
            </a:r>
            <a:r>
              <a:rPr lang="en-US" dirty="0"/>
              <a:t> tin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marketing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897546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AnalogousFromDarkSeedLeftStep">
      <a:dk1>
        <a:srgbClr val="000000"/>
      </a:dk1>
      <a:lt1>
        <a:srgbClr val="FFFFFF"/>
      </a:lt1>
      <a:dk2>
        <a:srgbClr val="301B2D"/>
      </a:dk2>
      <a:lt2>
        <a:srgbClr val="F0F3F2"/>
      </a:lt2>
      <a:accent1>
        <a:srgbClr val="E72983"/>
      </a:accent1>
      <a:accent2>
        <a:srgbClr val="D517C0"/>
      </a:accent2>
      <a:accent3>
        <a:srgbClr val="AD29E7"/>
      </a:accent3>
      <a:accent4>
        <a:srgbClr val="5725D7"/>
      </a:accent4>
      <a:accent5>
        <a:srgbClr val="2944E7"/>
      </a:accent5>
      <a:accent6>
        <a:srgbClr val="1781D5"/>
      </a:accent6>
      <a:hlink>
        <a:srgbClr val="433FBF"/>
      </a:hlink>
      <a:folHlink>
        <a:srgbClr val="7F7F7F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210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Seaford</vt:lpstr>
      <vt:lpstr>Wingdings</vt:lpstr>
      <vt:lpstr>LevelVTI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4</cp:revision>
  <dcterms:created xsi:type="dcterms:W3CDTF">2023-03-13T05:48:33Z</dcterms:created>
  <dcterms:modified xsi:type="dcterms:W3CDTF">2023-03-13T07:45:00Z</dcterms:modified>
</cp:coreProperties>
</file>