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sldIdLst>
    <p:sldId id="257" r:id="rId2"/>
    <p:sldId id="258" r:id="rId3"/>
    <p:sldId id="259" r:id="rId4"/>
    <p:sldId id="260" r:id="rId5"/>
    <p:sldId id="256"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5" d="100"/>
          <a:sy n="75" d="100"/>
        </p:scale>
        <p:origin x="90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19AEB-4DC7-12C4-680C-F90A7B152A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87154C-4067-0A64-78CE-2F7467BEEA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672B31-D20A-27E0-6D74-58887D4E0BB0}"/>
              </a:ext>
            </a:extLst>
          </p:cNvPr>
          <p:cNvSpPr>
            <a:spLocks noGrp="1"/>
          </p:cNvSpPr>
          <p:nvPr>
            <p:ph type="dt" sz="half" idx="10"/>
          </p:nvPr>
        </p:nvSpPr>
        <p:spPr/>
        <p:txBody>
          <a:bodyPr/>
          <a:lstStyle/>
          <a:p>
            <a:fld id="{9C13291A-017D-4677-BD1C-0EFB31CFECE7}" type="datetimeFigureOut">
              <a:rPr lang="en-US" smtClean="0"/>
              <a:t>4/10/2023</a:t>
            </a:fld>
            <a:endParaRPr lang="en-US"/>
          </a:p>
        </p:txBody>
      </p:sp>
      <p:sp>
        <p:nvSpPr>
          <p:cNvPr id="5" name="Footer Placeholder 4">
            <a:extLst>
              <a:ext uri="{FF2B5EF4-FFF2-40B4-BE49-F238E27FC236}">
                <a16:creationId xmlns:a16="http://schemas.microsoft.com/office/drawing/2014/main" id="{74C9CFFD-DBED-5217-F02D-BA01DF04D6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0B6DB9-2702-298A-8777-80743CC0E1AE}"/>
              </a:ext>
            </a:extLst>
          </p:cNvPr>
          <p:cNvSpPr>
            <a:spLocks noGrp="1"/>
          </p:cNvSpPr>
          <p:nvPr>
            <p:ph type="sldNum" sz="quarter" idx="12"/>
          </p:nvPr>
        </p:nvSpPr>
        <p:spPr/>
        <p:txBody>
          <a:bodyPr/>
          <a:lstStyle/>
          <a:p>
            <a:fld id="{D127B5C4-80D3-4DE2-9C84-4D2F2B2F6426}" type="slidenum">
              <a:rPr lang="en-US" smtClean="0"/>
              <a:t>‹#›</a:t>
            </a:fld>
            <a:endParaRPr lang="en-US"/>
          </a:p>
        </p:txBody>
      </p:sp>
    </p:spTree>
    <p:extLst>
      <p:ext uri="{BB962C8B-B14F-4D97-AF65-F5344CB8AC3E}">
        <p14:creationId xmlns:p14="http://schemas.microsoft.com/office/powerpoint/2010/main" val="3960991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25C6A-8DBB-2B49-240F-8E81B4B0FC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A77F91-FF5E-4B32-5BEE-FE6493406B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937413-CC8E-364F-1010-C0238147C6FB}"/>
              </a:ext>
            </a:extLst>
          </p:cNvPr>
          <p:cNvSpPr>
            <a:spLocks noGrp="1"/>
          </p:cNvSpPr>
          <p:nvPr>
            <p:ph type="dt" sz="half" idx="10"/>
          </p:nvPr>
        </p:nvSpPr>
        <p:spPr/>
        <p:txBody>
          <a:bodyPr/>
          <a:lstStyle/>
          <a:p>
            <a:fld id="{9C13291A-017D-4677-BD1C-0EFB31CFECE7}" type="datetimeFigureOut">
              <a:rPr lang="en-US" smtClean="0"/>
              <a:t>4/10/2023</a:t>
            </a:fld>
            <a:endParaRPr lang="en-US"/>
          </a:p>
        </p:txBody>
      </p:sp>
      <p:sp>
        <p:nvSpPr>
          <p:cNvPr id="5" name="Footer Placeholder 4">
            <a:extLst>
              <a:ext uri="{FF2B5EF4-FFF2-40B4-BE49-F238E27FC236}">
                <a16:creationId xmlns:a16="http://schemas.microsoft.com/office/drawing/2014/main" id="{F901D4F4-6FFD-C37C-D3F2-6A983A215B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0D9D3A-C65D-A541-5797-C945D383E080}"/>
              </a:ext>
            </a:extLst>
          </p:cNvPr>
          <p:cNvSpPr>
            <a:spLocks noGrp="1"/>
          </p:cNvSpPr>
          <p:nvPr>
            <p:ph type="sldNum" sz="quarter" idx="12"/>
          </p:nvPr>
        </p:nvSpPr>
        <p:spPr/>
        <p:txBody>
          <a:bodyPr/>
          <a:lstStyle/>
          <a:p>
            <a:fld id="{D127B5C4-80D3-4DE2-9C84-4D2F2B2F6426}" type="slidenum">
              <a:rPr lang="en-US" smtClean="0"/>
              <a:t>‹#›</a:t>
            </a:fld>
            <a:endParaRPr lang="en-US"/>
          </a:p>
        </p:txBody>
      </p:sp>
    </p:spTree>
    <p:extLst>
      <p:ext uri="{BB962C8B-B14F-4D97-AF65-F5344CB8AC3E}">
        <p14:creationId xmlns:p14="http://schemas.microsoft.com/office/powerpoint/2010/main" val="2367733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F9DC7A-3C89-2DE4-73BF-1EB749CA19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C3BE8A-C9E8-A8B2-CEB4-415E600EAA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F80810-6BDF-705B-28FF-FF5F2BE78F23}"/>
              </a:ext>
            </a:extLst>
          </p:cNvPr>
          <p:cNvSpPr>
            <a:spLocks noGrp="1"/>
          </p:cNvSpPr>
          <p:nvPr>
            <p:ph type="dt" sz="half" idx="10"/>
          </p:nvPr>
        </p:nvSpPr>
        <p:spPr/>
        <p:txBody>
          <a:bodyPr/>
          <a:lstStyle/>
          <a:p>
            <a:fld id="{9C13291A-017D-4677-BD1C-0EFB31CFECE7}" type="datetimeFigureOut">
              <a:rPr lang="en-US" smtClean="0"/>
              <a:t>4/10/2023</a:t>
            </a:fld>
            <a:endParaRPr lang="en-US"/>
          </a:p>
        </p:txBody>
      </p:sp>
      <p:sp>
        <p:nvSpPr>
          <p:cNvPr id="5" name="Footer Placeholder 4">
            <a:extLst>
              <a:ext uri="{FF2B5EF4-FFF2-40B4-BE49-F238E27FC236}">
                <a16:creationId xmlns:a16="http://schemas.microsoft.com/office/drawing/2014/main" id="{6B16183C-FF61-5CCB-4E4F-01245C1AE5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E3895C-3188-FF24-68BF-336ECF0719C6}"/>
              </a:ext>
            </a:extLst>
          </p:cNvPr>
          <p:cNvSpPr>
            <a:spLocks noGrp="1"/>
          </p:cNvSpPr>
          <p:nvPr>
            <p:ph type="sldNum" sz="quarter" idx="12"/>
          </p:nvPr>
        </p:nvSpPr>
        <p:spPr/>
        <p:txBody>
          <a:bodyPr/>
          <a:lstStyle/>
          <a:p>
            <a:fld id="{D127B5C4-80D3-4DE2-9C84-4D2F2B2F6426}" type="slidenum">
              <a:rPr lang="en-US" smtClean="0"/>
              <a:t>‹#›</a:t>
            </a:fld>
            <a:endParaRPr lang="en-US"/>
          </a:p>
        </p:txBody>
      </p:sp>
    </p:spTree>
    <p:extLst>
      <p:ext uri="{BB962C8B-B14F-4D97-AF65-F5344CB8AC3E}">
        <p14:creationId xmlns:p14="http://schemas.microsoft.com/office/powerpoint/2010/main" val="2734791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C3E13-F9D0-08C0-7034-D3570A5FBC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14C611-57B0-528E-611A-A9DB365D45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CC95FE-DC74-1C85-FBF1-9A4B8E70BD74}"/>
              </a:ext>
            </a:extLst>
          </p:cNvPr>
          <p:cNvSpPr>
            <a:spLocks noGrp="1"/>
          </p:cNvSpPr>
          <p:nvPr>
            <p:ph type="dt" sz="half" idx="10"/>
          </p:nvPr>
        </p:nvSpPr>
        <p:spPr/>
        <p:txBody>
          <a:bodyPr/>
          <a:lstStyle/>
          <a:p>
            <a:fld id="{9C13291A-017D-4677-BD1C-0EFB31CFECE7}" type="datetimeFigureOut">
              <a:rPr lang="en-US" smtClean="0"/>
              <a:t>4/10/2023</a:t>
            </a:fld>
            <a:endParaRPr lang="en-US"/>
          </a:p>
        </p:txBody>
      </p:sp>
      <p:sp>
        <p:nvSpPr>
          <p:cNvPr id="5" name="Footer Placeholder 4">
            <a:extLst>
              <a:ext uri="{FF2B5EF4-FFF2-40B4-BE49-F238E27FC236}">
                <a16:creationId xmlns:a16="http://schemas.microsoft.com/office/drawing/2014/main" id="{FE48C130-FE29-E43F-D9A8-782D1B7476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0A857B-66D5-2D9D-2DEC-40CD5050B733}"/>
              </a:ext>
            </a:extLst>
          </p:cNvPr>
          <p:cNvSpPr>
            <a:spLocks noGrp="1"/>
          </p:cNvSpPr>
          <p:nvPr>
            <p:ph type="sldNum" sz="quarter" idx="12"/>
          </p:nvPr>
        </p:nvSpPr>
        <p:spPr/>
        <p:txBody>
          <a:bodyPr/>
          <a:lstStyle/>
          <a:p>
            <a:fld id="{D127B5C4-80D3-4DE2-9C84-4D2F2B2F6426}" type="slidenum">
              <a:rPr lang="en-US" smtClean="0"/>
              <a:t>‹#›</a:t>
            </a:fld>
            <a:endParaRPr lang="en-US"/>
          </a:p>
        </p:txBody>
      </p:sp>
    </p:spTree>
    <p:extLst>
      <p:ext uri="{BB962C8B-B14F-4D97-AF65-F5344CB8AC3E}">
        <p14:creationId xmlns:p14="http://schemas.microsoft.com/office/powerpoint/2010/main" val="3232791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73F94-E926-1BF9-1558-2C591F109B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34BC89-5ED9-88DF-834C-432E645EE8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E755CA-4807-F7D4-3F3B-AC2BD5ACB740}"/>
              </a:ext>
            </a:extLst>
          </p:cNvPr>
          <p:cNvSpPr>
            <a:spLocks noGrp="1"/>
          </p:cNvSpPr>
          <p:nvPr>
            <p:ph type="dt" sz="half" idx="10"/>
          </p:nvPr>
        </p:nvSpPr>
        <p:spPr/>
        <p:txBody>
          <a:bodyPr/>
          <a:lstStyle/>
          <a:p>
            <a:fld id="{9C13291A-017D-4677-BD1C-0EFB31CFECE7}" type="datetimeFigureOut">
              <a:rPr lang="en-US" smtClean="0"/>
              <a:t>4/10/2023</a:t>
            </a:fld>
            <a:endParaRPr lang="en-US"/>
          </a:p>
        </p:txBody>
      </p:sp>
      <p:sp>
        <p:nvSpPr>
          <p:cNvPr id="5" name="Footer Placeholder 4">
            <a:extLst>
              <a:ext uri="{FF2B5EF4-FFF2-40B4-BE49-F238E27FC236}">
                <a16:creationId xmlns:a16="http://schemas.microsoft.com/office/drawing/2014/main" id="{BFDF606F-1416-8145-B037-15CEA8E0B8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7120A6-E417-01F9-5E72-60BD0F30D7EC}"/>
              </a:ext>
            </a:extLst>
          </p:cNvPr>
          <p:cNvSpPr>
            <a:spLocks noGrp="1"/>
          </p:cNvSpPr>
          <p:nvPr>
            <p:ph type="sldNum" sz="quarter" idx="12"/>
          </p:nvPr>
        </p:nvSpPr>
        <p:spPr/>
        <p:txBody>
          <a:bodyPr/>
          <a:lstStyle/>
          <a:p>
            <a:fld id="{D127B5C4-80D3-4DE2-9C84-4D2F2B2F6426}" type="slidenum">
              <a:rPr lang="en-US" smtClean="0"/>
              <a:t>‹#›</a:t>
            </a:fld>
            <a:endParaRPr lang="en-US"/>
          </a:p>
        </p:txBody>
      </p:sp>
    </p:spTree>
    <p:extLst>
      <p:ext uri="{BB962C8B-B14F-4D97-AF65-F5344CB8AC3E}">
        <p14:creationId xmlns:p14="http://schemas.microsoft.com/office/powerpoint/2010/main" val="3107049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993FF-C89A-30A3-5C63-C5A706F0CF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517A75-6A40-6373-69F8-B81800DDC0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D6B7F2-762D-E8FC-6E9A-B341FF9E48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794038-2B38-4D84-4222-8A74C46550FB}"/>
              </a:ext>
            </a:extLst>
          </p:cNvPr>
          <p:cNvSpPr>
            <a:spLocks noGrp="1"/>
          </p:cNvSpPr>
          <p:nvPr>
            <p:ph type="dt" sz="half" idx="10"/>
          </p:nvPr>
        </p:nvSpPr>
        <p:spPr/>
        <p:txBody>
          <a:bodyPr/>
          <a:lstStyle/>
          <a:p>
            <a:fld id="{9C13291A-017D-4677-BD1C-0EFB31CFECE7}" type="datetimeFigureOut">
              <a:rPr lang="en-US" smtClean="0"/>
              <a:t>4/10/2023</a:t>
            </a:fld>
            <a:endParaRPr lang="en-US"/>
          </a:p>
        </p:txBody>
      </p:sp>
      <p:sp>
        <p:nvSpPr>
          <p:cNvPr id="6" name="Footer Placeholder 5">
            <a:extLst>
              <a:ext uri="{FF2B5EF4-FFF2-40B4-BE49-F238E27FC236}">
                <a16:creationId xmlns:a16="http://schemas.microsoft.com/office/drawing/2014/main" id="{BB94D93F-0F64-9987-C2D3-CC2B0BA340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CD2025-2AC6-DE89-0212-39C238A712AE}"/>
              </a:ext>
            </a:extLst>
          </p:cNvPr>
          <p:cNvSpPr>
            <a:spLocks noGrp="1"/>
          </p:cNvSpPr>
          <p:nvPr>
            <p:ph type="sldNum" sz="quarter" idx="12"/>
          </p:nvPr>
        </p:nvSpPr>
        <p:spPr/>
        <p:txBody>
          <a:bodyPr/>
          <a:lstStyle/>
          <a:p>
            <a:fld id="{D127B5C4-80D3-4DE2-9C84-4D2F2B2F6426}" type="slidenum">
              <a:rPr lang="en-US" smtClean="0"/>
              <a:t>‹#›</a:t>
            </a:fld>
            <a:endParaRPr lang="en-US"/>
          </a:p>
        </p:txBody>
      </p:sp>
    </p:spTree>
    <p:extLst>
      <p:ext uri="{BB962C8B-B14F-4D97-AF65-F5344CB8AC3E}">
        <p14:creationId xmlns:p14="http://schemas.microsoft.com/office/powerpoint/2010/main" val="741635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94D4E-4445-C44D-6647-CA36C817B8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1D191A-FFB2-7DF7-030E-B57D2AF50F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82A818-50FB-99F2-E97D-0F2EC236A6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A082E4-F390-EC0A-40E5-06C507F0F3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ADED5E-2140-E952-240A-86502DA49D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354F4B-775C-A3DE-89D4-377AF3903C84}"/>
              </a:ext>
            </a:extLst>
          </p:cNvPr>
          <p:cNvSpPr>
            <a:spLocks noGrp="1"/>
          </p:cNvSpPr>
          <p:nvPr>
            <p:ph type="dt" sz="half" idx="10"/>
          </p:nvPr>
        </p:nvSpPr>
        <p:spPr/>
        <p:txBody>
          <a:bodyPr/>
          <a:lstStyle/>
          <a:p>
            <a:fld id="{9C13291A-017D-4677-BD1C-0EFB31CFECE7}" type="datetimeFigureOut">
              <a:rPr lang="en-US" smtClean="0"/>
              <a:t>4/10/2023</a:t>
            </a:fld>
            <a:endParaRPr lang="en-US"/>
          </a:p>
        </p:txBody>
      </p:sp>
      <p:sp>
        <p:nvSpPr>
          <p:cNvPr id="8" name="Footer Placeholder 7">
            <a:extLst>
              <a:ext uri="{FF2B5EF4-FFF2-40B4-BE49-F238E27FC236}">
                <a16:creationId xmlns:a16="http://schemas.microsoft.com/office/drawing/2014/main" id="{76ECD866-8DD2-61EF-4FC6-36117170B5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23B760-B6BE-B442-F210-0B94F7436767}"/>
              </a:ext>
            </a:extLst>
          </p:cNvPr>
          <p:cNvSpPr>
            <a:spLocks noGrp="1"/>
          </p:cNvSpPr>
          <p:nvPr>
            <p:ph type="sldNum" sz="quarter" idx="12"/>
          </p:nvPr>
        </p:nvSpPr>
        <p:spPr/>
        <p:txBody>
          <a:bodyPr/>
          <a:lstStyle/>
          <a:p>
            <a:fld id="{D127B5C4-80D3-4DE2-9C84-4D2F2B2F6426}" type="slidenum">
              <a:rPr lang="en-US" smtClean="0"/>
              <a:t>‹#›</a:t>
            </a:fld>
            <a:endParaRPr lang="en-US"/>
          </a:p>
        </p:txBody>
      </p:sp>
    </p:spTree>
    <p:extLst>
      <p:ext uri="{BB962C8B-B14F-4D97-AF65-F5344CB8AC3E}">
        <p14:creationId xmlns:p14="http://schemas.microsoft.com/office/powerpoint/2010/main" val="2759057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89956-EA65-2EB3-97AC-1EACF0C610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F5A5FB-EE8E-5034-C3D2-2ACAD3C89791}"/>
              </a:ext>
            </a:extLst>
          </p:cNvPr>
          <p:cNvSpPr>
            <a:spLocks noGrp="1"/>
          </p:cNvSpPr>
          <p:nvPr>
            <p:ph type="dt" sz="half" idx="10"/>
          </p:nvPr>
        </p:nvSpPr>
        <p:spPr/>
        <p:txBody>
          <a:bodyPr/>
          <a:lstStyle/>
          <a:p>
            <a:fld id="{9C13291A-017D-4677-BD1C-0EFB31CFECE7}" type="datetimeFigureOut">
              <a:rPr lang="en-US" smtClean="0"/>
              <a:t>4/10/2023</a:t>
            </a:fld>
            <a:endParaRPr lang="en-US"/>
          </a:p>
        </p:txBody>
      </p:sp>
      <p:sp>
        <p:nvSpPr>
          <p:cNvPr id="4" name="Footer Placeholder 3">
            <a:extLst>
              <a:ext uri="{FF2B5EF4-FFF2-40B4-BE49-F238E27FC236}">
                <a16:creationId xmlns:a16="http://schemas.microsoft.com/office/drawing/2014/main" id="{869F412F-B093-8F20-2C20-B2448E8981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405911-5119-6F83-8776-264EF70D5DA7}"/>
              </a:ext>
            </a:extLst>
          </p:cNvPr>
          <p:cNvSpPr>
            <a:spLocks noGrp="1"/>
          </p:cNvSpPr>
          <p:nvPr>
            <p:ph type="sldNum" sz="quarter" idx="12"/>
          </p:nvPr>
        </p:nvSpPr>
        <p:spPr/>
        <p:txBody>
          <a:bodyPr/>
          <a:lstStyle/>
          <a:p>
            <a:fld id="{D127B5C4-80D3-4DE2-9C84-4D2F2B2F6426}" type="slidenum">
              <a:rPr lang="en-US" smtClean="0"/>
              <a:t>‹#›</a:t>
            </a:fld>
            <a:endParaRPr lang="en-US"/>
          </a:p>
        </p:txBody>
      </p:sp>
    </p:spTree>
    <p:extLst>
      <p:ext uri="{BB962C8B-B14F-4D97-AF65-F5344CB8AC3E}">
        <p14:creationId xmlns:p14="http://schemas.microsoft.com/office/powerpoint/2010/main" val="382986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7418CB-5165-8A95-05CF-DF2935AA3885}"/>
              </a:ext>
            </a:extLst>
          </p:cNvPr>
          <p:cNvSpPr>
            <a:spLocks noGrp="1"/>
          </p:cNvSpPr>
          <p:nvPr>
            <p:ph type="dt" sz="half" idx="10"/>
          </p:nvPr>
        </p:nvSpPr>
        <p:spPr/>
        <p:txBody>
          <a:bodyPr/>
          <a:lstStyle/>
          <a:p>
            <a:fld id="{9C13291A-017D-4677-BD1C-0EFB31CFECE7}" type="datetimeFigureOut">
              <a:rPr lang="en-US" smtClean="0"/>
              <a:t>4/10/2023</a:t>
            </a:fld>
            <a:endParaRPr lang="en-US"/>
          </a:p>
        </p:txBody>
      </p:sp>
      <p:sp>
        <p:nvSpPr>
          <p:cNvPr id="3" name="Footer Placeholder 2">
            <a:extLst>
              <a:ext uri="{FF2B5EF4-FFF2-40B4-BE49-F238E27FC236}">
                <a16:creationId xmlns:a16="http://schemas.microsoft.com/office/drawing/2014/main" id="{7496EC55-67CC-4FAE-869E-2550639F38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B3420D-349E-82FD-D8A5-7C85DC3981FA}"/>
              </a:ext>
            </a:extLst>
          </p:cNvPr>
          <p:cNvSpPr>
            <a:spLocks noGrp="1"/>
          </p:cNvSpPr>
          <p:nvPr>
            <p:ph type="sldNum" sz="quarter" idx="12"/>
          </p:nvPr>
        </p:nvSpPr>
        <p:spPr/>
        <p:txBody>
          <a:bodyPr/>
          <a:lstStyle/>
          <a:p>
            <a:fld id="{D127B5C4-80D3-4DE2-9C84-4D2F2B2F6426}" type="slidenum">
              <a:rPr lang="en-US" smtClean="0"/>
              <a:t>‹#›</a:t>
            </a:fld>
            <a:endParaRPr lang="en-US"/>
          </a:p>
        </p:txBody>
      </p:sp>
    </p:spTree>
    <p:extLst>
      <p:ext uri="{BB962C8B-B14F-4D97-AF65-F5344CB8AC3E}">
        <p14:creationId xmlns:p14="http://schemas.microsoft.com/office/powerpoint/2010/main" val="2597328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0234-E5F7-7138-0C7C-7E5DB100F0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EDF8A7-D873-B96A-F6A6-D53CDDAC88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712C53-5BDA-F499-B2CB-56B1728940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578B60-C52B-4996-2D6B-47358A118B5D}"/>
              </a:ext>
            </a:extLst>
          </p:cNvPr>
          <p:cNvSpPr>
            <a:spLocks noGrp="1"/>
          </p:cNvSpPr>
          <p:nvPr>
            <p:ph type="dt" sz="half" idx="10"/>
          </p:nvPr>
        </p:nvSpPr>
        <p:spPr/>
        <p:txBody>
          <a:bodyPr/>
          <a:lstStyle/>
          <a:p>
            <a:fld id="{9C13291A-017D-4677-BD1C-0EFB31CFECE7}" type="datetimeFigureOut">
              <a:rPr lang="en-US" smtClean="0"/>
              <a:t>4/10/2023</a:t>
            </a:fld>
            <a:endParaRPr lang="en-US"/>
          </a:p>
        </p:txBody>
      </p:sp>
      <p:sp>
        <p:nvSpPr>
          <p:cNvPr id="6" name="Footer Placeholder 5">
            <a:extLst>
              <a:ext uri="{FF2B5EF4-FFF2-40B4-BE49-F238E27FC236}">
                <a16:creationId xmlns:a16="http://schemas.microsoft.com/office/drawing/2014/main" id="{AB1911B0-8EC7-8CFC-3BDC-AE6D6691CB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0084EB-DEC1-EDED-1F24-EA640B92A9EB}"/>
              </a:ext>
            </a:extLst>
          </p:cNvPr>
          <p:cNvSpPr>
            <a:spLocks noGrp="1"/>
          </p:cNvSpPr>
          <p:nvPr>
            <p:ph type="sldNum" sz="quarter" idx="12"/>
          </p:nvPr>
        </p:nvSpPr>
        <p:spPr/>
        <p:txBody>
          <a:bodyPr/>
          <a:lstStyle/>
          <a:p>
            <a:fld id="{D127B5C4-80D3-4DE2-9C84-4D2F2B2F6426}" type="slidenum">
              <a:rPr lang="en-US" smtClean="0"/>
              <a:t>‹#›</a:t>
            </a:fld>
            <a:endParaRPr lang="en-US"/>
          </a:p>
        </p:txBody>
      </p:sp>
    </p:spTree>
    <p:extLst>
      <p:ext uri="{BB962C8B-B14F-4D97-AF65-F5344CB8AC3E}">
        <p14:creationId xmlns:p14="http://schemas.microsoft.com/office/powerpoint/2010/main" val="2249474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E5E95-1760-66A2-570C-7EAF5D10D9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650B04-E571-9994-EBA2-7FC86BE80B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7BEE61-031C-93A1-E992-4724B0885C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BAD2D1-5503-D127-AFAD-81684F9F97C3}"/>
              </a:ext>
            </a:extLst>
          </p:cNvPr>
          <p:cNvSpPr>
            <a:spLocks noGrp="1"/>
          </p:cNvSpPr>
          <p:nvPr>
            <p:ph type="dt" sz="half" idx="10"/>
          </p:nvPr>
        </p:nvSpPr>
        <p:spPr/>
        <p:txBody>
          <a:bodyPr/>
          <a:lstStyle/>
          <a:p>
            <a:fld id="{9C13291A-017D-4677-BD1C-0EFB31CFECE7}" type="datetimeFigureOut">
              <a:rPr lang="en-US" smtClean="0"/>
              <a:t>4/10/2023</a:t>
            </a:fld>
            <a:endParaRPr lang="en-US"/>
          </a:p>
        </p:txBody>
      </p:sp>
      <p:sp>
        <p:nvSpPr>
          <p:cNvPr id="6" name="Footer Placeholder 5">
            <a:extLst>
              <a:ext uri="{FF2B5EF4-FFF2-40B4-BE49-F238E27FC236}">
                <a16:creationId xmlns:a16="http://schemas.microsoft.com/office/drawing/2014/main" id="{173AC4C6-9588-E72E-D6B8-2736F84DFE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0C41D-9099-F821-0477-3A90A82172CB}"/>
              </a:ext>
            </a:extLst>
          </p:cNvPr>
          <p:cNvSpPr>
            <a:spLocks noGrp="1"/>
          </p:cNvSpPr>
          <p:nvPr>
            <p:ph type="sldNum" sz="quarter" idx="12"/>
          </p:nvPr>
        </p:nvSpPr>
        <p:spPr/>
        <p:txBody>
          <a:bodyPr/>
          <a:lstStyle/>
          <a:p>
            <a:fld id="{D127B5C4-80D3-4DE2-9C84-4D2F2B2F6426}" type="slidenum">
              <a:rPr lang="en-US" smtClean="0"/>
              <a:t>‹#›</a:t>
            </a:fld>
            <a:endParaRPr lang="en-US"/>
          </a:p>
        </p:txBody>
      </p:sp>
    </p:spTree>
    <p:extLst>
      <p:ext uri="{BB962C8B-B14F-4D97-AF65-F5344CB8AC3E}">
        <p14:creationId xmlns:p14="http://schemas.microsoft.com/office/powerpoint/2010/main" val="3329177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E98445-0D50-4BAB-AEBC-AABAB8042C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A8C124-1249-82C6-6672-313160C50E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2CD445-ED3F-4B10-F37A-68AA05CF8F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13291A-017D-4677-BD1C-0EFB31CFECE7}" type="datetimeFigureOut">
              <a:rPr lang="en-US" smtClean="0"/>
              <a:t>4/10/2023</a:t>
            </a:fld>
            <a:endParaRPr lang="en-US"/>
          </a:p>
        </p:txBody>
      </p:sp>
      <p:sp>
        <p:nvSpPr>
          <p:cNvPr id="5" name="Footer Placeholder 4">
            <a:extLst>
              <a:ext uri="{FF2B5EF4-FFF2-40B4-BE49-F238E27FC236}">
                <a16:creationId xmlns:a16="http://schemas.microsoft.com/office/drawing/2014/main" id="{2829379B-D34F-627B-F290-2640FACE36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A997CA-64C5-762A-9355-EEE065D0E5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7B5C4-80D3-4DE2-9C84-4D2F2B2F6426}" type="slidenum">
              <a:rPr lang="en-US" smtClean="0"/>
              <a:t>‹#›</a:t>
            </a:fld>
            <a:endParaRPr lang="en-US"/>
          </a:p>
        </p:txBody>
      </p:sp>
    </p:spTree>
    <p:extLst>
      <p:ext uri="{BB962C8B-B14F-4D97-AF65-F5344CB8AC3E}">
        <p14:creationId xmlns:p14="http://schemas.microsoft.com/office/powerpoint/2010/main" val="1349263231"/>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946C7EB-69D3-0854-FC3F-A113ED528190}"/>
              </a:ext>
            </a:extLst>
          </p:cNvPr>
          <p:cNvSpPr/>
          <p:nvPr/>
        </p:nvSpPr>
        <p:spPr>
          <a:xfrm>
            <a:off x="1116249" y="1760448"/>
            <a:ext cx="1410511" cy="51556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Tóm</a:t>
            </a:r>
            <a:r>
              <a:rPr lang="en-US" dirty="0"/>
              <a:t> </a:t>
            </a:r>
            <a:r>
              <a:rPr lang="en-US" dirty="0" err="1"/>
              <a:t>tắt</a:t>
            </a:r>
            <a:endParaRPr lang="en-US" dirty="0"/>
          </a:p>
        </p:txBody>
      </p:sp>
      <p:sp>
        <p:nvSpPr>
          <p:cNvPr id="5" name="TextBox 4">
            <a:extLst>
              <a:ext uri="{FF2B5EF4-FFF2-40B4-BE49-F238E27FC236}">
                <a16:creationId xmlns:a16="http://schemas.microsoft.com/office/drawing/2014/main" id="{D05443D0-57E7-2F63-6047-43621C604DFF}"/>
              </a:ext>
            </a:extLst>
          </p:cNvPr>
          <p:cNvSpPr txBox="1"/>
          <p:nvPr/>
        </p:nvSpPr>
        <p:spPr>
          <a:xfrm>
            <a:off x="2259249" y="2799310"/>
            <a:ext cx="6661015" cy="1133965"/>
          </a:xfrm>
          <a:prstGeom prst="rect">
            <a:avLst/>
          </a:prstGeom>
          <a:noFill/>
        </p:spPr>
        <p:txBody>
          <a:bodyPr wrap="square" rtlCol="0">
            <a:spAutoFit/>
          </a:bodyPr>
          <a:lstStyle/>
          <a:p>
            <a:pPr marL="342900" marR="0" lvl="0" indent="-342900">
              <a:lnSpc>
                <a:spcPct val="150000"/>
              </a:lnSpc>
              <a:spcBef>
                <a:spcPts val="0"/>
              </a:spcBef>
              <a:spcAft>
                <a:spcPts val="0"/>
              </a:spcAft>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Admin </a:t>
            </a:r>
            <a:r>
              <a:rPr lang="en-US" sz="2400" dirty="0" err="1">
                <a:effectLst/>
                <a:latin typeface="Times New Roman" panose="02020603050405020304" pitchFamily="18" charset="0"/>
                <a:ea typeface="Times New Roman" panose="02020603050405020304" pitchFamily="18" charset="0"/>
              </a:rPr>
              <a:t>sử</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dụng</a:t>
            </a:r>
            <a:r>
              <a:rPr lang="en-US" sz="2400" dirty="0">
                <a:effectLst/>
                <a:latin typeface="Times New Roman" panose="02020603050405020304" pitchFamily="18" charset="0"/>
                <a:ea typeface="Times New Roman" panose="02020603050405020304" pitchFamily="18" charset="0"/>
              </a:rPr>
              <a:t> use-case.</a:t>
            </a:r>
          </a:p>
          <a:p>
            <a:pPr marL="342900" marR="0" lvl="0" indent="-342900">
              <a:lnSpc>
                <a:spcPct val="150000"/>
              </a:lnSpc>
              <a:spcBef>
                <a:spcPts val="0"/>
              </a:spcBef>
              <a:spcAft>
                <a:spcPts val="0"/>
              </a:spcAft>
              <a:buFont typeface="Wingdings" panose="05000000000000000000" pitchFamily="2" charset="2"/>
              <a:buChar char=""/>
            </a:pPr>
            <a:r>
              <a:rPr lang="en-US" sz="2400" dirty="0" err="1">
                <a:effectLst/>
                <a:latin typeface="Times New Roman" panose="02020603050405020304" pitchFamily="18" charset="0"/>
                <a:ea typeface="Times New Roman" panose="02020603050405020304" pitchFamily="18" charset="0"/>
              </a:rPr>
              <a:t>Dùng</a:t>
            </a:r>
            <a:r>
              <a:rPr lang="en-US" sz="2400" dirty="0">
                <a:effectLst/>
                <a:latin typeface="Times New Roman" panose="02020603050405020304" pitchFamily="18" charset="0"/>
                <a:ea typeface="Times New Roman" panose="02020603050405020304" pitchFamily="18" charset="0"/>
              </a:rPr>
              <a:t> use-case </a:t>
            </a:r>
            <a:r>
              <a:rPr lang="en-US" sz="2400" dirty="0" err="1">
                <a:effectLst/>
                <a:latin typeface="Times New Roman" panose="02020603050405020304" pitchFamily="18" charset="0"/>
                <a:ea typeface="Times New Roman" panose="02020603050405020304" pitchFamily="18" charset="0"/>
              </a:rPr>
              <a:t>để</a:t>
            </a:r>
            <a:r>
              <a:rPr lang="en-US" sz="2400" dirty="0">
                <a:effectLst/>
                <a:latin typeface="Times New Roman" panose="02020603050405020304" pitchFamily="18" charset="0"/>
                <a:ea typeface="Times New Roman" panose="02020603050405020304" pitchFamily="18" charset="0"/>
              </a:rPr>
              <a:t> </a:t>
            </a:r>
            <a:r>
              <a:rPr lang="vi-VN" sz="2400" dirty="0">
                <a:effectLst/>
                <a:latin typeface="Times New Roman" panose="02020603050405020304" pitchFamily="18" charset="0"/>
                <a:ea typeface="Times New Roman" panose="02020603050405020304" pitchFamily="18" charset="0"/>
              </a:rPr>
              <a:t>nhập vào một nhân viên mới.</a:t>
            </a:r>
            <a:endParaRPr lang="en-US" sz="2400" dirty="0">
              <a:effectLst/>
              <a:latin typeface="Times New Roman" panose="02020603050405020304" pitchFamily="18" charset="0"/>
              <a:ea typeface="Times New Roman" panose="02020603050405020304" pitchFamily="18" charset="0"/>
            </a:endParaRPr>
          </a:p>
        </p:txBody>
      </p:sp>
      <p:sp>
        <p:nvSpPr>
          <p:cNvPr id="7" name="Rectangle: Rounded Corners 6">
            <a:extLst>
              <a:ext uri="{FF2B5EF4-FFF2-40B4-BE49-F238E27FC236}">
                <a16:creationId xmlns:a16="http://schemas.microsoft.com/office/drawing/2014/main" id="{02296F5F-E7B2-29E7-012C-D6E9B7EF82B1}"/>
              </a:ext>
            </a:extLst>
          </p:cNvPr>
          <p:cNvSpPr/>
          <p:nvPr/>
        </p:nvSpPr>
        <p:spPr>
          <a:xfrm>
            <a:off x="223736" y="405437"/>
            <a:ext cx="7023370" cy="831715"/>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t>Đặc</a:t>
            </a:r>
            <a:r>
              <a:rPr lang="en-US" sz="2400" b="1" dirty="0"/>
              <a:t> </a:t>
            </a:r>
            <a:r>
              <a:rPr lang="en-US" sz="2400" b="1" dirty="0" err="1"/>
              <a:t>tả</a:t>
            </a:r>
            <a:r>
              <a:rPr lang="en-US" sz="2400" b="1" dirty="0"/>
              <a:t> </a:t>
            </a:r>
            <a:r>
              <a:rPr lang="en-US" sz="2400" b="1" dirty="0" err="1"/>
              <a:t>UseCase</a:t>
            </a:r>
            <a:r>
              <a:rPr lang="en-US" sz="2400" b="1" dirty="0"/>
              <a:t> </a:t>
            </a:r>
            <a:r>
              <a:rPr lang="en-US" sz="2400" b="1" dirty="0" err="1"/>
              <a:t>thêm</a:t>
            </a:r>
            <a:r>
              <a:rPr lang="en-US" sz="2400" b="1" dirty="0"/>
              <a:t> </a:t>
            </a:r>
            <a:r>
              <a:rPr lang="en-US" sz="2400" b="1" dirty="0" err="1"/>
              <a:t>một</a:t>
            </a:r>
            <a:r>
              <a:rPr lang="en-US" sz="2400" b="1" dirty="0"/>
              <a:t> </a:t>
            </a:r>
            <a:r>
              <a:rPr lang="en-US" sz="2400" b="1" dirty="0" err="1"/>
              <a:t>nhân</a:t>
            </a:r>
            <a:r>
              <a:rPr lang="en-US" sz="2400" b="1" dirty="0"/>
              <a:t> </a:t>
            </a:r>
            <a:r>
              <a:rPr lang="en-US" sz="2400" b="1" dirty="0" err="1"/>
              <a:t>viên</a:t>
            </a:r>
            <a:r>
              <a:rPr lang="en-US" sz="2400" b="1" dirty="0"/>
              <a:t> </a:t>
            </a:r>
            <a:r>
              <a:rPr lang="en-US" sz="2400" b="1" dirty="0" err="1"/>
              <a:t>vào</a:t>
            </a:r>
            <a:r>
              <a:rPr lang="en-US" sz="2400" b="1" dirty="0"/>
              <a:t> </a:t>
            </a:r>
            <a:r>
              <a:rPr lang="en-US" sz="2400" b="1" dirty="0" err="1"/>
              <a:t>danh</a:t>
            </a:r>
            <a:r>
              <a:rPr lang="en-US" sz="2400" b="1" dirty="0"/>
              <a:t> </a:t>
            </a:r>
            <a:r>
              <a:rPr lang="en-US" sz="2400" b="1" dirty="0" err="1"/>
              <a:t>sách</a:t>
            </a:r>
            <a:endParaRPr lang="en-US" sz="2400" b="1" dirty="0"/>
          </a:p>
        </p:txBody>
      </p:sp>
    </p:spTree>
    <p:extLst>
      <p:ext uri="{BB962C8B-B14F-4D97-AF65-F5344CB8AC3E}">
        <p14:creationId xmlns:p14="http://schemas.microsoft.com/office/powerpoint/2010/main" val="3176147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946C7EB-69D3-0854-FC3F-A113ED528190}"/>
              </a:ext>
            </a:extLst>
          </p:cNvPr>
          <p:cNvSpPr/>
          <p:nvPr/>
        </p:nvSpPr>
        <p:spPr>
          <a:xfrm>
            <a:off x="240760" y="238245"/>
            <a:ext cx="3154194" cy="51556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err="1">
                <a:effectLst/>
                <a:latin typeface="Times New Roman" panose="02020603050405020304" pitchFamily="18" charset="0"/>
                <a:ea typeface="Times New Roman" panose="02020603050405020304" pitchFamily="18" charset="0"/>
              </a:rPr>
              <a:t>Dòng</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sự</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kiện</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chính</a:t>
            </a:r>
            <a:endParaRPr lang="en-US" dirty="0"/>
          </a:p>
        </p:txBody>
      </p:sp>
      <p:sp>
        <p:nvSpPr>
          <p:cNvPr id="5" name="TextBox 4">
            <a:extLst>
              <a:ext uri="{FF2B5EF4-FFF2-40B4-BE49-F238E27FC236}">
                <a16:creationId xmlns:a16="http://schemas.microsoft.com/office/drawing/2014/main" id="{D05443D0-57E7-2F63-6047-43621C604DFF}"/>
              </a:ext>
            </a:extLst>
          </p:cNvPr>
          <p:cNvSpPr txBox="1"/>
          <p:nvPr/>
        </p:nvSpPr>
        <p:spPr>
          <a:xfrm>
            <a:off x="566636" y="999693"/>
            <a:ext cx="10795270" cy="5151667"/>
          </a:xfrm>
          <a:prstGeom prst="rect">
            <a:avLst/>
          </a:prstGeom>
          <a:noFill/>
        </p:spPr>
        <p:txBody>
          <a:bodyPr wrap="square" rtlCol="0">
            <a:spAutoFit/>
          </a:bodyPr>
          <a:lstStyle/>
          <a:p>
            <a:pPr marL="342900" marR="0" lvl="0" indent="-342900">
              <a:lnSpc>
                <a:spcPct val="150000"/>
              </a:lnSpc>
              <a:spcBef>
                <a:spcPts val="600"/>
              </a:spcBef>
              <a:spcAft>
                <a:spcPts val="600"/>
              </a:spcAft>
              <a:buFont typeface="Symbol" panose="05050102010706020507" pitchFamily="18" charset="2"/>
              <a:buChar char=""/>
            </a:pPr>
            <a:r>
              <a:rPr lang="vi-VN" sz="1800" dirty="0">
                <a:effectLst/>
                <a:latin typeface="Times New Roman" panose="02020603050405020304" pitchFamily="18" charset="0"/>
                <a:ea typeface="Times New Roman" panose="02020603050405020304" pitchFamily="18" charset="0"/>
              </a:rPr>
              <a:t>Use case này bắt đầu khi người dùng muốn thêm mới một nhân viên.</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600"/>
              </a:spcAft>
              <a:buFont typeface="Symbol" panose="05050102010706020507" pitchFamily="18" charset="2"/>
              <a:buChar char=""/>
              <a:tabLst>
                <a:tab pos="360045" algn="l"/>
                <a:tab pos="1080135" algn="l"/>
                <a:tab pos="1440180" algn="l"/>
                <a:tab pos="1800225" algn="l"/>
                <a:tab pos="2160270" algn="l"/>
                <a:tab pos="2520315" algn="l"/>
                <a:tab pos="2880360" algn="l"/>
                <a:tab pos="3240405" algn="l"/>
                <a:tab pos="3600450" algn="l"/>
                <a:tab pos="3960495" algn="l"/>
                <a:tab pos="4320540" algn="l"/>
                <a:tab pos="4680585" algn="l"/>
                <a:tab pos="5040630" algn="l"/>
              </a:tabLst>
            </a:pPr>
            <a:r>
              <a:rPr lang="vi-VN" sz="1800" dirty="0">
                <a:effectLst/>
                <a:latin typeface="Times New Roman" panose="02020603050405020304" pitchFamily="18" charset="0"/>
                <a:ea typeface="Times New Roman" panose="02020603050405020304" pitchFamily="18" charset="0"/>
              </a:rPr>
              <a:t>Hệ thống hiển thị danh sách các nhân viên của công ty.</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600"/>
              </a:spcAft>
              <a:buFont typeface="Symbol" panose="05050102010706020507" pitchFamily="18" charset="2"/>
              <a:buChar char=""/>
              <a:tabLst>
                <a:tab pos="360045" algn="l"/>
                <a:tab pos="1080135" algn="l"/>
                <a:tab pos="1440180" algn="l"/>
                <a:tab pos="1800225" algn="l"/>
                <a:tab pos="2160270" algn="l"/>
                <a:tab pos="2520315" algn="l"/>
                <a:tab pos="2880360" algn="l"/>
                <a:tab pos="3240405" algn="l"/>
                <a:tab pos="3600450" algn="l"/>
                <a:tab pos="3960495" algn="l"/>
                <a:tab pos="4320540" algn="l"/>
                <a:tab pos="4680585" algn="l"/>
                <a:tab pos="5040630" algn="l"/>
              </a:tabLst>
            </a:pPr>
            <a:r>
              <a:rPr lang="vi-VN" sz="1800" dirty="0">
                <a:effectLst/>
                <a:latin typeface="Times New Roman" panose="02020603050405020304" pitchFamily="18" charset="0"/>
                <a:ea typeface="Times New Roman" panose="02020603050405020304" pitchFamily="18" charset="0"/>
              </a:rPr>
              <a:t>Người dùng tiến hành nhập thông tin về nhân viên gồm :Họ tên, Ngày sinh, CMND, Địa chỉ, Điện thoại, Đơn vị, Trình độ.</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600"/>
              </a:spcAft>
              <a:buFont typeface="Symbol" panose="05050102010706020507" pitchFamily="18" charset="2"/>
              <a:buChar char=""/>
              <a:tabLst>
                <a:tab pos="360045" algn="l"/>
                <a:tab pos="1080135" algn="l"/>
                <a:tab pos="1440180" algn="l"/>
                <a:tab pos="1800225" algn="l"/>
                <a:tab pos="2160270" algn="l"/>
                <a:tab pos="2520315" algn="l"/>
                <a:tab pos="2880360" algn="l"/>
                <a:tab pos="3240405" algn="l"/>
                <a:tab pos="3600450" algn="l"/>
                <a:tab pos="3960495" algn="l"/>
                <a:tab pos="4320540" algn="l"/>
                <a:tab pos="4680585" algn="l"/>
                <a:tab pos="5040630" algn="l"/>
              </a:tabLst>
            </a:pPr>
            <a:r>
              <a:rPr lang="vi-VN" sz="1800" dirty="0">
                <a:effectLst/>
                <a:latin typeface="Times New Roman" panose="02020603050405020304" pitchFamily="18" charset="0"/>
                <a:ea typeface="Times New Roman" panose="02020603050405020304" pitchFamily="18" charset="0"/>
              </a:rPr>
              <a:t>Sau khi điền đẩy đủ các thông tin cần thiết về nhân viên vào trong các textbox, người sử dụng hệ thống chọn chức năng Thêm mới (Add).</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600"/>
              </a:spcAft>
              <a:buFont typeface="Symbol" panose="05050102010706020507" pitchFamily="18" charset="2"/>
              <a:buChar char=""/>
              <a:tabLst>
                <a:tab pos="360045" algn="l"/>
                <a:tab pos="1080135" algn="l"/>
                <a:tab pos="1440180" algn="l"/>
                <a:tab pos="1800225" algn="l"/>
                <a:tab pos="2160270" algn="l"/>
                <a:tab pos="2520315" algn="l"/>
                <a:tab pos="2880360" algn="l"/>
                <a:tab pos="3240405" algn="l"/>
                <a:tab pos="3600450" algn="l"/>
                <a:tab pos="3960495" algn="l"/>
                <a:tab pos="4320540" algn="l"/>
                <a:tab pos="4680585" algn="l"/>
                <a:tab pos="5040630" algn="l"/>
              </a:tabLst>
            </a:pPr>
            <a:r>
              <a:rPr lang="vi-VN" sz="1800" dirty="0">
                <a:effectLst/>
                <a:latin typeface="Times New Roman" panose="02020603050405020304" pitchFamily="18" charset="0"/>
                <a:ea typeface="Times New Roman" panose="02020603050405020304" pitchFamily="18" charset="0"/>
              </a:rPr>
              <a:t>Hệ thống sẽ kiểm tra tính hợp lệ của các thông tin.</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600"/>
              </a:spcAft>
              <a:buFont typeface="Symbol" panose="05050102010706020507" pitchFamily="18" charset="2"/>
              <a:buChar char=""/>
              <a:tabLst>
                <a:tab pos="360045" algn="l"/>
                <a:tab pos="1080135" algn="l"/>
                <a:tab pos="1440180" algn="l"/>
                <a:tab pos="1800225" algn="l"/>
                <a:tab pos="2160270" algn="l"/>
                <a:tab pos="2520315" algn="l"/>
                <a:tab pos="2880360" algn="l"/>
                <a:tab pos="3240405" algn="l"/>
                <a:tab pos="3600450" algn="l"/>
                <a:tab pos="3960495" algn="l"/>
                <a:tab pos="4320540" algn="l"/>
                <a:tab pos="4680585" algn="l"/>
                <a:tab pos="5040630" algn="l"/>
              </a:tabLst>
            </a:pPr>
            <a:r>
              <a:rPr lang="vi-VN" sz="1800" dirty="0">
                <a:effectLst/>
                <a:latin typeface="Times New Roman" panose="02020603050405020304" pitchFamily="18" charset="0"/>
                <a:ea typeface="Times New Roman" panose="02020603050405020304" pitchFamily="18" charset="0"/>
              </a:rPr>
              <a:t>Nếu không hợp lệ hệ thống sẽ báo lỗi và người dùng sẽ chỉnh lại.</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600"/>
              </a:spcAft>
              <a:buFont typeface="Symbol" panose="05050102010706020507" pitchFamily="18" charset="2"/>
              <a:buChar char=""/>
              <a:tabLst>
                <a:tab pos="360045" algn="l"/>
                <a:tab pos="1080135" algn="l"/>
                <a:tab pos="1440180" algn="l"/>
                <a:tab pos="1800225" algn="l"/>
                <a:tab pos="2160270" algn="l"/>
                <a:tab pos="2520315" algn="l"/>
                <a:tab pos="2880360" algn="l"/>
                <a:tab pos="3240405" algn="l"/>
                <a:tab pos="3600450" algn="l"/>
                <a:tab pos="3960495" algn="l"/>
                <a:tab pos="4320540" algn="l"/>
                <a:tab pos="4680585" algn="l"/>
                <a:tab pos="5040630" algn="l"/>
              </a:tabLst>
            </a:pPr>
            <a:r>
              <a:rPr lang="vi-VN" sz="1800" dirty="0">
                <a:effectLst/>
                <a:latin typeface="Times New Roman" panose="02020603050405020304" pitchFamily="18" charset="0"/>
                <a:ea typeface="Times New Roman" panose="02020603050405020304" pitchFamily="18" charset="0"/>
              </a:rPr>
              <a:t>Nếu hợp lệ thông tin về nhân viên sẽ được thêm vào trong hệ thống.  Nhân viên mới này sẽ được tự động sắp xếp tăng theo tên.</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600"/>
              </a:spcAft>
              <a:buFont typeface="Symbol" panose="05050102010706020507" pitchFamily="18" charset="2"/>
              <a:buChar char=""/>
              <a:tabLst>
                <a:tab pos="360045" algn="l"/>
                <a:tab pos="1080135" algn="l"/>
                <a:tab pos="1440180" algn="l"/>
                <a:tab pos="1800225" algn="l"/>
                <a:tab pos="2160270" algn="l"/>
                <a:tab pos="2520315" algn="l"/>
                <a:tab pos="2880360" algn="l"/>
                <a:tab pos="3240405" algn="l"/>
                <a:tab pos="3600450" algn="l"/>
                <a:tab pos="3960495" algn="l"/>
                <a:tab pos="4320540" algn="l"/>
                <a:tab pos="4680585" algn="l"/>
                <a:tab pos="5040630" algn="l"/>
              </a:tabLst>
            </a:pPr>
            <a:r>
              <a:rPr lang="vi-VN" sz="1800" dirty="0">
                <a:effectLst/>
                <a:latin typeface="Times New Roman" panose="02020603050405020304" pitchFamily="18" charset="0"/>
                <a:ea typeface="Times New Roman" panose="02020603050405020304" pitchFamily="18" charset="0"/>
              </a:rPr>
              <a:t>Danh sách nhân viên mới được thêm vào hiển thị trở lại màn hình.</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69499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946C7EB-69D3-0854-FC3F-A113ED528190}"/>
              </a:ext>
            </a:extLst>
          </p:cNvPr>
          <p:cNvSpPr/>
          <p:nvPr/>
        </p:nvSpPr>
        <p:spPr>
          <a:xfrm>
            <a:off x="240760" y="238245"/>
            <a:ext cx="3154194" cy="51556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err="1">
                <a:effectLst/>
                <a:latin typeface="Times New Roman" panose="02020603050405020304" pitchFamily="18" charset="0"/>
                <a:ea typeface="Times New Roman" panose="02020603050405020304" pitchFamily="18" charset="0"/>
              </a:rPr>
              <a:t>Dòng</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sự</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kiện</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khác</a:t>
            </a:r>
            <a:endParaRPr lang="en-US" dirty="0"/>
          </a:p>
        </p:txBody>
      </p:sp>
      <p:sp>
        <p:nvSpPr>
          <p:cNvPr id="5" name="TextBox 4">
            <a:extLst>
              <a:ext uri="{FF2B5EF4-FFF2-40B4-BE49-F238E27FC236}">
                <a16:creationId xmlns:a16="http://schemas.microsoft.com/office/drawing/2014/main" id="{D05443D0-57E7-2F63-6047-43621C604DFF}"/>
              </a:ext>
            </a:extLst>
          </p:cNvPr>
          <p:cNvSpPr txBox="1"/>
          <p:nvPr/>
        </p:nvSpPr>
        <p:spPr>
          <a:xfrm>
            <a:off x="498543" y="1437438"/>
            <a:ext cx="10795270" cy="2535566"/>
          </a:xfrm>
          <a:prstGeom prst="rect">
            <a:avLst/>
          </a:prstGeom>
          <a:noFill/>
        </p:spPr>
        <p:txBody>
          <a:bodyPr wrap="square" rtlCol="0">
            <a:spAutoFit/>
          </a:bodyPr>
          <a:lstStyle/>
          <a:p>
            <a:pPr marL="342900" marR="0" lvl="0" indent="-342900" algn="just">
              <a:lnSpc>
                <a:spcPct val="150000"/>
              </a:lnSpc>
              <a:spcBef>
                <a:spcPts val="0"/>
              </a:spcBef>
              <a:spcAft>
                <a:spcPts val="0"/>
              </a:spcAft>
              <a:buFont typeface="Symbol" panose="05050102010706020507" pitchFamily="18" charset="2"/>
              <a:buChar char=""/>
            </a:pPr>
            <a:r>
              <a:rPr lang="vi-VN" sz="1800" dirty="0">
                <a:effectLst/>
                <a:latin typeface="Times New Roman" panose="02020603050405020304" pitchFamily="18" charset="0"/>
                <a:ea typeface="Times New Roman" panose="02020603050405020304" pitchFamily="18" charset="0"/>
              </a:rPr>
              <a:t>Thông tin về nhân viên không đầy đủ</a:t>
            </a:r>
            <a:r>
              <a:rPr lang="en-US" sz="180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 Nếu các thông tin được người sử dụng hệ thống nhập vào không đầy đủ thì hệ thống sẽ hiển thị thông báo lỗi: thiếu các thông tin cần thiết và yêu cầu bổ sung đầy đủ các thông tin. Người sử dụng hệ thống có thể bổ sung đầy đủ các thông tin cần thiết hoặc hủy bỏ thao tác đang thực hiện, lúc này use case kết thúc.</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vi-VN" sz="1800" dirty="0">
                <a:effectLst/>
                <a:latin typeface="Times New Roman" panose="02020603050405020304" pitchFamily="18" charset="0"/>
                <a:ea typeface="Times New Roman" panose="02020603050405020304" pitchFamily="18" charset="0"/>
              </a:rPr>
              <a:t>Việc xác nhận không được người sử dụng hệ thống chấp thuận</a:t>
            </a:r>
            <a:r>
              <a:rPr lang="en-US" sz="180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Nếu việc xác nhận các thao tác tương ứng không được người sử dụng</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58975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14205E34-F8CA-3FF7-D56C-B66521753464}"/>
              </a:ext>
            </a:extLst>
          </p:cNvPr>
          <p:cNvSpPr/>
          <p:nvPr/>
        </p:nvSpPr>
        <p:spPr>
          <a:xfrm>
            <a:off x="551639" y="671207"/>
            <a:ext cx="5641234" cy="1488333"/>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effectLst/>
                <a:latin typeface="Times New Roman" panose="02020603050405020304" pitchFamily="18" charset="0"/>
                <a:ea typeface="Times New Roman" panose="02020603050405020304" pitchFamily="18" charset="0"/>
              </a:rPr>
              <a:t>Sequecen</a:t>
            </a:r>
            <a:r>
              <a:rPr lang="en-US" sz="2800" b="1" dirty="0">
                <a:effectLst/>
                <a:latin typeface="Times New Roman" panose="02020603050405020304" pitchFamily="18" charset="0"/>
                <a:ea typeface="Times New Roman" panose="02020603050405020304" pitchFamily="18" charset="0"/>
              </a:rPr>
              <a:t> Diagram</a:t>
            </a:r>
          </a:p>
          <a:p>
            <a:pPr algn="ctr"/>
            <a:r>
              <a:rPr lang="en-US" sz="2800" b="1" dirty="0" err="1">
                <a:latin typeface="Times New Roman" panose="02020603050405020304" pitchFamily="18" charset="0"/>
              </a:rPr>
              <a:t>Thêm</a:t>
            </a:r>
            <a:r>
              <a:rPr lang="en-US" sz="2800" b="1" dirty="0">
                <a:latin typeface="Times New Roman" panose="02020603050405020304" pitchFamily="18" charset="0"/>
              </a:rPr>
              <a:t> </a:t>
            </a:r>
            <a:r>
              <a:rPr lang="en-US" sz="2800" b="1" dirty="0" err="1">
                <a:latin typeface="Times New Roman" panose="02020603050405020304" pitchFamily="18" charset="0"/>
              </a:rPr>
              <a:t>một</a:t>
            </a:r>
            <a:r>
              <a:rPr lang="en-US" sz="2800" b="1" dirty="0">
                <a:latin typeface="Times New Roman" panose="02020603050405020304" pitchFamily="18" charset="0"/>
              </a:rPr>
              <a:t> </a:t>
            </a:r>
            <a:r>
              <a:rPr lang="en-US" sz="2800" b="1" dirty="0" err="1">
                <a:latin typeface="Times New Roman" panose="02020603050405020304" pitchFamily="18" charset="0"/>
              </a:rPr>
              <a:t>nhân</a:t>
            </a:r>
            <a:r>
              <a:rPr lang="en-US" sz="2800" b="1" dirty="0">
                <a:latin typeface="Times New Roman" panose="02020603050405020304" pitchFamily="18" charset="0"/>
              </a:rPr>
              <a:t> </a:t>
            </a:r>
            <a:r>
              <a:rPr lang="en-US" sz="2800" b="1" dirty="0" err="1">
                <a:latin typeface="Times New Roman" panose="02020603050405020304" pitchFamily="18" charset="0"/>
              </a:rPr>
              <a:t>viên</a:t>
            </a:r>
            <a:r>
              <a:rPr lang="en-US" sz="2800" b="1" dirty="0">
                <a:latin typeface="Times New Roman" panose="02020603050405020304" pitchFamily="18" charset="0"/>
              </a:rPr>
              <a:t> </a:t>
            </a:r>
            <a:r>
              <a:rPr lang="en-US" sz="2800" b="1" dirty="0" err="1">
                <a:latin typeface="Times New Roman" panose="02020603050405020304" pitchFamily="18" charset="0"/>
              </a:rPr>
              <a:t>vào</a:t>
            </a:r>
            <a:r>
              <a:rPr lang="en-US" sz="2800" b="1" dirty="0">
                <a:latin typeface="Times New Roman" panose="02020603050405020304" pitchFamily="18" charset="0"/>
              </a:rPr>
              <a:t> </a:t>
            </a:r>
            <a:r>
              <a:rPr lang="en-US" sz="2800" b="1" dirty="0" err="1">
                <a:latin typeface="Times New Roman" panose="02020603050405020304" pitchFamily="18" charset="0"/>
              </a:rPr>
              <a:t>danh</a:t>
            </a:r>
            <a:r>
              <a:rPr lang="en-US" sz="2800" b="1" dirty="0">
                <a:latin typeface="Times New Roman" panose="02020603050405020304" pitchFamily="18" charset="0"/>
              </a:rPr>
              <a:t> </a:t>
            </a:r>
            <a:r>
              <a:rPr lang="en-US" sz="2800" b="1" dirty="0" err="1">
                <a:latin typeface="Times New Roman" panose="02020603050405020304" pitchFamily="18" charset="0"/>
              </a:rPr>
              <a:t>sách</a:t>
            </a:r>
            <a:endParaRPr lang="en-US" sz="2800" dirty="0"/>
          </a:p>
        </p:txBody>
      </p:sp>
    </p:spTree>
    <p:extLst>
      <p:ext uri="{BB962C8B-B14F-4D97-AF65-F5344CB8AC3E}">
        <p14:creationId xmlns:p14="http://schemas.microsoft.com/office/powerpoint/2010/main" val="755805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C06BDDDE-CD29-6EBD-ACEB-E9F3EE43D1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188" y="217346"/>
            <a:ext cx="9096486" cy="6423308"/>
          </a:xfrm>
          <a:prstGeom prst="rect">
            <a:avLst/>
          </a:prstGeom>
        </p:spPr>
      </p:pic>
    </p:spTree>
    <p:extLst>
      <p:ext uri="{BB962C8B-B14F-4D97-AF65-F5344CB8AC3E}">
        <p14:creationId xmlns:p14="http://schemas.microsoft.com/office/powerpoint/2010/main" val="3929859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TotalTime>
  <Words>319</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10</cp:revision>
  <dcterms:created xsi:type="dcterms:W3CDTF">2023-04-10T11:34:32Z</dcterms:created>
  <dcterms:modified xsi:type="dcterms:W3CDTF">2023-04-10T12:03:17Z</dcterms:modified>
</cp:coreProperties>
</file>