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8" r:id="rId4"/>
    <p:sldId id="271" r:id="rId5"/>
    <p:sldId id="267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7419-39BD-AEA4-2B70-FA43C3050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F90EF-C502-29B5-220B-986D1BA6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E2D1-A128-BB7D-FC51-6A2FC946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420D-6E86-4AA5-870C-6D5753D3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D855-85C0-8B55-B015-E04BD245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AC2B-D638-0230-AD80-60198F1C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1285-FD5A-B671-2A5C-07B82D74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9614-4AEE-F11B-7281-4B8B429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4128-B337-04E3-71D6-69B8CC76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E775-191F-FDC2-6B32-C37AC12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F1F6E-A10D-1FC4-9235-433CC090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0CAD9-7583-A7B6-7FBD-80F43E51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7E19-44C9-0CD4-D11B-DE3B9184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0B55-8004-C601-B5A3-22BFD01E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C5C1-8C7F-707B-0D84-253082A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BDD9-CE14-C658-CFEB-EC749F32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8F86-041E-64C2-92F0-0EBE5B2C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3F8A-4E1B-9257-32E8-5E59A03E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715D-6F8C-65DF-FBE3-F25BF3F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FAE-2DF7-6FF8-0D29-773F0B7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B0A5-EB03-41F8-9FF4-A0669EBD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8E838-50BC-4F00-484F-BB0E2F61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C2DF-A1B7-AEDF-F958-E02C3BC2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E64B-CC39-4841-0C30-F4C535CA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AB328-5C27-D2FE-7234-D211C3F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925D-EA5C-5E91-BFF7-A600236B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FBB8-E0A6-E19A-BD94-39F9E9A03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FA54B-99BE-CE31-D0B1-1431973F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4C14-177A-5C27-7069-9E8633E7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EF7F-79C4-C20C-F6F3-21AF7913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F2B6D-B4E1-F0B5-1AF7-01825416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0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7517-F32C-DE50-420C-76F5BE21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ED63-9EC0-3356-F429-1751139F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32DA-B80B-DEFA-32C6-537089C85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94F0A-4801-34B2-3DF3-80B3A2B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C134A-84F8-F146-4C1C-315089A4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2C8C8-4D0E-8169-260F-269F2AD3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7B990-0F98-0CBD-7555-FFFAB7C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CE2ED-2E51-EC6C-715D-0429E36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E47-47C1-CBB1-6BF2-CC181E3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E444E-A20E-CA9B-86A9-5BDEBEB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242B6-CF78-2312-0E24-4C4E93EE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E05D3-9EDB-2147-7A6C-0F0A6549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644F3-AC04-04FB-CD4A-C29DE0D4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6D58-3C96-6FF0-9BC5-771CAC67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C1B7-9BE8-4EDA-3130-F52F47EE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2F2-6C50-42AF-04E1-F93E1E3C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E5B6-22E8-EF69-07B6-28D9760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05F70-E8CE-C51C-D3D9-E8341490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F99CF-BEC8-488E-86EB-C9D0380B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43F6-13A8-065B-D07F-512693A4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FE79-EE14-57F2-AD3C-BAE36E2E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2B4-9619-A1F8-F970-E8A3076A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D91E3-73AA-5F7E-2954-F651F9AA6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5634-B589-A64B-0B69-9653EDA4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DB04-158D-379C-3A45-1BC27003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1B43-82EF-EEB9-7312-1B1BA7D6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30647-CC8F-95C5-9BD7-FB0CD90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CD48D-83C5-CA94-9601-FDA92E76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2DB5-A2BF-7CD5-88D4-76FB88EB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591E-5B40-ABFD-844F-004F985DF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2C72-86F2-4693-BA3E-9491936AD6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EAF1-CB9F-21F9-9A95-17F389C3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0DAB-F01A-374E-51CF-0A349136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F2AF-BA87-4663-91E0-299408D6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C3F555-0C9A-A7BF-E3FA-434B36DC032D}"/>
              </a:ext>
            </a:extLst>
          </p:cNvPr>
          <p:cNvSpPr/>
          <p:nvPr/>
        </p:nvSpPr>
        <p:spPr>
          <a:xfrm>
            <a:off x="7402742" y="4711856"/>
            <a:ext cx="1060321" cy="4377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D3AB3C-FE66-D34B-3A3E-50EDE37D867E}"/>
              </a:ext>
            </a:extLst>
          </p:cNvPr>
          <p:cNvSpPr/>
          <p:nvPr/>
        </p:nvSpPr>
        <p:spPr>
          <a:xfrm>
            <a:off x="3951055" y="5249708"/>
            <a:ext cx="856842" cy="4377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BA22F-7C1D-171D-7117-3E81E598E84E}"/>
              </a:ext>
            </a:extLst>
          </p:cNvPr>
          <p:cNvSpPr/>
          <p:nvPr/>
        </p:nvSpPr>
        <p:spPr>
          <a:xfrm>
            <a:off x="3949019" y="4745065"/>
            <a:ext cx="1635864" cy="4377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43906-C29A-6D73-AE01-2D44E5CBD90B}"/>
              </a:ext>
            </a:extLst>
          </p:cNvPr>
          <p:cNvSpPr/>
          <p:nvPr/>
        </p:nvSpPr>
        <p:spPr>
          <a:xfrm>
            <a:off x="3949019" y="4274111"/>
            <a:ext cx="3025302" cy="4377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48EF37-E83F-6701-E367-7B5258350A56}"/>
              </a:ext>
            </a:extLst>
          </p:cNvPr>
          <p:cNvSpPr/>
          <p:nvPr/>
        </p:nvSpPr>
        <p:spPr>
          <a:xfrm>
            <a:off x="2161842" y="2148214"/>
            <a:ext cx="1186775" cy="505837"/>
          </a:xfrm>
          <a:prstGeom prst="roundRect">
            <a:avLst>
              <a:gd name="adj" fmla="val 28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32CE9F-728A-B12B-140A-70EF1F85B36B}"/>
              </a:ext>
            </a:extLst>
          </p:cNvPr>
          <p:cNvSpPr/>
          <p:nvPr/>
        </p:nvSpPr>
        <p:spPr>
          <a:xfrm>
            <a:off x="281217" y="368217"/>
            <a:ext cx="7996136" cy="7295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Amasis MT Pro Black" panose="020B0604020202020204" pitchFamily="18" charset="0"/>
              </a:rPr>
              <a:t>Nhập</a:t>
            </a:r>
            <a:r>
              <a:rPr lang="en-US" sz="2800" dirty="0">
                <a:latin typeface="Amasis MT Pro Black" panose="020B0604020202020204" pitchFamily="18" charset="0"/>
              </a:rPr>
              <a:t> </a:t>
            </a:r>
            <a:r>
              <a:rPr lang="en-US" sz="2800" dirty="0" err="1">
                <a:latin typeface="Amasis MT Pro Black" panose="020B0604020202020204" pitchFamily="18" charset="0"/>
              </a:rPr>
              <a:t>Môn</a:t>
            </a:r>
            <a:r>
              <a:rPr lang="en-US" sz="2800" dirty="0">
                <a:latin typeface="Amasis MT Pro Black" panose="020B0604020202020204" pitchFamily="18" charset="0"/>
              </a:rPr>
              <a:t> </a:t>
            </a:r>
            <a:r>
              <a:rPr lang="en-US" sz="2800" dirty="0" err="1">
                <a:latin typeface="Amasis MT Pro Black" panose="020B0604020202020204" pitchFamily="18" charset="0"/>
              </a:rPr>
              <a:t>Công</a:t>
            </a:r>
            <a:r>
              <a:rPr lang="en-US" sz="2800" dirty="0">
                <a:latin typeface="Amasis MT Pro Black" panose="020B0604020202020204" pitchFamily="18" charset="0"/>
              </a:rPr>
              <a:t> </a:t>
            </a:r>
            <a:r>
              <a:rPr lang="en-US" sz="2800" dirty="0" err="1">
                <a:latin typeface="Amasis MT Pro Black" panose="020B0604020202020204" pitchFamily="18" charset="0"/>
              </a:rPr>
              <a:t>Nghệ</a:t>
            </a:r>
            <a:r>
              <a:rPr lang="en-US" sz="2800" dirty="0">
                <a:latin typeface="Amasis MT Pro Black" panose="020B0604020202020204" pitchFamily="18" charset="0"/>
              </a:rPr>
              <a:t> </a:t>
            </a:r>
            <a:r>
              <a:rPr lang="en-US" sz="2800" dirty="0" err="1">
                <a:latin typeface="Amasis MT Pro Black" panose="020B0604020202020204" pitchFamily="18" charset="0"/>
              </a:rPr>
              <a:t>Phần</a:t>
            </a:r>
            <a:r>
              <a:rPr lang="en-US" sz="2800" dirty="0">
                <a:latin typeface="Amasis MT Pro Black" panose="020B0604020202020204" pitchFamily="18" charset="0"/>
              </a:rPr>
              <a:t> </a:t>
            </a:r>
            <a:r>
              <a:rPr lang="en-US" sz="2800" dirty="0" err="1">
                <a:latin typeface="Amasis MT Pro Black" panose="020B0604020202020204" pitchFamily="18" charset="0"/>
              </a:rPr>
              <a:t>Mềm</a:t>
            </a:r>
            <a:endParaRPr lang="en-US" sz="2800" dirty="0">
              <a:latin typeface="Amasis MT Pro Black" panose="020B0604020202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54392-854A-CA70-3E21-AC14BF438A62}"/>
              </a:ext>
            </a:extLst>
          </p:cNvPr>
          <p:cNvSpPr txBox="1"/>
          <p:nvPr/>
        </p:nvSpPr>
        <p:spPr>
          <a:xfrm>
            <a:off x="2347292" y="2170404"/>
            <a:ext cx="86965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Đề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Tài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3600" b="1" dirty="0" err="1"/>
              <a:t>Xây</a:t>
            </a:r>
            <a:r>
              <a:rPr lang="en-US" sz="3600" b="1" dirty="0"/>
              <a:t> </a:t>
            </a:r>
            <a:r>
              <a:rPr lang="en-US" sz="3600" b="1" dirty="0" err="1"/>
              <a:t>dựng</a:t>
            </a:r>
            <a:r>
              <a:rPr lang="en-US" sz="3600" b="1" dirty="0"/>
              <a:t> </a:t>
            </a:r>
            <a:r>
              <a:rPr lang="en-US" sz="3600" b="1" dirty="0" err="1"/>
              <a:t>hệ</a:t>
            </a:r>
            <a:r>
              <a:rPr lang="en-US" sz="3600" b="1" dirty="0"/>
              <a:t> </a:t>
            </a:r>
            <a:r>
              <a:rPr lang="en-US" sz="3600" b="1" dirty="0" err="1"/>
              <a:t>thống</a:t>
            </a:r>
            <a:r>
              <a:rPr lang="en-US" sz="3600" b="1" dirty="0"/>
              <a:t> </a:t>
            </a:r>
            <a:r>
              <a:rPr lang="en-US" sz="3600" b="1" dirty="0" err="1"/>
              <a:t>quản</a:t>
            </a:r>
            <a:r>
              <a:rPr lang="en-US" sz="3600" b="1" dirty="0"/>
              <a:t> </a:t>
            </a:r>
            <a:r>
              <a:rPr lang="en-US" sz="3600" b="1" dirty="0" err="1"/>
              <a:t>trị</a:t>
            </a:r>
            <a:r>
              <a:rPr lang="en-US" sz="3600" b="1" dirty="0"/>
              <a:t> </a:t>
            </a:r>
            <a:r>
              <a:rPr lang="en-US" sz="3600" b="1" dirty="0" err="1"/>
              <a:t>nhân</a:t>
            </a:r>
            <a:r>
              <a:rPr lang="en-US" sz="3600" b="1" dirty="0"/>
              <a:t> </a:t>
            </a:r>
            <a:r>
              <a:rPr lang="en-US" sz="3600" b="1" dirty="0" err="1"/>
              <a:t>sự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68CE2-52D3-F36D-6E8B-7A87925AC0A8}"/>
              </a:ext>
            </a:extLst>
          </p:cNvPr>
          <p:cNvSpPr/>
          <p:nvPr/>
        </p:nvSpPr>
        <p:spPr>
          <a:xfrm>
            <a:off x="4116430" y="3782467"/>
            <a:ext cx="7597302" cy="2277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20130365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DH20DTC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2E223-85E5-A0F2-6696-AAAC4293C3E6}"/>
              </a:ext>
            </a:extLst>
          </p:cNvPr>
          <p:cNvSpPr/>
          <p:nvPr/>
        </p:nvSpPr>
        <p:spPr>
          <a:xfrm rot="5400000">
            <a:off x="5983498" y="671301"/>
            <a:ext cx="225003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  <p:bldP spid="6" grpId="0" animBg="1"/>
      <p:bldP spid="2" grpId="0" animBg="1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BF746-6658-07F7-3723-3E42646750DE}"/>
              </a:ext>
            </a:extLst>
          </p:cNvPr>
          <p:cNvSpPr/>
          <p:nvPr/>
        </p:nvSpPr>
        <p:spPr>
          <a:xfrm rot="5400000">
            <a:off x="5983498" y="671301"/>
            <a:ext cx="225003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2BE27-958D-EF57-7CC6-E12CBEB50E44}"/>
              </a:ext>
            </a:extLst>
          </p:cNvPr>
          <p:cNvSpPr/>
          <p:nvPr/>
        </p:nvSpPr>
        <p:spPr>
          <a:xfrm>
            <a:off x="831447" y="711781"/>
            <a:ext cx="10963156" cy="5011838"/>
          </a:xfrm>
          <a:prstGeom prst="roundRect">
            <a:avLst>
              <a:gd name="adj" fmla="val 1214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Trong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hay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cầm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nảy</a:t>
            </a:r>
            <a:r>
              <a:rPr lang="en-US" sz="2400" dirty="0"/>
              <a:t> </a:t>
            </a:r>
            <a:r>
              <a:rPr lang="en-US" sz="2400" dirty="0" err="1"/>
              <a:t>mực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hòa</a:t>
            </a:r>
            <a:r>
              <a:rPr lang="en-US" sz="2400" dirty="0"/>
              <a:t>,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ấy</a:t>
            </a:r>
            <a:r>
              <a:rPr lang="en-US" sz="2400" dirty="0"/>
              <a:t>,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can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đứng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ban,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386541-8875-3A6D-8FA3-2E5654F9BC6F}"/>
              </a:ext>
            </a:extLst>
          </p:cNvPr>
          <p:cNvSpPr/>
          <p:nvPr/>
        </p:nvSpPr>
        <p:spPr>
          <a:xfrm>
            <a:off x="146610" y="185454"/>
            <a:ext cx="1369674" cy="526327"/>
          </a:xfrm>
          <a:prstGeom prst="roundRect">
            <a:avLst>
              <a:gd name="adj" fmla="val 3222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9078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BF746-6658-07F7-3723-3E42646750DE}"/>
              </a:ext>
            </a:extLst>
          </p:cNvPr>
          <p:cNvSpPr/>
          <p:nvPr/>
        </p:nvSpPr>
        <p:spPr>
          <a:xfrm rot="5400000">
            <a:off x="5983498" y="671301"/>
            <a:ext cx="225003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2BE27-958D-EF57-7CC6-E12CBEB50E44}"/>
              </a:ext>
            </a:extLst>
          </p:cNvPr>
          <p:cNvSpPr/>
          <p:nvPr/>
        </p:nvSpPr>
        <p:spPr>
          <a:xfrm>
            <a:off x="598506" y="744326"/>
            <a:ext cx="10994987" cy="4032939"/>
          </a:xfrm>
          <a:prstGeom prst="roundRect">
            <a:avLst>
              <a:gd name="adj" fmla="val 1214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 toán là việc 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lường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xử lý và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 chính và phi tài chính về 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như các 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 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đoàn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Kế toán, vốn được gọi là "ngôn ngữ kinh doanh", đo lường kết quả hoạt động kinh tế của một tổ chức và chuyển tải thông tin này đến nhiều người dùng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,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386541-8875-3A6D-8FA3-2E5654F9BC6F}"/>
              </a:ext>
            </a:extLst>
          </p:cNvPr>
          <p:cNvSpPr/>
          <p:nvPr/>
        </p:nvSpPr>
        <p:spPr>
          <a:xfrm>
            <a:off x="146610" y="185454"/>
            <a:ext cx="1369674" cy="526327"/>
          </a:xfrm>
          <a:prstGeom prst="roundRect">
            <a:avLst>
              <a:gd name="adj" fmla="val 3222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8318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BF746-6658-07F7-3723-3E42646750DE}"/>
              </a:ext>
            </a:extLst>
          </p:cNvPr>
          <p:cNvSpPr/>
          <p:nvPr/>
        </p:nvSpPr>
        <p:spPr>
          <a:xfrm rot="5400000">
            <a:off x="5983498" y="671301"/>
            <a:ext cx="225003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2BE27-958D-EF57-7CC6-E12CBEB50E44}"/>
              </a:ext>
            </a:extLst>
          </p:cNvPr>
          <p:cNvSpPr/>
          <p:nvPr/>
        </p:nvSpPr>
        <p:spPr>
          <a:xfrm>
            <a:off x="831447" y="711781"/>
            <a:ext cx="10963156" cy="5011838"/>
          </a:xfrm>
          <a:prstGeom prst="roundRect">
            <a:avLst>
              <a:gd name="adj" fmla="val 1214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phận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ở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lao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ở </a:t>
            </a:r>
            <a:r>
              <a:rPr lang="en-US" sz="2400" dirty="0" err="1"/>
              <a:t>đây</a:t>
            </a:r>
            <a:r>
              <a:rPr lang="en-US" sz="2400" dirty="0"/>
              <a:t>, </a:t>
            </a:r>
            <a:r>
              <a:rPr lang="en-US" sz="2400" dirty="0" err="1"/>
              <a:t>thật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linh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tuần</a:t>
            </a:r>
            <a:r>
              <a:rPr lang="en-US" sz="2400" dirty="0"/>
              <a:t> , </a:t>
            </a:r>
            <a:r>
              <a:rPr lang="en-US" sz="2400" dirty="0" err="1"/>
              <a:t>tháng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nghỉ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lương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386541-8875-3A6D-8FA3-2E5654F9BC6F}"/>
              </a:ext>
            </a:extLst>
          </p:cNvPr>
          <p:cNvSpPr/>
          <p:nvPr/>
        </p:nvSpPr>
        <p:spPr>
          <a:xfrm>
            <a:off x="146610" y="185454"/>
            <a:ext cx="1369674" cy="526327"/>
          </a:xfrm>
          <a:prstGeom prst="roundRect">
            <a:avLst>
              <a:gd name="adj" fmla="val 3222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3372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1850163-CFD0-8489-6FDF-8385CE1DCE0D}"/>
              </a:ext>
            </a:extLst>
          </p:cNvPr>
          <p:cNvGrpSpPr/>
          <p:nvPr/>
        </p:nvGrpSpPr>
        <p:grpSpPr>
          <a:xfrm>
            <a:off x="1765803" y="2573130"/>
            <a:ext cx="403118" cy="775709"/>
            <a:chOff x="2325957" y="1828800"/>
            <a:chExt cx="490358" cy="943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F35ADF-2091-EB44-B341-08C8D3339437}"/>
                </a:ext>
              </a:extLst>
            </p:cNvPr>
            <p:cNvSpPr/>
            <p:nvPr/>
          </p:nvSpPr>
          <p:spPr>
            <a:xfrm>
              <a:off x="2369574" y="1828800"/>
              <a:ext cx="403123" cy="3736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86DCC5C-1331-98F6-DA74-21C73874B577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571136" y="2202426"/>
              <a:ext cx="0" cy="394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05AD9D-0272-C2F9-169B-11CA88931EDF}"/>
                </a:ext>
              </a:extLst>
            </p:cNvPr>
            <p:cNvCxnSpPr/>
            <p:nvPr/>
          </p:nvCxnSpPr>
          <p:spPr>
            <a:xfrm>
              <a:off x="2325957" y="2344366"/>
              <a:ext cx="490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E6A97-C01E-8122-F894-30398DAD1C5C}"/>
                </a:ext>
              </a:extLst>
            </p:cNvPr>
            <p:cNvCxnSpPr/>
            <p:nvPr/>
          </p:nvCxnSpPr>
          <p:spPr>
            <a:xfrm flipH="1">
              <a:off x="2396038" y="2597285"/>
              <a:ext cx="175098" cy="17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481DAF-8443-0941-56DE-C251932C24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1135" y="2589503"/>
              <a:ext cx="214740" cy="162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81E1FE-E094-274A-17B6-829439C48C30}"/>
              </a:ext>
            </a:extLst>
          </p:cNvPr>
          <p:cNvSpPr/>
          <p:nvPr/>
        </p:nvSpPr>
        <p:spPr>
          <a:xfrm>
            <a:off x="5427191" y="2917540"/>
            <a:ext cx="1517515" cy="394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C9649A-8D78-1EC5-91B2-1D31F31E63E7}"/>
              </a:ext>
            </a:extLst>
          </p:cNvPr>
          <p:cNvSpPr/>
          <p:nvPr/>
        </p:nvSpPr>
        <p:spPr>
          <a:xfrm>
            <a:off x="5422488" y="3912695"/>
            <a:ext cx="1517515" cy="394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5A749D-A913-CE3E-946E-5F47D2380EDA}"/>
              </a:ext>
            </a:extLst>
          </p:cNvPr>
          <p:cNvSpPr/>
          <p:nvPr/>
        </p:nvSpPr>
        <p:spPr>
          <a:xfrm>
            <a:off x="5054697" y="588166"/>
            <a:ext cx="2247090" cy="4419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Thông Tin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BEF106-404F-5732-E3B9-504815153661}"/>
              </a:ext>
            </a:extLst>
          </p:cNvPr>
          <p:cNvSpPr/>
          <p:nvPr/>
        </p:nvSpPr>
        <p:spPr>
          <a:xfrm>
            <a:off x="5341051" y="4811430"/>
            <a:ext cx="1679644" cy="4665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C55D0B-51C8-A2DD-3B91-2001EEF6968E}"/>
              </a:ext>
            </a:extLst>
          </p:cNvPr>
          <p:cNvSpPr/>
          <p:nvPr/>
        </p:nvSpPr>
        <p:spPr>
          <a:xfrm>
            <a:off x="1160532" y="3486809"/>
            <a:ext cx="1771577" cy="3616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F99341-5A92-54E7-E4EC-AD21FC029B2F}"/>
              </a:ext>
            </a:extLst>
          </p:cNvPr>
          <p:cNvGrpSpPr/>
          <p:nvPr/>
        </p:nvGrpSpPr>
        <p:grpSpPr>
          <a:xfrm>
            <a:off x="9959287" y="2657265"/>
            <a:ext cx="443490" cy="770645"/>
            <a:chOff x="2325957" y="1828800"/>
            <a:chExt cx="490358" cy="94358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DBEE86-1CBA-13F1-5BA9-EDD785F6CC85}"/>
                </a:ext>
              </a:extLst>
            </p:cNvPr>
            <p:cNvSpPr/>
            <p:nvPr/>
          </p:nvSpPr>
          <p:spPr>
            <a:xfrm>
              <a:off x="2369574" y="1828800"/>
              <a:ext cx="403123" cy="3736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705541-8D85-6A26-97BC-4F8BE5460985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2571136" y="2202426"/>
              <a:ext cx="0" cy="394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9A38E8-9354-788F-D4D6-DAA58845A920}"/>
                </a:ext>
              </a:extLst>
            </p:cNvPr>
            <p:cNvCxnSpPr/>
            <p:nvPr/>
          </p:nvCxnSpPr>
          <p:spPr>
            <a:xfrm>
              <a:off x="2325957" y="2344366"/>
              <a:ext cx="490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C2390F-241F-43B6-A888-5367047EE80C}"/>
                </a:ext>
              </a:extLst>
            </p:cNvPr>
            <p:cNvCxnSpPr/>
            <p:nvPr/>
          </p:nvCxnSpPr>
          <p:spPr>
            <a:xfrm flipH="1">
              <a:off x="2396038" y="2597285"/>
              <a:ext cx="175098" cy="17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FA008F-2732-F42B-38F7-E52527C01D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1135" y="2589503"/>
              <a:ext cx="214740" cy="162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6A7B3C-BD9D-2E98-723F-D5DEDC4828CA}"/>
              </a:ext>
            </a:extLst>
          </p:cNvPr>
          <p:cNvSpPr/>
          <p:nvPr/>
        </p:nvSpPr>
        <p:spPr>
          <a:xfrm>
            <a:off x="9295244" y="3543471"/>
            <a:ext cx="1771577" cy="3692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E98194-55AC-13A7-8FEE-84AC3E4A6CF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703827" y="3024571"/>
            <a:ext cx="2723364" cy="90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850BA0-4F8B-23C2-A79D-FF400A75A81A}"/>
              </a:ext>
            </a:extLst>
          </p:cNvPr>
          <p:cNvCxnSpPr>
            <a:cxnSpLocks/>
            <a:stCxn id="18" idx="0"/>
            <a:endCxn id="71" idx="2"/>
          </p:cNvCxnSpPr>
          <p:nvPr/>
        </p:nvCxnSpPr>
        <p:spPr>
          <a:xfrm flipV="1">
            <a:off x="6185949" y="2182282"/>
            <a:ext cx="0" cy="7352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1DB97B-C59C-A558-D7FB-279EEE3B6EB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81246" y="3312399"/>
            <a:ext cx="4703" cy="6002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B38A7-8C28-32B8-BAC2-5E015E99880E}"/>
              </a:ext>
            </a:extLst>
          </p:cNvPr>
          <p:cNvCxnSpPr>
            <a:cxnSpLocks/>
          </p:cNvCxnSpPr>
          <p:nvPr/>
        </p:nvCxnSpPr>
        <p:spPr>
          <a:xfrm>
            <a:off x="2744336" y="3024571"/>
            <a:ext cx="2637643" cy="1893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64461F-5D85-30C2-E126-AB3D8A5A017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85949" y="2815173"/>
            <a:ext cx="0" cy="102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46FCE1-5968-7722-08F5-D5DDF07D813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81246" y="3818030"/>
            <a:ext cx="0" cy="946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A14381-177F-3061-3E2B-EA6A41E7E5B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944706" y="3114970"/>
            <a:ext cx="2493677" cy="39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4DDCA4D-78F2-8FBC-BD52-AE4A9662D94B}"/>
              </a:ext>
            </a:extLst>
          </p:cNvPr>
          <p:cNvSpPr/>
          <p:nvPr/>
        </p:nvSpPr>
        <p:spPr>
          <a:xfrm rot="5400000">
            <a:off x="5983498" y="671301"/>
            <a:ext cx="225003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1C21F4-78B7-C916-AC7E-34F94B4F28D1}"/>
              </a:ext>
            </a:extLst>
          </p:cNvPr>
          <p:cNvSpPr/>
          <p:nvPr/>
        </p:nvSpPr>
        <p:spPr>
          <a:xfrm>
            <a:off x="5062403" y="1740295"/>
            <a:ext cx="2247091" cy="4419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384409-765A-9331-D8E1-E81858C75ADA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2726121" y="1961289"/>
            <a:ext cx="2336282" cy="1063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9A6301-90D5-4806-7857-55C9C33823DB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flipH="1" flipV="1">
            <a:off x="6178242" y="1030153"/>
            <a:ext cx="7707" cy="71014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47000D1-52A9-638D-7DA5-787D114270D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185948" y="1651449"/>
            <a:ext cx="1" cy="888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F665BAE-C01D-7638-9F88-E989AE7EE57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301787" y="809160"/>
            <a:ext cx="2136596" cy="234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73C9B-1A95-901D-D6E3-0CEA32D68E93}"/>
              </a:ext>
            </a:extLst>
          </p:cNvPr>
          <p:cNvGrpSpPr/>
          <p:nvPr/>
        </p:nvGrpSpPr>
        <p:grpSpPr>
          <a:xfrm>
            <a:off x="1754308" y="4539428"/>
            <a:ext cx="443490" cy="770645"/>
            <a:chOff x="2325957" y="1828800"/>
            <a:chExt cx="490358" cy="943583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38C0CE3-619F-670B-8CF2-C24429254F08}"/>
                </a:ext>
              </a:extLst>
            </p:cNvPr>
            <p:cNvSpPr/>
            <p:nvPr/>
          </p:nvSpPr>
          <p:spPr>
            <a:xfrm>
              <a:off x="2369574" y="1828800"/>
              <a:ext cx="403123" cy="373626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BCBA749-4947-7A80-7F93-2B666C6204CA}"/>
                </a:ext>
              </a:extLst>
            </p:cNvPr>
            <p:cNvCxnSpPr>
              <a:cxnSpLocks/>
              <a:stCxn id="153" idx="4"/>
            </p:cNvCxnSpPr>
            <p:nvPr/>
          </p:nvCxnSpPr>
          <p:spPr>
            <a:xfrm>
              <a:off x="2571136" y="2202426"/>
              <a:ext cx="0" cy="3948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76FC2C1-B55C-A078-F912-8CDC61C5DED2}"/>
                </a:ext>
              </a:extLst>
            </p:cNvPr>
            <p:cNvCxnSpPr/>
            <p:nvPr/>
          </p:nvCxnSpPr>
          <p:spPr>
            <a:xfrm>
              <a:off x="2325957" y="2344366"/>
              <a:ext cx="490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C95705-F912-1331-8753-C53B340C3600}"/>
                </a:ext>
              </a:extLst>
            </p:cNvPr>
            <p:cNvCxnSpPr/>
            <p:nvPr/>
          </p:nvCxnSpPr>
          <p:spPr>
            <a:xfrm flipH="1">
              <a:off x="2396038" y="2597285"/>
              <a:ext cx="175098" cy="175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8E8A6A-2912-D90B-E800-39BE484C1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1135" y="2589503"/>
              <a:ext cx="214740" cy="162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E186A8AC-6623-349D-9434-D6A525B29115}"/>
              </a:ext>
            </a:extLst>
          </p:cNvPr>
          <p:cNvSpPr/>
          <p:nvPr/>
        </p:nvSpPr>
        <p:spPr>
          <a:xfrm>
            <a:off x="1090265" y="5425634"/>
            <a:ext cx="1771577" cy="36922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ED7DD76-1CDB-B140-773D-5471B38E0540}"/>
              </a:ext>
            </a:extLst>
          </p:cNvPr>
          <p:cNvCxnSpPr>
            <a:cxnSpLocks/>
          </p:cNvCxnSpPr>
          <p:nvPr/>
        </p:nvCxnSpPr>
        <p:spPr>
          <a:xfrm flipV="1">
            <a:off x="2882096" y="3284904"/>
            <a:ext cx="2650603" cy="1750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E23FE67-AE75-A1EE-0E98-545B352192E4}"/>
              </a:ext>
            </a:extLst>
          </p:cNvPr>
          <p:cNvCxnSpPr>
            <a:cxnSpLocks/>
          </p:cNvCxnSpPr>
          <p:nvPr/>
        </p:nvCxnSpPr>
        <p:spPr>
          <a:xfrm>
            <a:off x="2886544" y="5050457"/>
            <a:ext cx="2454507" cy="33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782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 descr="animation eating GIF by Pusheen">
            <a:extLst>
              <a:ext uri="{FF2B5EF4-FFF2-40B4-BE49-F238E27FC236}">
                <a16:creationId xmlns:a16="http://schemas.microsoft.com/office/drawing/2014/main" id="{4B05082B-AD7E-7B5A-B4CE-999073D6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5" y="643467"/>
            <a:ext cx="92851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6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2023-03-21T17:02:17Z</dcterms:created>
  <dcterms:modified xsi:type="dcterms:W3CDTF">2023-03-21T18:14:38Z</dcterms:modified>
</cp:coreProperties>
</file>