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2" r:id="rId6"/>
    <p:sldId id="297" r:id="rId7"/>
    <p:sldId id="268" r:id="rId8"/>
    <p:sldId id="298" r:id="rId9"/>
    <p:sldId id="264" r:id="rId10"/>
    <p:sldId id="299" r:id="rId11"/>
    <p:sldId id="278" r:id="rId12"/>
  </p:sldIdLst>
  <p:sldSz cx="9144000" cy="5143500" type="screen16x9"/>
  <p:notesSz cx="6858000" cy="9144000"/>
  <p:embeddedFontLst>
    <p:embeddedFont>
      <p:font typeface="Share Tech" charset="0"/>
      <p:regular r:id="rId14"/>
    </p:embeddedFont>
    <p:embeddedFont>
      <p:font typeface="Maven Pro" charset="0"/>
      <p:regular r:id="rId15"/>
      <p:bold r:id="rId16"/>
    </p:embeddedFont>
    <p:embeddedFont>
      <p:font typeface="Advent Pro SemiBold" charset="0"/>
      <p:regular r:id="rId17"/>
      <p:bold r:id="rId18"/>
    </p:embeddedFont>
    <p:embeddedFont>
      <p:font typeface="Fira Sans Extra Condensed Medium" charset="0"/>
      <p:regular r:id="rId19"/>
      <p:bold r:id="rId20"/>
      <p:italic r:id="rId21"/>
      <p:boldItalic r:id="rId22"/>
    </p:embeddedFont>
    <p:embeddedFont>
      <p:font typeface="Fira Sans Condensed Medium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D500068-D1C6-46E1-8D3D-0C108EDAE846}">
  <a:tblStyle styleId="{6D500068-D1C6-46E1-8D3D-0C108EDAE8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35347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9" r:id="rId6"/>
    <p:sldLayoutId id="2147483663" r:id="rId7"/>
    <p:sldLayoutId id="2147483665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4020958" y="3458331"/>
            <a:ext cx="4212646" cy="95613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Students: Hoang Vu Da Quynh 19IT6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              Thai Thi Thu Xuan     19IT5</a:t>
            </a:r>
          </a:p>
          <a:p>
            <a:pPr marL="0" lvl="0" indent="0" algn="l"/>
            <a:r>
              <a:rPr lang="en" dirty="0" smtClean="0"/>
              <a:t>Instructor: </a:t>
            </a:r>
            <a:r>
              <a:rPr lang="en-US" dirty="0"/>
              <a:t>M.Sc</a:t>
            </a:r>
            <a:r>
              <a:rPr lang="en-US" dirty="0" smtClean="0"/>
              <a:t>. Nguyen </a:t>
            </a:r>
            <a:r>
              <a:rPr lang="en-US" dirty="0" err="1" smtClean="0"/>
              <a:t>Thanh</a:t>
            </a:r>
            <a:r>
              <a:rPr lang="en-US" dirty="0" smtClean="0"/>
              <a:t> Cam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05300" y="1185393"/>
            <a:ext cx="8534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BUILD A PROGRAM TO SHARE PRINTERS ON NETWORK</a:t>
            </a:r>
            <a:endParaRPr lang="en-US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PRINT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71550"/>
            <a:ext cx="4288752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4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914400" y="1830075"/>
            <a:ext cx="68580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THANKS </a:t>
            </a:r>
            <a:r>
              <a:rPr lang="en-US" dirty="0" smtClean="0"/>
              <a:t>FOR YOUR LISTENING</a:t>
            </a:r>
            <a:endParaRPr lang="en-US"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490150" y="3943350"/>
            <a:ext cx="4309000" cy="6765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Do you have any questions?</a:t>
            </a:r>
            <a:endParaRPr sz="24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75" name="Google Shape;1375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Google Shape;1378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9" name="Google Shape;1379;p4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1380" name="Google Shape;1380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PROGRAM INTERFACE</a:t>
            </a:r>
            <a:endParaRPr lang="en-US"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Program interface and functions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733800" y="3409950"/>
            <a:ext cx="230556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THEORETICAL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BASIS</a:t>
            </a:r>
            <a:endParaRPr lang="en-US"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199750" y="318135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9771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General Introduction To The Topic</a:t>
            </a:r>
            <a:endParaRPr lang="en-US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774968" y="3867150"/>
            <a:ext cx="17556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Analyze the operating principle of the program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09600" y="1497682"/>
            <a:ext cx="3800775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In the daily work of office workers, they often have to print a lot of different documents for meetings or customer contact, but each office usually has only 1 printer. Therefore, each printing will be very time consuming, especially if you have to print in large quantities.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SOLUTIONS</a:t>
            </a:r>
            <a:endParaRPr sz="300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5181600" y="2343150"/>
            <a:ext cx="3505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/>
              <a:t>BUILD A PROGRAM TO SHARE PRINTERS ON NETWORK</a:t>
            </a:r>
            <a:endParaRPr sz="2400" b="1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334000" y="2848407"/>
            <a:ext cx="33528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dirty="0"/>
          </a:p>
          <a:p>
            <a:pPr marL="0" lvl="0" indent="0" algn="just"/>
            <a:r>
              <a:rPr lang="en-US" dirty="0"/>
              <a:t>A java program, to share printers over LAN so that all employees can share, is programmed according to the client - server model.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57745"/>
            <a:ext cx="4019550" cy="3019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THEORETICAL BASIS</a:t>
            </a:r>
            <a:endParaRPr dirty="0"/>
          </a:p>
        </p:txBody>
      </p:sp>
      <p:pic>
        <p:nvPicPr>
          <p:cNvPr id="27" name="Picture 2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418" y="971550"/>
            <a:ext cx="4495800" cy="34640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21082" y="462094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ts val="3600"/>
            </a:pPr>
            <a:r>
              <a:rPr lang="en-US" sz="18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TCP/IP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THEORETICAL BASIS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421082" y="462094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ts val="3600"/>
            </a:pPr>
            <a:r>
              <a:rPr lang="en-US" sz="1800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Client/Server </a:t>
            </a:r>
            <a:r>
              <a:rPr lang="en-US" sz="18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model</a:t>
            </a:r>
            <a:endParaRPr lang="en-US" sz="18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91" y="1200150"/>
            <a:ext cx="5533708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6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PROGRAM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INTERFACE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SERVER</a:t>
            </a:r>
            <a:endParaRPr dirty="0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23950"/>
            <a:ext cx="6781800" cy="359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1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CLIENT</a:t>
            </a:r>
            <a:endParaRPr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71550"/>
            <a:ext cx="6206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167</Words>
  <Application>Microsoft Office PowerPoint</Application>
  <PresentationFormat>On-screen Show (16:9)</PresentationFormat>
  <Paragraphs>30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Share Tech</vt:lpstr>
      <vt:lpstr>Maven Pro</vt:lpstr>
      <vt:lpstr>Advent Pro SemiBold</vt:lpstr>
      <vt:lpstr>Fira Sans Extra Condensed Medium</vt:lpstr>
      <vt:lpstr>Fira Sans Condensed Medium</vt:lpstr>
      <vt:lpstr>Data Science Consulting by Slidesgo</vt:lpstr>
      <vt:lpstr>BUILD A PROGRAM TO SHARE PRINTERS ON NETWORK</vt:lpstr>
      <vt:lpstr>PROGRAM INTERFACE</vt:lpstr>
      <vt:lpstr>PROBLEM</vt:lpstr>
      <vt:lpstr>OUR SOLUTIONS</vt:lpstr>
      <vt:lpstr>THEORETICAL BASIS</vt:lpstr>
      <vt:lpstr>THEORETICAL BASIS</vt:lpstr>
      <vt:lpstr>PROGRAM INTERFACE</vt:lpstr>
      <vt:lpstr>SERVER</vt:lpstr>
      <vt:lpstr>CLIENT</vt:lpstr>
      <vt:lpstr>PRINT</vt:lpstr>
      <vt:lpstr>THANKS FOR YOUR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PROGRAM TO SHARE PRINTERS ON NETWORK</dc:title>
  <dc:creator>Hoàng Vũ Dạ Quỳnh</dc:creator>
  <cp:lastModifiedBy>Admin</cp:lastModifiedBy>
  <cp:revision>13</cp:revision>
  <dcterms:modified xsi:type="dcterms:W3CDTF">2021-11-15T04:39:31Z</dcterms:modified>
</cp:coreProperties>
</file>