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63" r:id="rId3"/>
    <p:sldId id="257" r:id="rId4"/>
    <p:sldId id="260" r:id="rId5"/>
    <p:sldId id="261" r:id="rId6"/>
    <p:sldId id="258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/>
    <p:restoredTop sz="94601"/>
  </p:normalViewPr>
  <p:slideViewPr>
    <p:cSldViewPr snapToGrid="0" snapToObjects="1">
      <p:cViewPr varScale="1">
        <p:scale>
          <a:sx n="135" d="100"/>
          <a:sy n="135" d="100"/>
        </p:scale>
        <p:origin x="2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895546"/>
            <a:ext cx="7315200" cy="36581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EDLD610</a:t>
            </a:r>
            <a:br>
              <a:rPr lang="en-US" dirty="0" smtClean="0"/>
            </a:br>
            <a:r>
              <a:rPr lang="en-US" dirty="0" smtClean="0"/>
              <a:t>Final Project presentation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Multilateral Environmental </a:t>
            </a:r>
            <a:r>
              <a:rPr lang="en-US" dirty="0" smtClean="0"/>
              <a:t>Agreement </a:t>
            </a:r>
            <a:r>
              <a:rPr lang="en-US" dirty="0" smtClean="0"/>
              <a:t>1857 - 2016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Thuy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3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20" y="4297618"/>
            <a:ext cx="3803004" cy="23078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62" y="443058"/>
            <a:ext cx="3298862" cy="37596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0872"/>
            <a:ext cx="6257001" cy="33340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83"/>
            <a:ext cx="6915215" cy="290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65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number of agreements over time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00" y="863600"/>
            <a:ext cx="5780857" cy="5780857"/>
          </a:xfrm>
        </p:spPr>
      </p:pic>
    </p:spTree>
    <p:extLst>
      <p:ext uri="{BB962C8B-B14F-4D97-AF65-F5344CB8AC3E}">
        <p14:creationId xmlns:p14="http://schemas.microsoft.com/office/powerpoint/2010/main" val="207257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type of agreements over time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00" y="863600"/>
            <a:ext cx="5121275" cy="5121275"/>
          </a:xfrm>
        </p:spPr>
      </p:pic>
    </p:spTree>
    <p:extLst>
      <p:ext uri="{BB962C8B-B14F-4D97-AF65-F5344CB8AC3E}">
        <p14:creationId xmlns:p14="http://schemas.microsoft.com/office/powerpoint/2010/main" val="205076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type of agreements over time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00" y="863600"/>
            <a:ext cx="5121275" cy="5121275"/>
          </a:xfrm>
        </p:spPr>
      </p:pic>
    </p:spTree>
    <p:extLst>
      <p:ext uri="{BB962C8B-B14F-4D97-AF65-F5344CB8AC3E}">
        <p14:creationId xmlns:p14="http://schemas.microsoft.com/office/powerpoint/2010/main" val="1817637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type of agreements over time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00" y="863600"/>
            <a:ext cx="5121275" cy="5121275"/>
          </a:xfrm>
        </p:spPr>
      </p:pic>
    </p:spTree>
    <p:extLst>
      <p:ext uri="{BB962C8B-B14F-4D97-AF65-F5344CB8AC3E}">
        <p14:creationId xmlns:p14="http://schemas.microsoft.com/office/powerpoint/2010/main" val="116217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of subjects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00" y="863600"/>
            <a:ext cx="5121275" cy="5121275"/>
          </a:xfrm>
        </p:spPr>
      </p:pic>
    </p:spTree>
    <p:extLst>
      <p:ext uri="{BB962C8B-B14F-4D97-AF65-F5344CB8AC3E}">
        <p14:creationId xmlns:p14="http://schemas.microsoft.com/office/powerpoint/2010/main" val="906686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break in time period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mr-IN" sz="1400" dirty="0" err="1" smtClean="0"/>
              <a:t>geom_text</a:t>
            </a:r>
            <a:r>
              <a:rPr lang="mr-IN" sz="1400" dirty="0" smtClean="0"/>
              <a:t>(</a:t>
            </a:r>
            <a:r>
              <a:rPr lang="mr-IN" sz="1400" dirty="0" err="1" smtClean="0"/>
              <a:t>nudge_y</a:t>
            </a:r>
            <a:r>
              <a:rPr lang="mr-IN" sz="1400" dirty="0" smtClean="0"/>
              <a:t> </a:t>
            </a:r>
            <a:r>
              <a:rPr lang="mr-IN" sz="1400" dirty="0"/>
              <a:t>= -1,             </a:t>
            </a:r>
            <a:r>
              <a:rPr lang="mr-IN" sz="1400" dirty="0" err="1"/>
              <a:t>size</a:t>
            </a:r>
            <a:r>
              <a:rPr lang="mr-IN" sz="1400" dirty="0"/>
              <a:t> = </a:t>
            </a:r>
            <a:r>
              <a:rPr lang="mr-IN" sz="1400" dirty="0" smtClean="0"/>
              <a:t>2</a:t>
            </a:r>
            <a:r>
              <a:rPr lang="en-US" sz="1400" dirty="0" smtClean="0"/>
              <a:t>)</a:t>
            </a:r>
            <a:br>
              <a:rPr lang="en-US" sz="1400" dirty="0" smtClean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patchwork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color!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Changes of type of subjects (Manually done</a:t>
            </a:r>
            <a:r>
              <a:rPr lang="en-US" sz="1400" dirty="0" smtClean="0"/>
              <a:t>)  and number of each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062" y="863600"/>
            <a:ext cx="5844913" cy="5844913"/>
          </a:xfrm>
        </p:spPr>
      </p:pic>
    </p:spTree>
    <p:extLst>
      <p:ext uri="{BB962C8B-B14F-4D97-AF65-F5344CB8AC3E}">
        <p14:creationId xmlns:p14="http://schemas.microsoft.com/office/powerpoint/2010/main" val="123397466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</TotalTime>
  <Words>34</Words>
  <Application>Microsoft Macintosh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Corbel</vt:lpstr>
      <vt:lpstr>Mangal</vt:lpstr>
      <vt:lpstr>Wingdings 2</vt:lpstr>
      <vt:lpstr>Frame</vt:lpstr>
      <vt:lpstr>EDLD610 Final Project presentation  Multilateral Environmental Agreement 1857 - 2016 </vt:lpstr>
      <vt:lpstr>PowerPoint Presentation</vt:lpstr>
      <vt:lpstr>Change in number of agreements over time</vt:lpstr>
      <vt:lpstr>Change in type of agreements over time</vt:lpstr>
      <vt:lpstr>Change in type of agreements over time</vt:lpstr>
      <vt:lpstr>Change in type of agreements over time</vt:lpstr>
      <vt:lpstr>Change of subjects</vt:lpstr>
      <vt:lpstr> break in time period  geom_text(nudge_y = -1,             size = 2)   patchwork   color!  Changes of type of subjects (Manually done)  and number of each 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EDLD610 Final Project presentation  Multilateral Environmental Treaties 1857 - 2016 </dc:title>
  <dc:creator>Microsoft Office User</dc:creator>
  <cp:lastModifiedBy>Microsoft Office User</cp:lastModifiedBy>
  <cp:revision>9</cp:revision>
  <dcterms:created xsi:type="dcterms:W3CDTF">2020-03-11T14:07:19Z</dcterms:created>
  <dcterms:modified xsi:type="dcterms:W3CDTF">2020-03-11T14:55:00Z</dcterms:modified>
</cp:coreProperties>
</file>