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5" r:id="rId6"/>
    <p:sldId id="262" r:id="rId7"/>
    <p:sldId id="260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BEFDB-E12A-40B2-9FE7-9F1E7CC86016}" type="doc">
      <dgm:prSet loTypeId="urn:microsoft.com/office/officeart/2005/8/layout/hierarchy2" loCatId="hierarchy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95222AC-8F58-4FAD-8A20-D187D567D6B5}">
      <dgm:prSet phldrT="[Text]"/>
      <dgm:spPr/>
      <dgm:t>
        <a:bodyPr/>
        <a:lstStyle/>
        <a:p>
          <a:r>
            <a:rPr lang="en-US" b="1" dirty="0" err="1"/>
            <a:t>Đăng</a:t>
          </a:r>
          <a:r>
            <a:rPr lang="en-US" b="1" dirty="0"/>
            <a:t> </a:t>
          </a:r>
          <a:r>
            <a:rPr lang="en-US" b="1" dirty="0" err="1"/>
            <a:t>nhập</a:t>
          </a:r>
          <a:endParaRPr lang="en-US" b="1" dirty="0"/>
        </a:p>
      </dgm:t>
    </dgm:pt>
    <dgm:pt modelId="{AB7DE3F4-AE43-46CD-808A-9BC28AF31F32}" type="parTrans" cxnId="{C9E9CF34-4EF8-4065-B193-82835C7FEDAC}">
      <dgm:prSet/>
      <dgm:spPr/>
      <dgm:t>
        <a:bodyPr/>
        <a:lstStyle/>
        <a:p>
          <a:endParaRPr lang="en-US" b="1"/>
        </a:p>
      </dgm:t>
    </dgm:pt>
    <dgm:pt modelId="{36A13495-5E14-4F97-89A9-66B08B377888}" type="sibTrans" cxnId="{C9E9CF34-4EF8-4065-B193-82835C7FEDAC}">
      <dgm:prSet/>
      <dgm:spPr/>
      <dgm:t>
        <a:bodyPr/>
        <a:lstStyle/>
        <a:p>
          <a:endParaRPr lang="en-US" b="1"/>
        </a:p>
      </dgm:t>
    </dgm:pt>
    <dgm:pt modelId="{C8F741A5-B108-44E5-B67F-3B174AAFEDCD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/>
            <a:t>Giáo</a:t>
          </a:r>
          <a:r>
            <a:rPr lang="en-US" b="1" dirty="0"/>
            <a:t> </a:t>
          </a:r>
          <a:r>
            <a:rPr lang="en-US" b="1" dirty="0" err="1"/>
            <a:t>viên</a:t>
          </a:r>
          <a:endParaRPr lang="en-US" b="1" dirty="0"/>
        </a:p>
      </dgm:t>
    </dgm:pt>
    <dgm:pt modelId="{2F80E45B-2688-41FA-83A5-906EB0A332D1}" type="parTrans" cxnId="{79DDC315-8C60-42C3-BA75-1CAA9B9E12F1}">
      <dgm:prSet/>
      <dgm:spPr/>
      <dgm:t>
        <a:bodyPr/>
        <a:lstStyle/>
        <a:p>
          <a:endParaRPr lang="en-US" b="1"/>
        </a:p>
      </dgm:t>
    </dgm:pt>
    <dgm:pt modelId="{2F0F91AD-6720-42A6-AD64-D4C5C3ECBB15}" type="sibTrans" cxnId="{79DDC315-8C60-42C3-BA75-1CAA9B9E12F1}">
      <dgm:prSet/>
      <dgm:spPr/>
      <dgm:t>
        <a:bodyPr/>
        <a:lstStyle/>
        <a:p>
          <a:endParaRPr lang="en-US" b="1"/>
        </a:p>
      </dgm:t>
    </dgm:pt>
    <dgm:pt modelId="{EFEA9303-DA90-44E7-9B2D-1B1706FBF867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/>
            <a:t>Tạo</a:t>
          </a:r>
          <a:r>
            <a:rPr lang="en-US" b="1" dirty="0"/>
            <a:t> </a:t>
          </a:r>
          <a:r>
            <a:rPr lang="en-US" b="1" dirty="0" err="1"/>
            <a:t>đề</a:t>
          </a:r>
          <a:r>
            <a:rPr lang="en-US" b="1" dirty="0"/>
            <a:t> </a:t>
          </a:r>
          <a:r>
            <a:rPr lang="en-US" b="1" dirty="0" err="1"/>
            <a:t>thi</a:t>
          </a:r>
          <a:endParaRPr lang="en-US" b="1" dirty="0"/>
        </a:p>
      </dgm:t>
    </dgm:pt>
    <dgm:pt modelId="{7BC710D8-A52A-4D96-BF1D-4F731AC882C2}" type="parTrans" cxnId="{D2D02E3A-D907-484C-9589-1973A7CD9043}">
      <dgm:prSet/>
      <dgm:spPr/>
      <dgm:t>
        <a:bodyPr/>
        <a:lstStyle/>
        <a:p>
          <a:endParaRPr lang="en-US" b="1"/>
        </a:p>
      </dgm:t>
    </dgm:pt>
    <dgm:pt modelId="{FBA36807-5313-4319-8FEC-F43A12AF2CAB}" type="sibTrans" cxnId="{D2D02E3A-D907-484C-9589-1973A7CD9043}">
      <dgm:prSet/>
      <dgm:spPr/>
      <dgm:t>
        <a:bodyPr/>
        <a:lstStyle/>
        <a:p>
          <a:endParaRPr lang="en-US" b="1"/>
        </a:p>
      </dgm:t>
    </dgm:pt>
    <dgm:pt modelId="{CA7E4DB9-997D-4D8F-906F-07E8616B66F4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/>
            <a:t>Chỉnh</a:t>
          </a:r>
          <a:r>
            <a:rPr lang="en-US" b="1" dirty="0"/>
            <a:t> </a:t>
          </a:r>
          <a:r>
            <a:rPr lang="en-US" b="1" dirty="0" err="1"/>
            <a:t>sửa</a:t>
          </a:r>
          <a:r>
            <a:rPr lang="en-US" b="1" dirty="0"/>
            <a:t> </a:t>
          </a:r>
          <a:r>
            <a:rPr lang="en-US" b="1" dirty="0" err="1"/>
            <a:t>Đề</a:t>
          </a:r>
          <a:endParaRPr lang="en-US" b="1" dirty="0"/>
        </a:p>
      </dgm:t>
    </dgm:pt>
    <dgm:pt modelId="{2D16E26D-FE53-4824-AC84-FB8EB00AD8E1}" type="parTrans" cxnId="{122DE5C9-2313-4D7C-9C97-DA7133EB4861}">
      <dgm:prSet/>
      <dgm:spPr/>
      <dgm:t>
        <a:bodyPr/>
        <a:lstStyle/>
        <a:p>
          <a:endParaRPr lang="en-US" b="1"/>
        </a:p>
      </dgm:t>
    </dgm:pt>
    <dgm:pt modelId="{F50C6630-E1ED-4B54-A4C5-0440DEEB5054}" type="sibTrans" cxnId="{122DE5C9-2313-4D7C-9C97-DA7133EB4861}">
      <dgm:prSet/>
      <dgm:spPr/>
      <dgm:t>
        <a:bodyPr/>
        <a:lstStyle/>
        <a:p>
          <a:endParaRPr lang="en-US" b="1"/>
        </a:p>
      </dgm:t>
    </dgm:pt>
    <dgm:pt modelId="{949451DC-993B-4193-9F08-8EF30ED9251D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 err="1">
              <a:solidFill>
                <a:srgbClr val="002060"/>
              </a:solidFill>
            </a:rPr>
            <a:t>Học</a:t>
          </a:r>
          <a:r>
            <a:rPr lang="en-US" b="1" dirty="0">
              <a:solidFill>
                <a:srgbClr val="002060"/>
              </a:solidFill>
            </a:rPr>
            <a:t> </a:t>
          </a:r>
          <a:r>
            <a:rPr lang="en-US" b="1" dirty="0" err="1">
              <a:solidFill>
                <a:srgbClr val="002060"/>
              </a:solidFill>
            </a:rPr>
            <a:t>sinh</a:t>
          </a:r>
          <a:endParaRPr lang="en-US" b="1" dirty="0">
            <a:solidFill>
              <a:srgbClr val="002060"/>
            </a:solidFill>
          </a:endParaRPr>
        </a:p>
      </dgm:t>
    </dgm:pt>
    <dgm:pt modelId="{4F9B8FCC-EDE4-4FBA-8DF8-74BBAB0C2D7C}" type="parTrans" cxnId="{F673305A-3623-46B0-A542-AF8B1D5AC50E}">
      <dgm:prSet/>
      <dgm:spPr/>
      <dgm:t>
        <a:bodyPr/>
        <a:lstStyle/>
        <a:p>
          <a:endParaRPr lang="en-US" b="1"/>
        </a:p>
      </dgm:t>
    </dgm:pt>
    <dgm:pt modelId="{2D8D1A56-1CCA-4CBE-8BD6-C777B05A5CBF}" type="sibTrans" cxnId="{F673305A-3623-46B0-A542-AF8B1D5AC50E}">
      <dgm:prSet/>
      <dgm:spPr/>
      <dgm:t>
        <a:bodyPr/>
        <a:lstStyle/>
        <a:p>
          <a:endParaRPr lang="en-US" b="1"/>
        </a:p>
      </dgm:t>
    </dgm:pt>
    <dgm:pt modelId="{3C03D707-9DC1-48CD-B989-92373B1F79D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 err="1">
              <a:solidFill>
                <a:srgbClr val="002060"/>
              </a:solidFill>
            </a:rPr>
            <a:t>Chọn</a:t>
          </a:r>
          <a:r>
            <a:rPr lang="en-US" b="1" dirty="0">
              <a:solidFill>
                <a:srgbClr val="002060"/>
              </a:solidFill>
            </a:rPr>
            <a:t> </a:t>
          </a:r>
          <a:r>
            <a:rPr lang="en-US" b="1" dirty="0" err="1">
              <a:solidFill>
                <a:srgbClr val="002060"/>
              </a:solidFill>
            </a:rPr>
            <a:t>bài</a:t>
          </a:r>
          <a:r>
            <a:rPr lang="en-US" b="1" dirty="0">
              <a:solidFill>
                <a:srgbClr val="002060"/>
              </a:solidFill>
            </a:rPr>
            <a:t> </a:t>
          </a:r>
          <a:r>
            <a:rPr lang="en-US" b="1" dirty="0" err="1">
              <a:solidFill>
                <a:srgbClr val="002060"/>
              </a:solidFill>
            </a:rPr>
            <a:t>thi</a:t>
          </a:r>
          <a:endParaRPr lang="en-US" b="1" dirty="0">
            <a:solidFill>
              <a:srgbClr val="002060"/>
            </a:solidFill>
          </a:endParaRPr>
        </a:p>
      </dgm:t>
    </dgm:pt>
    <dgm:pt modelId="{F8113E1C-CBA4-45DA-9411-0377A1FB167C}" type="parTrans" cxnId="{F172D4D5-09F2-497A-B6A3-5E3F93767E03}">
      <dgm:prSet/>
      <dgm:spPr/>
      <dgm:t>
        <a:bodyPr/>
        <a:lstStyle/>
        <a:p>
          <a:endParaRPr lang="en-US" b="1"/>
        </a:p>
      </dgm:t>
    </dgm:pt>
    <dgm:pt modelId="{06128445-32F5-476C-BFA1-037D21EC14E4}" type="sibTrans" cxnId="{F172D4D5-09F2-497A-B6A3-5E3F93767E03}">
      <dgm:prSet/>
      <dgm:spPr/>
      <dgm:t>
        <a:bodyPr/>
        <a:lstStyle/>
        <a:p>
          <a:endParaRPr lang="en-US" b="1"/>
        </a:p>
      </dgm:t>
    </dgm:pt>
    <dgm:pt modelId="{E6391F9C-4591-442A-84CD-A6CC4838EBE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 err="1">
              <a:solidFill>
                <a:srgbClr val="002060"/>
              </a:solidFill>
            </a:rPr>
            <a:t>Làm</a:t>
          </a:r>
          <a:r>
            <a:rPr lang="en-US" b="1" dirty="0">
              <a:solidFill>
                <a:srgbClr val="002060"/>
              </a:solidFill>
            </a:rPr>
            <a:t> </a:t>
          </a:r>
          <a:r>
            <a:rPr lang="en-US" b="1" dirty="0" err="1">
              <a:solidFill>
                <a:srgbClr val="002060"/>
              </a:solidFill>
            </a:rPr>
            <a:t>Bài</a:t>
          </a:r>
          <a:r>
            <a:rPr lang="en-US" b="1" dirty="0">
              <a:solidFill>
                <a:srgbClr val="002060"/>
              </a:solidFill>
            </a:rPr>
            <a:t> </a:t>
          </a:r>
          <a:r>
            <a:rPr lang="en-US" b="1" dirty="0" err="1">
              <a:solidFill>
                <a:srgbClr val="002060"/>
              </a:solidFill>
            </a:rPr>
            <a:t>thi</a:t>
          </a:r>
          <a:endParaRPr lang="en-US" b="1" dirty="0">
            <a:solidFill>
              <a:srgbClr val="002060"/>
            </a:solidFill>
          </a:endParaRPr>
        </a:p>
      </dgm:t>
    </dgm:pt>
    <dgm:pt modelId="{2B35144E-D805-4FA8-91B2-7057EEF5E883}" type="parTrans" cxnId="{B74F68EE-3A7D-4BDD-B03E-990F94F647BF}">
      <dgm:prSet/>
      <dgm:spPr/>
      <dgm:t>
        <a:bodyPr/>
        <a:lstStyle/>
        <a:p>
          <a:endParaRPr lang="en-US" b="1"/>
        </a:p>
      </dgm:t>
    </dgm:pt>
    <dgm:pt modelId="{DC6613C7-97F4-4752-B87B-1895F4DEE547}" type="sibTrans" cxnId="{B74F68EE-3A7D-4BDD-B03E-990F94F647BF}">
      <dgm:prSet/>
      <dgm:spPr/>
      <dgm:t>
        <a:bodyPr/>
        <a:lstStyle/>
        <a:p>
          <a:endParaRPr lang="en-US" b="1"/>
        </a:p>
      </dgm:t>
    </dgm:pt>
    <dgm:pt modelId="{9FDCAE86-7343-4AF5-AAB9-A5F9D543F3CE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 err="1">
              <a:solidFill>
                <a:srgbClr val="002060"/>
              </a:solidFill>
            </a:rPr>
            <a:t>Xem</a:t>
          </a:r>
          <a:r>
            <a:rPr lang="en-US" b="1" dirty="0">
              <a:solidFill>
                <a:srgbClr val="002060"/>
              </a:solidFill>
            </a:rPr>
            <a:t> </a:t>
          </a:r>
          <a:r>
            <a:rPr lang="en-US" b="1" dirty="0" err="1">
              <a:solidFill>
                <a:srgbClr val="002060"/>
              </a:solidFill>
            </a:rPr>
            <a:t>kết</a:t>
          </a:r>
          <a:r>
            <a:rPr lang="en-US" b="1" dirty="0">
              <a:solidFill>
                <a:srgbClr val="002060"/>
              </a:solidFill>
            </a:rPr>
            <a:t> </a:t>
          </a:r>
          <a:r>
            <a:rPr lang="en-US" b="1" dirty="0" err="1">
              <a:solidFill>
                <a:srgbClr val="002060"/>
              </a:solidFill>
            </a:rPr>
            <a:t>quả</a:t>
          </a:r>
          <a:endParaRPr lang="en-US" b="1" dirty="0">
            <a:solidFill>
              <a:srgbClr val="002060"/>
            </a:solidFill>
          </a:endParaRPr>
        </a:p>
      </dgm:t>
    </dgm:pt>
    <dgm:pt modelId="{3DE513F5-A21D-40B8-96FC-9169C27B246B}" type="parTrans" cxnId="{4E9B4F9E-FC59-4519-89E6-B40693DCF1D1}">
      <dgm:prSet/>
      <dgm:spPr/>
      <dgm:t>
        <a:bodyPr/>
        <a:lstStyle/>
        <a:p>
          <a:endParaRPr lang="en-US" b="1"/>
        </a:p>
      </dgm:t>
    </dgm:pt>
    <dgm:pt modelId="{2A387319-C08E-472C-8123-719F9152E762}" type="sibTrans" cxnId="{4E9B4F9E-FC59-4519-89E6-B40693DCF1D1}">
      <dgm:prSet/>
      <dgm:spPr/>
      <dgm:t>
        <a:bodyPr/>
        <a:lstStyle/>
        <a:p>
          <a:endParaRPr lang="en-US" b="1"/>
        </a:p>
      </dgm:t>
    </dgm:pt>
    <dgm:pt modelId="{4FC05C55-051C-47B9-B7D3-F273B23AA1AD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/>
            <a:t>Chỉnh</a:t>
          </a:r>
          <a:r>
            <a:rPr lang="en-US" b="1" dirty="0"/>
            <a:t> </a:t>
          </a:r>
          <a:r>
            <a:rPr lang="en-US" b="1" dirty="0" err="1"/>
            <a:t>sửa</a:t>
          </a:r>
          <a:r>
            <a:rPr lang="en-US" b="1" dirty="0"/>
            <a:t> </a:t>
          </a:r>
          <a:r>
            <a:rPr lang="en-US" b="1" dirty="0" err="1"/>
            <a:t>Câu</a:t>
          </a:r>
          <a:r>
            <a:rPr lang="en-US" b="1" dirty="0"/>
            <a:t> </a:t>
          </a:r>
          <a:r>
            <a:rPr lang="en-US" b="1" dirty="0" err="1"/>
            <a:t>hỏi</a:t>
          </a:r>
          <a:endParaRPr lang="en-US" b="1" dirty="0"/>
        </a:p>
      </dgm:t>
    </dgm:pt>
    <dgm:pt modelId="{585D06D4-4C6C-4A9A-99A1-3311A545E56A}" type="parTrans" cxnId="{7588C68D-761A-4E08-9D94-38134248590B}">
      <dgm:prSet/>
      <dgm:spPr/>
      <dgm:t>
        <a:bodyPr/>
        <a:lstStyle/>
        <a:p>
          <a:endParaRPr lang="en-US" b="1"/>
        </a:p>
      </dgm:t>
    </dgm:pt>
    <dgm:pt modelId="{A9A7E045-6007-4421-9CF9-C8439AD8D033}" type="sibTrans" cxnId="{7588C68D-761A-4E08-9D94-38134248590B}">
      <dgm:prSet/>
      <dgm:spPr/>
      <dgm:t>
        <a:bodyPr/>
        <a:lstStyle/>
        <a:p>
          <a:endParaRPr lang="en-US" b="1"/>
        </a:p>
      </dgm:t>
    </dgm:pt>
    <dgm:pt modelId="{5EE0F745-4B42-4B61-9B2B-34F5CD9DE5BB}" type="pres">
      <dgm:prSet presAssocID="{0B4BEFDB-E12A-40B2-9FE7-9F1E7CC860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316505-2A7A-4E7B-8410-39CE64B4B8A5}" type="pres">
      <dgm:prSet presAssocID="{F95222AC-8F58-4FAD-8A20-D187D567D6B5}" presName="root1" presStyleCnt="0"/>
      <dgm:spPr/>
    </dgm:pt>
    <dgm:pt modelId="{418385E5-0EA6-4FD5-97BA-2A2668B85F13}" type="pres">
      <dgm:prSet presAssocID="{F95222AC-8F58-4FAD-8A20-D187D567D6B5}" presName="LevelOneTextNode" presStyleLbl="node0" presStyleIdx="0" presStyleCnt="1">
        <dgm:presLayoutVars>
          <dgm:chPref val="3"/>
        </dgm:presLayoutVars>
      </dgm:prSet>
      <dgm:spPr/>
    </dgm:pt>
    <dgm:pt modelId="{9AE0DD4B-E579-4261-9808-CD1976913792}" type="pres">
      <dgm:prSet presAssocID="{F95222AC-8F58-4FAD-8A20-D187D567D6B5}" presName="level2hierChild" presStyleCnt="0"/>
      <dgm:spPr/>
    </dgm:pt>
    <dgm:pt modelId="{45D3B975-38DB-423E-802B-1C0027F0E7E4}" type="pres">
      <dgm:prSet presAssocID="{2F80E45B-2688-41FA-83A5-906EB0A332D1}" presName="conn2-1" presStyleLbl="parChTrans1D2" presStyleIdx="0" presStyleCnt="2"/>
      <dgm:spPr/>
    </dgm:pt>
    <dgm:pt modelId="{740B3334-CDC5-49C4-A4A6-06150A35384F}" type="pres">
      <dgm:prSet presAssocID="{2F80E45B-2688-41FA-83A5-906EB0A332D1}" presName="connTx" presStyleLbl="parChTrans1D2" presStyleIdx="0" presStyleCnt="2"/>
      <dgm:spPr/>
    </dgm:pt>
    <dgm:pt modelId="{20D3A237-236A-4036-B47E-F52B4F3CB387}" type="pres">
      <dgm:prSet presAssocID="{C8F741A5-B108-44E5-B67F-3B174AAFEDCD}" presName="root2" presStyleCnt="0"/>
      <dgm:spPr/>
    </dgm:pt>
    <dgm:pt modelId="{6D67FEC4-1494-46C4-91F7-AE721D0FFA7D}" type="pres">
      <dgm:prSet presAssocID="{C8F741A5-B108-44E5-B67F-3B174AAFEDCD}" presName="LevelTwoTextNode" presStyleLbl="node2" presStyleIdx="0" presStyleCnt="2">
        <dgm:presLayoutVars>
          <dgm:chPref val="3"/>
        </dgm:presLayoutVars>
      </dgm:prSet>
      <dgm:spPr/>
    </dgm:pt>
    <dgm:pt modelId="{512D7ED2-AD0B-450B-8008-FD59E940C0F4}" type="pres">
      <dgm:prSet presAssocID="{C8F741A5-B108-44E5-B67F-3B174AAFEDCD}" presName="level3hierChild" presStyleCnt="0"/>
      <dgm:spPr/>
    </dgm:pt>
    <dgm:pt modelId="{B95C2459-A5ED-41E8-8204-7959434B97AB}" type="pres">
      <dgm:prSet presAssocID="{7BC710D8-A52A-4D96-BF1D-4F731AC882C2}" presName="conn2-1" presStyleLbl="parChTrans1D3" presStyleIdx="0" presStyleCnt="4"/>
      <dgm:spPr/>
    </dgm:pt>
    <dgm:pt modelId="{46237F20-6BD6-49C2-BA92-55FCBE3C36DA}" type="pres">
      <dgm:prSet presAssocID="{7BC710D8-A52A-4D96-BF1D-4F731AC882C2}" presName="connTx" presStyleLbl="parChTrans1D3" presStyleIdx="0" presStyleCnt="4"/>
      <dgm:spPr/>
    </dgm:pt>
    <dgm:pt modelId="{B9F4F98C-C494-4C36-B59B-82F74FD8E71A}" type="pres">
      <dgm:prSet presAssocID="{EFEA9303-DA90-44E7-9B2D-1B1706FBF867}" presName="root2" presStyleCnt="0"/>
      <dgm:spPr/>
    </dgm:pt>
    <dgm:pt modelId="{2FC4C0B9-809E-43E9-A45F-4BCE22C61E5B}" type="pres">
      <dgm:prSet presAssocID="{EFEA9303-DA90-44E7-9B2D-1B1706FBF867}" presName="LevelTwoTextNode" presStyleLbl="node3" presStyleIdx="0" presStyleCnt="4">
        <dgm:presLayoutVars>
          <dgm:chPref val="3"/>
        </dgm:presLayoutVars>
      </dgm:prSet>
      <dgm:spPr/>
    </dgm:pt>
    <dgm:pt modelId="{B07492F8-187E-4464-A447-7386D3C1EF56}" type="pres">
      <dgm:prSet presAssocID="{EFEA9303-DA90-44E7-9B2D-1B1706FBF867}" presName="level3hierChild" presStyleCnt="0"/>
      <dgm:spPr/>
    </dgm:pt>
    <dgm:pt modelId="{2609B908-DD8A-405B-BD48-9432BDFB7A90}" type="pres">
      <dgm:prSet presAssocID="{2D16E26D-FE53-4824-AC84-FB8EB00AD8E1}" presName="conn2-1" presStyleLbl="parChTrans1D3" presStyleIdx="1" presStyleCnt="4"/>
      <dgm:spPr/>
    </dgm:pt>
    <dgm:pt modelId="{14196D90-6A09-41D2-AC20-519F319DE712}" type="pres">
      <dgm:prSet presAssocID="{2D16E26D-FE53-4824-AC84-FB8EB00AD8E1}" presName="connTx" presStyleLbl="parChTrans1D3" presStyleIdx="1" presStyleCnt="4"/>
      <dgm:spPr/>
    </dgm:pt>
    <dgm:pt modelId="{44261AD5-E2F6-4C8A-8454-8AED45678375}" type="pres">
      <dgm:prSet presAssocID="{CA7E4DB9-997D-4D8F-906F-07E8616B66F4}" presName="root2" presStyleCnt="0"/>
      <dgm:spPr/>
    </dgm:pt>
    <dgm:pt modelId="{5FBAFC14-AD9A-47B5-B64E-68C0B56600E1}" type="pres">
      <dgm:prSet presAssocID="{CA7E4DB9-997D-4D8F-906F-07E8616B66F4}" presName="LevelTwoTextNode" presStyleLbl="node3" presStyleIdx="1" presStyleCnt="4">
        <dgm:presLayoutVars>
          <dgm:chPref val="3"/>
        </dgm:presLayoutVars>
      </dgm:prSet>
      <dgm:spPr/>
    </dgm:pt>
    <dgm:pt modelId="{08FA382A-5124-4895-91E8-AE801B7237CC}" type="pres">
      <dgm:prSet presAssocID="{CA7E4DB9-997D-4D8F-906F-07E8616B66F4}" presName="level3hierChild" presStyleCnt="0"/>
      <dgm:spPr/>
    </dgm:pt>
    <dgm:pt modelId="{AEFB9435-4A1C-4E77-AB35-D0E90D3FF4D2}" type="pres">
      <dgm:prSet presAssocID="{585D06D4-4C6C-4A9A-99A1-3311A545E56A}" presName="conn2-1" presStyleLbl="parChTrans1D3" presStyleIdx="2" presStyleCnt="4"/>
      <dgm:spPr/>
    </dgm:pt>
    <dgm:pt modelId="{C4ABBADF-0A35-46A2-AF45-DF90700B11FA}" type="pres">
      <dgm:prSet presAssocID="{585D06D4-4C6C-4A9A-99A1-3311A545E56A}" presName="connTx" presStyleLbl="parChTrans1D3" presStyleIdx="2" presStyleCnt="4"/>
      <dgm:spPr/>
    </dgm:pt>
    <dgm:pt modelId="{EF8AD01C-0F61-43D0-A85E-4BDF19DCF1C9}" type="pres">
      <dgm:prSet presAssocID="{4FC05C55-051C-47B9-B7D3-F273B23AA1AD}" presName="root2" presStyleCnt="0"/>
      <dgm:spPr/>
    </dgm:pt>
    <dgm:pt modelId="{32E0DF88-B07F-4827-8188-52DB26B6F921}" type="pres">
      <dgm:prSet presAssocID="{4FC05C55-051C-47B9-B7D3-F273B23AA1AD}" presName="LevelTwoTextNode" presStyleLbl="node3" presStyleIdx="2" presStyleCnt="4">
        <dgm:presLayoutVars>
          <dgm:chPref val="3"/>
        </dgm:presLayoutVars>
      </dgm:prSet>
      <dgm:spPr/>
    </dgm:pt>
    <dgm:pt modelId="{07114687-F660-4D18-8B14-645C7D564BE1}" type="pres">
      <dgm:prSet presAssocID="{4FC05C55-051C-47B9-B7D3-F273B23AA1AD}" presName="level3hierChild" presStyleCnt="0"/>
      <dgm:spPr/>
    </dgm:pt>
    <dgm:pt modelId="{5C7A5B7B-E681-4EA1-9921-1A702F7930BB}" type="pres">
      <dgm:prSet presAssocID="{4F9B8FCC-EDE4-4FBA-8DF8-74BBAB0C2D7C}" presName="conn2-1" presStyleLbl="parChTrans1D2" presStyleIdx="1" presStyleCnt="2"/>
      <dgm:spPr/>
    </dgm:pt>
    <dgm:pt modelId="{AE691937-4DF3-4F1E-B78E-959CF5AC977D}" type="pres">
      <dgm:prSet presAssocID="{4F9B8FCC-EDE4-4FBA-8DF8-74BBAB0C2D7C}" presName="connTx" presStyleLbl="parChTrans1D2" presStyleIdx="1" presStyleCnt="2"/>
      <dgm:spPr/>
    </dgm:pt>
    <dgm:pt modelId="{75E66F02-A2E1-4E66-8AC6-4CDC0A82114D}" type="pres">
      <dgm:prSet presAssocID="{949451DC-993B-4193-9F08-8EF30ED9251D}" presName="root2" presStyleCnt="0"/>
      <dgm:spPr/>
    </dgm:pt>
    <dgm:pt modelId="{103767D7-8F35-4572-94E1-50EA40DCA5B7}" type="pres">
      <dgm:prSet presAssocID="{949451DC-993B-4193-9F08-8EF30ED9251D}" presName="LevelTwoTextNode" presStyleLbl="node2" presStyleIdx="1" presStyleCnt="2">
        <dgm:presLayoutVars>
          <dgm:chPref val="3"/>
        </dgm:presLayoutVars>
      </dgm:prSet>
      <dgm:spPr/>
    </dgm:pt>
    <dgm:pt modelId="{618C97B9-4270-4781-A6F3-64399B5472E4}" type="pres">
      <dgm:prSet presAssocID="{949451DC-993B-4193-9F08-8EF30ED9251D}" presName="level3hierChild" presStyleCnt="0"/>
      <dgm:spPr/>
    </dgm:pt>
    <dgm:pt modelId="{347B06C2-FFB9-4232-B05C-7DCE55A4FA3A}" type="pres">
      <dgm:prSet presAssocID="{F8113E1C-CBA4-45DA-9411-0377A1FB167C}" presName="conn2-1" presStyleLbl="parChTrans1D3" presStyleIdx="3" presStyleCnt="4"/>
      <dgm:spPr/>
    </dgm:pt>
    <dgm:pt modelId="{424385E7-4BD1-41F4-B085-717965D91EE9}" type="pres">
      <dgm:prSet presAssocID="{F8113E1C-CBA4-45DA-9411-0377A1FB167C}" presName="connTx" presStyleLbl="parChTrans1D3" presStyleIdx="3" presStyleCnt="4"/>
      <dgm:spPr/>
    </dgm:pt>
    <dgm:pt modelId="{6C591F9E-6A56-4310-853A-FD1D94BAE456}" type="pres">
      <dgm:prSet presAssocID="{3C03D707-9DC1-48CD-B989-92373B1F79DA}" presName="root2" presStyleCnt="0"/>
      <dgm:spPr/>
    </dgm:pt>
    <dgm:pt modelId="{5690A8AE-3494-4AAB-9821-BD076EE2D1D5}" type="pres">
      <dgm:prSet presAssocID="{3C03D707-9DC1-48CD-B989-92373B1F79DA}" presName="LevelTwoTextNode" presStyleLbl="node3" presStyleIdx="3" presStyleCnt="4">
        <dgm:presLayoutVars>
          <dgm:chPref val="3"/>
        </dgm:presLayoutVars>
      </dgm:prSet>
      <dgm:spPr/>
    </dgm:pt>
    <dgm:pt modelId="{B620228B-A527-44A5-90DD-78EF78E7EE5D}" type="pres">
      <dgm:prSet presAssocID="{3C03D707-9DC1-48CD-B989-92373B1F79DA}" presName="level3hierChild" presStyleCnt="0"/>
      <dgm:spPr/>
    </dgm:pt>
    <dgm:pt modelId="{5FFE74BF-38D2-4043-B700-7E6230C3CA5B}" type="pres">
      <dgm:prSet presAssocID="{2B35144E-D805-4FA8-91B2-7057EEF5E883}" presName="conn2-1" presStyleLbl="parChTrans1D4" presStyleIdx="0" presStyleCnt="2"/>
      <dgm:spPr/>
    </dgm:pt>
    <dgm:pt modelId="{DDABCAF4-FE85-42BD-8343-E152AC5A9530}" type="pres">
      <dgm:prSet presAssocID="{2B35144E-D805-4FA8-91B2-7057EEF5E883}" presName="connTx" presStyleLbl="parChTrans1D4" presStyleIdx="0" presStyleCnt="2"/>
      <dgm:spPr/>
    </dgm:pt>
    <dgm:pt modelId="{4901D251-ECDA-4F6E-A655-BC2C60C97F9C}" type="pres">
      <dgm:prSet presAssocID="{E6391F9C-4591-442A-84CD-A6CC4838EBE1}" presName="root2" presStyleCnt="0"/>
      <dgm:spPr/>
    </dgm:pt>
    <dgm:pt modelId="{FEAEAE30-5B55-4F90-9A2A-678E8967A86E}" type="pres">
      <dgm:prSet presAssocID="{E6391F9C-4591-442A-84CD-A6CC4838EBE1}" presName="LevelTwoTextNode" presStyleLbl="node4" presStyleIdx="0" presStyleCnt="2">
        <dgm:presLayoutVars>
          <dgm:chPref val="3"/>
        </dgm:presLayoutVars>
      </dgm:prSet>
      <dgm:spPr/>
    </dgm:pt>
    <dgm:pt modelId="{099BB432-86B6-44FF-A5FE-0D6A891F4F14}" type="pres">
      <dgm:prSet presAssocID="{E6391F9C-4591-442A-84CD-A6CC4838EBE1}" presName="level3hierChild" presStyleCnt="0"/>
      <dgm:spPr/>
    </dgm:pt>
    <dgm:pt modelId="{30ACD2AE-C2B5-4B73-A068-6AAE5E0B20C2}" type="pres">
      <dgm:prSet presAssocID="{3DE513F5-A21D-40B8-96FC-9169C27B246B}" presName="conn2-1" presStyleLbl="parChTrans1D4" presStyleIdx="1" presStyleCnt="2"/>
      <dgm:spPr/>
    </dgm:pt>
    <dgm:pt modelId="{24033538-26DC-4153-BDCB-258D79219288}" type="pres">
      <dgm:prSet presAssocID="{3DE513F5-A21D-40B8-96FC-9169C27B246B}" presName="connTx" presStyleLbl="parChTrans1D4" presStyleIdx="1" presStyleCnt="2"/>
      <dgm:spPr/>
    </dgm:pt>
    <dgm:pt modelId="{30DF638F-804D-4195-A084-2D68B4183A80}" type="pres">
      <dgm:prSet presAssocID="{9FDCAE86-7343-4AF5-AAB9-A5F9D543F3CE}" presName="root2" presStyleCnt="0"/>
      <dgm:spPr/>
    </dgm:pt>
    <dgm:pt modelId="{296CF47F-09BC-4740-B780-837795CB4291}" type="pres">
      <dgm:prSet presAssocID="{9FDCAE86-7343-4AF5-AAB9-A5F9D543F3CE}" presName="LevelTwoTextNode" presStyleLbl="node4" presStyleIdx="1" presStyleCnt="2">
        <dgm:presLayoutVars>
          <dgm:chPref val="3"/>
        </dgm:presLayoutVars>
      </dgm:prSet>
      <dgm:spPr/>
    </dgm:pt>
    <dgm:pt modelId="{4D6C3751-FD67-4535-B6B9-61D9E80E5F49}" type="pres">
      <dgm:prSet presAssocID="{9FDCAE86-7343-4AF5-AAB9-A5F9D543F3CE}" presName="level3hierChild" presStyleCnt="0"/>
      <dgm:spPr/>
    </dgm:pt>
  </dgm:ptLst>
  <dgm:cxnLst>
    <dgm:cxn modelId="{3A7B9010-74E2-43B2-B8FE-691C17BDD934}" type="presOf" srcId="{F8113E1C-CBA4-45DA-9411-0377A1FB167C}" destId="{424385E7-4BD1-41F4-B085-717965D91EE9}" srcOrd="1" destOrd="0" presId="urn:microsoft.com/office/officeart/2005/8/layout/hierarchy2"/>
    <dgm:cxn modelId="{79DDC315-8C60-42C3-BA75-1CAA9B9E12F1}" srcId="{F95222AC-8F58-4FAD-8A20-D187D567D6B5}" destId="{C8F741A5-B108-44E5-B67F-3B174AAFEDCD}" srcOrd="0" destOrd="0" parTransId="{2F80E45B-2688-41FA-83A5-906EB0A332D1}" sibTransId="{2F0F91AD-6720-42A6-AD64-D4C5C3ECBB15}"/>
    <dgm:cxn modelId="{BCA4FB1A-A7A3-4FFD-A851-D4423D1D12C5}" type="presOf" srcId="{CA7E4DB9-997D-4D8F-906F-07E8616B66F4}" destId="{5FBAFC14-AD9A-47B5-B64E-68C0B56600E1}" srcOrd="0" destOrd="0" presId="urn:microsoft.com/office/officeart/2005/8/layout/hierarchy2"/>
    <dgm:cxn modelId="{7C98BB33-F6E4-4505-8174-E1E74A4D7793}" type="presOf" srcId="{3DE513F5-A21D-40B8-96FC-9169C27B246B}" destId="{30ACD2AE-C2B5-4B73-A068-6AAE5E0B20C2}" srcOrd="0" destOrd="0" presId="urn:microsoft.com/office/officeart/2005/8/layout/hierarchy2"/>
    <dgm:cxn modelId="{C9E9CF34-4EF8-4065-B193-82835C7FEDAC}" srcId="{0B4BEFDB-E12A-40B2-9FE7-9F1E7CC86016}" destId="{F95222AC-8F58-4FAD-8A20-D187D567D6B5}" srcOrd="0" destOrd="0" parTransId="{AB7DE3F4-AE43-46CD-808A-9BC28AF31F32}" sibTransId="{36A13495-5E14-4F97-89A9-66B08B377888}"/>
    <dgm:cxn modelId="{D2D02E3A-D907-484C-9589-1973A7CD9043}" srcId="{C8F741A5-B108-44E5-B67F-3B174AAFEDCD}" destId="{EFEA9303-DA90-44E7-9B2D-1B1706FBF867}" srcOrd="0" destOrd="0" parTransId="{7BC710D8-A52A-4D96-BF1D-4F731AC882C2}" sibTransId="{FBA36807-5313-4319-8FEC-F43A12AF2CAB}"/>
    <dgm:cxn modelId="{4D9AEC3B-39FA-48B4-A9B6-9A24A00CAA2D}" type="presOf" srcId="{7BC710D8-A52A-4D96-BF1D-4F731AC882C2}" destId="{46237F20-6BD6-49C2-BA92-55FCBE3C36DA}" srcOrd="1" destOrd="0" presId="urn:microsoft.com/office/officeart/2005/8/layout/hierarchy2"/>
    <dgm:cxn modelId="{1196543C-34F1-44F2-B6D8-393C464A30C3}" type="presOf" srcId="{4F9B8FCC-EDE4-4FBA-8DF8-74BBAB0C2D7C}" destId="{AE691937-4DF3-4F1E-B78E-959CF5AC977D}" srcOrd="1" destOrd="0" presId="urn:microsoft.com/office/officeart/2005/8/layout/hierarchy2"/>
    <dgm:cxn modelId="{FE409961-41FA-4B40-BF87-CE933FC052B8}" type="presOf" srcId="{585D06D4-4C6C-4A9A-99A1-3311A545E56A}" destId="{C4ABBADF-0A35-46A2-AF45-DF90700B11FA}" srcOrd="1" destOrd="0" presId="urn:microsoft.com/office/officeart/2005/8/layout/hierarchy2"/>
    <dgm:cxn modelId="{7356CC6D-E676-45D1-BF51-F21064CAF927}" type="presOf" srcId="{C8F741A5-B108-44E5-B67F-3B174AAFEDCD}" destId="{6D67FEC4-1494-46C4-91F7-AE721D0FFA7D}" srcOrd="0" destOrd="0" presId="urn:microsoft.com/office/officeart/2005/8/layout/hierarchy2"/>
    <dgm:cxn modelId="{403DA54E-6894-4A50-AE7F-B06DBF20A0A0}" type="presOf" srcId="{EFEA9303-DA90-44E7-9B2D-1B1706FBF867}" destId="{2FC4C0B9-809E-43E9-A45F-4BCE22C61E5B}" srcOrd="0" destOrd="0" presId="urn:microsoft.com/office/officeart/2005/8/layout/hierarchy2"/>
    <dgm:cxn modelId="{F673305A-3623-46B0-A542-AF8B1D5AC50E}" srcId="{F95222AC-8F58-4FAD-8A20-D187D567D6B5}" destId="{949451DC-993B-4193-9F08-8EF30ED9251D}" srcOrd="1" destOrd="0" parTransId="{4F9B8FCC-EDE4-4FBA-8DF8-74BBAB0C2D7C}" sibTransId="{2D8D1A56-1CCA-4CBE-8BD6-C777B05A5CBF}"/>
    <dgm:cxn modelId="{C06C447C-CC5A-4448-B7B9-6E295A87EE36}" type="presOf" srcId="{F8113E1C-CBA4-45DA-9411-0377A1FB167C}" destId="{347B06C2-FFB9-4232-B05C-7DCE55A4FA3A}" srcOrd="0" destOrd="0" presId="urn:microsoft.com/office/officeart/2005/8/layout/hierarchy2"/>
    <dgm:cxn modelId="{3F02697E-D77D-49B7-948F-1905BC44A72B}" type="presOf" srcId="{4F9B8FCC-EDE4-4FBA-8DF8-74BBAB0C2D7C}" destId="{5C7A5B7B-E681-4EA1-9921-1A702F7930BB}" srcOrd="0" destOrd="0" presId="urn:microsoft.com/office/officeart/2005/8/layout/hierarchy2"/>
    <dgm:cxn modelId="{CB75B483-2A04-445D-A84D-90C9FBB51D61}" type="presOf" srcId="{3C03D707-9DC1-48CD-B989-92373B1F79DA}" destId="{5690A8AE-3494-4AAB-9821-BD076EE2D1D5}" srcOrd="0" destOrd="0" presId="urn:microsoft.com/office/officeart/2005/8/layout/hierarchy2"/>
    <dgm:cxn modelId="{18392085-5CAE-46A9-B00F-6B3476E825DB}" type="presOf" srcId="{2D16E26D-FE53-4824-AC84-FB8EB00AD8E1}" destId="{2609B908-DD8A-405B-BD48-9432BDFB7A90}" srcOrd="0" destOrd="0" presId="urn:microsoft.com/office/officeart/2005/8/layout/hierarchy2"/>
    <dgm:cxn modelId="{7588C68D-761A-4E08-9D94-38134248590B}" srcId="{C8F741A5-B108-44E5-B67F-3B174AAFEDCD}" destId="{4FC05C55-051C-47B9-B7D3-F273B23AA1AD}" srcOrd="2" destOrd="0" parTransId="{585D06D4-4C6C-4A9A-99A1-3311A545E56A}" sibTransId="{A9A7E045-6007-4421-9CF9-C8439AD8D033}"/>
    <dgm:cxn modelId="{D6F79490-710C-4B3A-9C3E-5240F6D57DD2}" type="presOf" srcId="{585D06D4-4C6C-4A9A-99A1-3311A545E56A}" destId="{AEFB9435-4A1C-4E77-AB35-D0E90D3FF4D2}" srcOrd="0" destOrd="0" presId="urn:microsoft.com/office/officeart/2005/8/layout/hierarchy2"/>
    <dgm:cxn modelId="{4E9B4F9E-FC59-4519-89E6-B40693DCF1D1}" srcId="{E6391F9C-4591-442A-84CD-A6CC4838EBE1}" destId="{9FDCAE86-7343-4AF5-AAB9-A5F9D543F3CE}" srcOrd="0" destOrd="0" parTransId="{3DE513F5-A21D-40B8-96FC-9169C27B246B}" sibTransId="{2A387319-C08E-472C-8123-719F9152E762}"/>
    <dgm:cxn modelId="{208170B1-2B42-438E-A2A7-F09CDE100974}" type="presOf" srcId="{3DE513F5-A21D-40B8-96FC-9169C27B246B}" destId="{24033538-26DC-4153-BDCB-258D79219288}" srcOrd="1" destOrd="0" presId="urn:microsoft.com/office/officeart/2005/8/layout/hierarchy2"/>
    <dgm:cxn modelId="{2DB459B3-D6DB-49C8-861B-1D38B8D2B1CF}" type="presOf" srcId="{E6391F9C-4591-442A-84CD-A6CC4838EBE1}" destId="{FEAEAE30-5B55-4F90-9A2A-678E8967A86E}" srcOrd="0" destOrd="0" presId="urn:microsoft.com/office/officeart/2005/8/layout/hierarchy2"/>
    <dgm:cxn modelId="{716A0AB7-AB4B-4CF4-821A-16975DB2F078}" type="presOf" srcId="{F95222AC-8F58-4FAD-8A20-D187D567D6B5}" destId="{418385E5-0EA6-4FD5-97BA-2A2668B85F13}" srcOrd="0" destOrd="0" presId="urn:microsoft.com/office/officeart/2005/8/layout/hierarchy2"/>
    <dgm:cxn modelId="{F3356BB8-20EF-4F44-B1F2-BAE4FCBE2DC8}" type="presOf" srcId="{949451DC-993B-4193-9F08-8EF30ED9251D}" destId="{103767D7-8F35-4572-94E1-50EA40DCA5B7}" srcOrd="0" destOrd="0" presId="urn:microsoft.com/office/officeart/2005/8/layout/hierarchy2"/>
    <dgm:cxn modelId="{B66184BA-CC74-436D-9E9E-7123C765B434}" type="presOf" srcId="{9FDCAE86-7343-4AF5-AAB9-A5F9D543F3CE}" destId="{296CF47F-09BC-4740-B780-837795CB4291}" srcOrd="0" destOrd="0" presId="urn:microsoft.com/office/officeart/2005/8/layout/hierarchy2"/>
    <dgm:cxn modelId="{122DE5C9-2313-4D7C-9C97-DA7133EB4861}" srcId="{C8F741A5-B108-44E5-B67F-3B174AAFEDCD}" destId="{CA7E4DB9-997D-4D8F-906F-07E8616B66F4}" srcOrd="1" destOrd="0" parTransId="{2D16E26D-FE53-4824-AC84-FB8EB00AD8E1}" sibTransId="{F50C6630-E1ED-4B54-A4C5-0440DEEB5054}"/>
    <dgm:cxn modelId="{BC9F12CE-5035-4681-B8C6-9511B8AF19CB}" type="presOf" srcId="{7BC710D8-A52A-4D96-BF1D-4F731AC882C2}" destId="{B95C2459-A5ED-41E8-8204-7959434B97AB}" srcOrd="0" destOrd="0" presId="urn:microsoft.com/office/officeart/2005/8/layout/hierarchy2"/>
    <dgm:cxn modelId="{F172D4D5-09F2-497A-B6A3-5E3F93767E03}" srcId="{949451DC-993B-4193-9F08-8EF30ED9251D}" destId="{3C03D707-9DC1-48CD-B989-92373B1F79DA}" srcOrd="0" destOrd="0" parTransId="{F8113E1C-CBA4-45DA-9411-0377A1FB167C}" sibTransId="{06128445-32F5-476C-BFA1-037D21EC14E4}"/>
    <dgm:cxn modelId="{BAE847D9-75B1-45FB-8DA4-2E62293FE250}" type="presOf" srcId="{2F80E45B-2688-41FA-83A5-906EB0A332D1}" destId="{740B3334-CDC5-49C4-A4A6-06150A35384F}" srcOrd="1" destOrd="0" presId="urn:microsoft.com/office/officeart/2005/8/layout/hierarchy2"/>
    <dgm:cxn modelId="{9D32DFD9-9A53-4368-88D9-A492DDC9D291}" type="presOf" srcId="{2B35144E-D805-4FA8-91B2-7057EEF5E883}" destId="{5FFE74BF-38D2-4043-B700-7E6230C3CA5B}" srcOrd="0" destOrd="0" presId="urn:microsoft.com/office/officeart/2005/8/layout/hierarchy2"/>
    <dgm:cxn modelId="{B48C21E8-A90F-4F16-AEEA-AE10D8FB754D}" type="presOf" srcId="{2B35144E-D805-4FA8-91B2-7057EEF5E883}" destId="{DDABCAF4-FE85-42BD-8343-E152AC5A9530}" srcOrd="1" destOrd="0" presId="urn:microsoft.com/office/officeart/2005/8/layout/hierarchy2"/>
    <dgm:cxn modelId="{962126EE-5880-4A4A-9D73-A3F9FFD1237D}" type="presOf" srcId="{0B4BEFDB-E12A-40B2-9FE7-9F1E7CC86016}" destId="{5EE0F745-4B42-4B61-9B2B-34F5CD9DE5BB}" srcOrd="0" destOrd="0" presId="urn:microsoft.com/office/officeart/2005/8/layout/hierarchy2"/>
    <dgm:cxn modelId="{B74F68EE-3A7D-4BDD-B03E-990F94F647BF}" srcId="{3C03D707-9DC1-48CD-B989-92373B1F79DA}" destId="{E6391F9C-4591-442A-84CD-A6CC4838EBE1}" srcOrd="0" destOrd="0" parTransId="{2B35144E-D805-4FA8-91B2-7057EEF5E883}" sibTransId="{DC6613C7-97F4-4752-B87B-1895F4DEE547}"/>
    <dgm:cxn modelId="{95939AEF-159A-480C-BF28-D4165FDE6BBC}" type="presOf" srcId="{2D16E26D-FE53-4824-AC84-FB8EB00AD8E1}" destId="{14196D90-6A09-41D2-AC20-519F319DE712}" srcOrd="1" destOrd="0" presId="urn:microsoft.com/office/officeart/2005/8/layout/hierarchy2"/>
    <dgm:cxn modelId="{F224A2F0-59BD-416E-ADD2-B103368AE332}" type="presOf" srcId="{4FC05C55-051C-47B9-B7D3-F273B23AA1AD}" destId="{32E0DF88-B07F-4827-8188-52DB26B6F921}" srcOrd="0" destOrd="0" presId="urn:microsoft.com/office/officeart/2005/8/layout/hierarchy2"/>
    <dgm:cxn modelId="{119780F1-B442-4EB6-AD16-3F5E76E385D9}" type="presOf" srcId="{2F80E45B-2688-41FA-83A5-906EB0A332D1}" destId="{45D3B975-38DB-423E-802B-1C0027F0E7E4}" srcOrd="0" destOrd="0" presId="urn:microsoft.com/office/officeart/2005/8/layout/hierarchy2"/>
    <dgm:cxn modelId="{DD4B9CB9-D2D7-43E3-AC52-06BD17195870}" type="presParOf" srcId="{5EE0F745-4B42-4B61-9B2B-34F5CD9DE5BB}" destId="{1C316505-2A7A-4E7B-8410-39CE64B4B8A5}" srcOrd="0" destOrd="0" presId="urn:microsoft.com/office/officeart/2005/8/layout/hierarchy2"/>
    <dgm:cxn modelId="{23C1AB52-6E67-4567-8F08-D52B2F846374}" type="presParOf" srcId="{1C316505-2A7A-4E7B-8410-39CE64B4B8A5}" destId="{418385E5-0EA6-4FD5-97BA-2A2668B85F13}" srcOrd="0" destOrd="0" presId="urn:microsoft.com/office/officeart/2005/8/layout/hierarchy2"/>
    <dgm:cxn modelId="{D23E06DE-A8A7-4684-92A2-A8ABF24327D9}" type="presParOf" srcId="{1C316505-2A7A-4E7B-8410-39CE64B4B8A5}" destId="{9AE0DD4B-E579-4261-9808-CD1976913792}" srcOrd="1" destOrd="0" presId="urn:microsoft.com/office/officeart/2005/8/layout/hierarchy2"/>
    <dgm:cxn modelId="{FFF5D3B0-E608-453C-BE3C-2571A946431A}" type="presParOf" srcId="{9AE0DD4B-E579-4261-9808-CD1976913792}" destId="{45D3B975-38DB-423E-802B-1C0027F0E7E4}" srcOrd="0" destOrd="0" presId="urn:microsoft.com/office/officeart/2005/8/layout/hierarchy2"/>
    <dgm:cxn modelId="{709C3904-EBB3-4312-95FB-6B91F1C5370B}" type="presParOf" srcId="{45D3B975-38DB-423E-802B-1C0027F0E7E4}" destId="{740B3334-CDC5-49C4-A4A6-06150A35384F}" srcOrd="0" destOrd="0" presId="urn:microsoft.com/office/officeart/2005/8/layout/hierarchy2"/>
    <dgm:cxn modelId="{701FACA6-BEFF-48CB-B0BD-002080BAEE7B}" type="presParOf" srcId="{9AE0DD4B-E579-4261-9808-CD1976913792}" destId="{20D3A237-236A-4036-B47E-F52B4F3CB387}" srcOrd="1" destOrd="0" presId="urn:microsoft.com/office/officeart/2005/8/layout/hierarchy2"/>
    <dgm:cxn modelId="{77B7AAA4-6C21-45C0-9217-1C5E5047C184}" type="presParOf" srcId="{20D3A237-236A-4036-B47E-F52B4F3CB387}" destId="{6D67FEC4-1494-46C4-91F7-AE721D0FFA7D}" srcOrd="0" destOrd="0" presId="urn:microsoft.com/office/officeart/2005/8/layout/hierarchy2"/>
    <dgm:cxn modelId="{F78DBDCD-03E0-491D-9092-A6CDE77C9DD9}" type="presParOf" srcId="{20D3A237-236A-4036-B47E-F52B4F3CB387}" destId="{512D7ED2-AD0B-450B-8008-FD59E940C0F4}" srcOrd="1" destOrd="0" presId="urn:microsoft.com/office/officeart/2005/8/layout/hierarchy2"/>
    <dgm:cxn modelId="{DDE3E84D-E79B-4EE5-B049-EF4F5818A25A}" type="presParOf" srcId="{512D7ED2-AD0B-450B-8008-FD59E940C0F4}" destId="{B95C2459-A5ED-41E8-8204-7959434B97AB}" srcOrd="0" destOrd="0" presId="urn:microsoft.com/office/officeart/2005/8/layout/hierarchy2"/>
    <dgm:cxn modelId="{9DCF8063-67A6-4DB0-BEB4-BBABDE208260}" type="presParOf" srcId="{B95C2459-A5ED-41E8-8204-7959434B97AB}" destId="{46237F20-6BD6-49C2-BA92-55FCBE3C36DA}" srcOrd="0" destOrd="0" presId="urn:microsoft.com/office/officeart/2005/8/layout/hierarchy2"/>
    <dgm:cxn modelId="{158DCBB5-8CA7-4629-AEA2-FB45FCF33376}" type="presParOf" srcId="{512D7ED2-AD0B-450B-8008-FD59E940C0F4}" destId="{B9F4F98C-C494-4C36-B59B-82F74FD8E71A}" srcOrd="1" destOrd="0" presId="urn:microsoft.com/office/officeart/2005/8/layout/hierarchy2"/>
    <dgm:cxn modelId="{14D638C1-21C3-4F40-9388-B334E92D6CA3}" type="presParOf" srcId="{B9F4F98C-C494-4C36-B59B-82F74FD8E71A}" destId="{2FC4C0B9-809E-43E9-A45F-4BCE22C61E5B}" srcOrd="0" destOrd="0" presId="urn:microsoft.com/office/officeart/2005/8/layout/hierarchy2"/>
    <dgm:cxn modelId="{356C2555-E0BA-4885-A09D-654D66411E47}" type="presParOf" srcId="{B9F4F98C-C494-4C36-B59B-82F74FD8E71A}" destId="{B07492F8-187E-4464-A447-7386D3C1EF56}" srcOrd="1" destOrd="0" presId="urn:microsoft.com/office/officeart/2005/8/layout/hierarchy2"/>
    <dgm:cxn modelId="{A87525D1-86E1-4886-83C4-E876F67B98A6}" type="presParOf" srcId="{512D7ED2-AD0B-450B-8008-FD59E940C0F4}" destId="{2609B908-DD8A-405B-BD48-9432BDFB7A90}" srcOrd="2" destOrd="0" presId="urn:microsoft.com/office/officeart/2005/8/layout/hierarchy2"/>
    <dgm:cxn modelId="{0101BDF9-620F-4D4E-99DA-F2B671F9E70F}" type="presParOf" srcId="{2609B908-DD8A-405B-BD48-9432BDFB7A90}" destId="{14196D90-6A09-41D2-AC20-519F319DE712}" srcOrd="0" destOrd="0" presId="urn:microsoft.com/office/officeart/2005/8/layout/hierarchy2"/>
    <dgm:cxn modelId="{99A4CE79-2F8D-4C7C-87E2-1029FE491884}" type="presParOf" srcId="{512D7ED2-AD0B-450B-8008-FD59E940C0F4}" destId="{44261AD5-E2F6-4C8A-8454-8AED45678375}" srcOrd="3" destOrd="0" presId="urn:microsoft.com/office/officeart/2005/8/layout/hierarchy2"/>
    <dgm:cxn modelId="{0B78DD46-B5CA-438C-AE4A-EC8D06470AB2}" type="presParOf" srcId="{44261AD5-E2F6-4C8A-8454-8AED45678375}" destId="{5FBAFC14-AD9A-47B5-B64E-68C0B56600E1}" srcOrd="0" destOrd="0" presId="urn:microsoft.com/office/officeart/2005/8/layout/hierarchy2"/>
    <dgm:cxn modelId="{EE47F2C7-A08F-484B-B2B1-904CD8DC23BE}" type="presParOf" srcId="{44261AD5-E2F6-4C8A-8454-8AED45678375}" destId="{08FA382A-5124-4895-91E8-AE801B7237CC}" srcOrd="1" destOrd="0" presId="urn:microsoft.com/office/officeart/2005/8/layout/hierarchy2"/>
    <dgm:cxn modelId="{5B15643C-9C60-43A0-8F29-8271D8ACE514}" type="presParOf" srcId="{512D7ED2-AD0B-450B-8008-FD59E940C0F4}" destId="{AEFB9435-4A1C-4E77-AB35-D0E90D3FF4D2}" srcOrd="4" destOrd="0" presId="urn:microsoft.com/office/officeart/2005/8/layout/hierarchy2"/>
    <dgm:cxn modelId="{D49F30D4-6894-457E-BF60-48766EE1BD32}" type="presParOf" srcId="{AEFB9435-4A1C-4E77-AB35-D0E90D3FF4D2}" destId="{C4ABBADF-0A35-46A2-AF45-DF90700B11FA}" srcOrd="0" destOrd="0" presId="urn:microsoft.com/office/officeart/2005/8/layout/hierarchy2"/>
    <dgm:cxn modelId="{44C8BB25-0676-4D55-A27F-64EC39B6FDEA}" type="presParOf" srcId="{512D7ED2-AD0B-450B-8008-FD59E940C0F4}" destId="{EF8AD01C-0F61-43D0-A85E-4BDF19DCF1C9}" srcOrd="5" destOrd="0" presId="urn:microsoft.com/office/officeart/2005/8/layout/hierarchy2"/>
    <dgm:cxn modelId="{0096C22C-BFB0-4D01-B614-7CED15B49616}" type="presParOf" srcId="{EF8AD01C-0F61-43D0-A85E-4BDF19DCF1C9}" destId="{32E0DF88-B07F-4827-8188-52DB26B6F921}" srcOrd="0" destOrd="0" presId="urn:microsoft.com/office/officeart/2005/8/layout/hierarchy2"/>
    <dgm:cxn modelId="{E354A4A1-3451-4145-92E3-5AC728241874}" type="presParOf" srcId="{EF8AD01C-0F61-43D0-A85E-4BDF19DCF1C9}" destId="{07114687-F660-4D18-8B14-645C7D564BE1}" srcOrd="1" destOrd="0" presId="urn:microsoft.com/office/officeart/2005/8/layout/hierarchy2"/>
    <dgm:cxn modelId="{C064E1F9-681A-4441-BC58-045B726A34C7}" type="presParOf" srcId="{9AE0DD4B-E579-4261-9808-CD1976913792}" destId="{5C7A5B7B-E681-4EA1-9921-1A702F7930BB}" srcOrd="2" destOrd="0" presId="urn:microsoft.com/office/officeart/2005/8/layout/hierarchy2"/>
    <dgm:cxn modelId="{918E5158-F040-4E9A-AB0E-1465E3DC80D8}" type="presParOf" srcId="{5C7A5B7B-E681-4EA1-9921-1A702F7930BB}" destId="{AE691937-4DF3-4F1E-B78E-959CF5AC977D}" srcOrd="0" destOrd="0" presId="urn:microsoft.com/office/officeart/2005/8/layout/hierarchy2"/>
    <dgm:cxn modelId="{F850E365-614B-49BE-8491-8A4504852766}" type="presParOf" srcId="{9AE0DD4B-E579-4261-9808-CD1976913792}" destId="{75E66F02-A2E1-4E66-8AC6-4CDC0A82114D}" srcOrd="3" destOrd="0" presId="urn:microsoft.com/office/officeart/2005/8/layout/hierarchy2"/>
    <dgm:cxn modelId="{DA8E734F-F8DE-457C-A95A-7BB1C09C6C2A}" type="presParOf" srcId="{75E66F02-A2E1-4E66-8AC6-4CDC0A82114D}" destId="{103767D7-8F35-4572-94E1-50EA40DCA5B7}" srcOrd="0" destOrd="0" presId="urn:microsoft.com/office/officeart/2005/8/layout/hierarchy2"/>
    <dgm:cxn modelId="{AB9C9741-24B8-4626-B37A-E0905F4111CE}" type="presParOf" srcId="{75E66F02-A2E1-4E66-8AC6-4CDC0A82114D}" destId="{618C97B9-4270-4781-A6F3-64399B5472E4}" srcOrd="1" destOrd="0" presId="urn:microsoft.com/office/officeart/2005/8/layout/hierarchy2"/>
    <dgm:cxn modelId="{5BAAF0CA-9495-46D5-955A-567A1CC7CD30}" type="presParOf" srcId="{618C97B9-4270-4781-A6F3-64399B5472E4}" destId="{347B06C2-FFB9-4232-B05C-7DCE55A4FA3A}" srcOrd="0" destOrd="0" presId="urn:microsoft.com/office/officeart/2005/8/layout/hierarchy2"/>
    <dgm:cxn modelId="{CF184BFA-682A-4CA5-9467-A759C6F86A4F}" type="presParOf" srcId="{347B06C2-FFB9-4232-B05C-7DCE55A4FA3A}" destId="{424385E7-4BD1-41F4-B085-717965D91EE9}" srcOrd="0" destOrd="0" presId="urn:microsoft.com/office/officeart/2005/8/layout/hierarchy2"/>
    <dgm:cxn modelId="{81129B58-E10A-47BD-9C42-701E2472E30A}" type="presParOf" srcId="{618C97B9-4270-4781-A6F3-64399B5472E4}" destId="{6C591F9E-6A56-4310-853A-FD1D94BAE456}" srcOrd="1" destOrd="0" presId="urn:microsoft.com/office/officeart/2005/8/layout/hierarchy2"/>
    <dgm:cxn modelId="{D2FE7B4F-02F5-447B-A4DC-44114865FF82}" type="presParOf" srcId="{6C591F9E-6A56-4310-853A-FD1D94BAE456}" destId="{5690A8AE-3494-4AAB-9821-BD076EE2D1D5}" srcOrd="0" destOrd="0" presId="urn:microsoft.com/office/officeart/2005/8/layout/hierarchy2"/>
    <dgm:cxn modelId="{279C091C-A0DC-433B-BF67-87EE8875CE4A}" type="presParOf" srcId="{6C591F9E-6A56-4310-853A-FD1D94BAE456}" destId="{B620228B-A527-44A5-90DD-78EF78E7EE5D}" srcOrd="1" destOrd="0" presId="urn:microsoft.com/office/officeart/2005/8/layout/hierarchy2"/>
    <dgm:cxn modelId="{4248D2C1-B3EB-4AF7-B74A-60CF5C02CA79}" type="presParOf" srcId="{B620228B-A527-44A5-90DD-78EF78E7EE5D}" destId="{5FFE74BF-38D2-4043-B700-7E6230C3CA5B}" srcOrd="0" destOrd="0" presId="urn:microsoft.com/office/officeart/2005/8/layout/hierarchy2"/>
    <dgm:cxn modelId="{A39AED4A-407D-46C5-9A49-FB6B52BAB7F4}" type="presParOf" srcId="{5FFE74BF-38D2-4043-B700-7E6230C3CA5B}" destId="{DDABCAF4-FE85-42BD-8343-E152AC5A9530}" srcOrd="0" destOrd="0" presId="urn:microsoft.com/office/officeart/2005/8/layout/hierarchy2"/>
    <dgm:cxn modelId="{4CA6059B-9E49-4C1B-8795-9ECDD7B1BEE6}" type="presParOf" srcId="{B620228B-A527-44A5-90DD-78EF78E7EE5D}" destId="{4901D251-ECDA-4F6E-A655-BC2C60C97F9C}" srcOrd="1" destOrd="0" presId="urn:microsoft.com/office/officeart/2005/8/layout/hierarchy2"/>
    <dgm:cxn modelId="{06563667-719F-47B9-AE44-B9A5F2B4E605}" type="presParOf" srcId="{4901D251-ECDA-4F6E-A655-BC2C60C97F9C}" destId="{FEAEAE30-5B55-4F90-9A2A-678E8967A86E}" srcOrd="0" destOrd="0" presId="urn:microsoft.com/office/officeart/2005/8/layout/hierarchy2"/>
    <dgm:cxn modelId="{3BC85E64-72A4-48F9-BF1D-A9E9B92CE566}" type="presParOf" srcId="{4901D251-ECDA-4F6E-A655-BC2C60C97F9C}" destId="{099BB432-86B6-44FF-A5FE-0D6A891F4F14}" srcOrd="1" destOrd="0" presId="urn:microsoft.com/office/officeart/2005/8/layout/hierarchy2"/>
    <dgm:cxn modelId="{F1242DCB-3F8B-4ADC-A14F-CC8CDA356A51}" type="presParOf" srcId="{099BB432-86B6-44FF-A5FE-0D6A891F4F14}" destId="{30ACD2AE-C2B5-4B73-A068-6AAE5E0B20C2}" srcOrd="0" destOrd="0" presId="urn:microsoft.com/office/officeart/2005/8/layout/hierarchy2"/>
    <dgm:cxn modelId="{E9C9F402-C4D6-46FF-BE23-E28E3D77197A}" type="presParOf" srcId="{30ACD2AE-C2B5-4B73-A068-6AAE5E0B20C2}" destId="{24033538-26DC-4153-BDCB-258D79219288}" srcOrd="0" destOrd="0" presId="urn:microsoft.com/office/officeart/2005/8/layout/hierarchy2"/>
    <dgm:cxn modelId="{C5CB0E93-D06F-4AF3-B966-C661F9AC3362}" type="presParOf" srcId="{099BB432-86B6-44FF-A5FE-0D6A891F4F14}" destId="{30DF638F-804D-4195-A084-2D68B4183A80}" srcOrd="1" destOrd="0" presId="urn:microsoft.com/office/officeart/2005/8/layout/hierarchy2"/>
    <dgm:cxn modelId="{5FE52672-CA86-4099-AF26-4CB3CED72C44}" type="presParOf" srcId="{30DF638F-804D-4195-A084-2D68B4183A80}" destId="{296CF47F-09BC-4740-B780-837795CB4291}" srcOrd="0" destOrd="0" presId="urn:microsoft.com/office/officeart/2005/8/layout/hierarchy2"/>
    <dgm:cxn modelId="{B9C30280-0574-4E64-B12F-6BA56FAB0A09}" type="presParOf" srcId="{30DF638F-804D-4195-A084-2D68B4183A80}" destId="{4D6C3751-FD67-4535-B6B9-61D9E80E5F4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385E5-0EA6-4FD5-97BA-2A2668B85F13}">
      <dsp:nvSpPr>
        <dsp:cNvPr id="0" name=""/>
        <dsp:cNvSpPr/>
      </dsp:nvSpPr>
      <dsp:spPr>
        <a:xfrm>
          <a:off x="4852" y="3061347"/>
          <a:ext cx="1769501" cy="88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Đăng</a:t>
          </a:r>
          <a:r>
            <a:rPr lang="en-US" sz="2600" b="1" kern="1200" dirty="0"/>
            <a:t> </a:t>
          </a:r>
          <a:r>
            <a:rPr lang="en-US" sz="2600" b="1" kern="1200" dirty="0" err="1"/>
            <a:t>nhập</a:t>
          </a:r>
          <a:endParaRPr lang="en-US" sz="2600" b="1" kern="1200" dirty="0"/>
        </a:p>
      </dsp:txBody>
      <dsp:txXfrm>
        <a:off x="30765" y="3087260"/>
        <a:ext cx="1717675" cy="832924"/>
      </dsp:txXfrm>
    </dsp:sp>
    <dsp:sp modelId="{45D3B975-38DB-423E-802B-1C0027F0E7E4}">
      <dsp:nvSpPr>
        <dsp:cNvPr id="0" name=""/>
        <dsp:cNvSpPr/>
      </dsp:nvSpPr>
      <dsp:spPr>
        <a:xfrm rot="18289469">
          <a:off x="1508534" y="2981698"/>
          <a:ext cx="1239440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1239440" y="13293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2097268" y="2964005"/>
        <a:ext cx="61972" cy="61972"/>
      </dsp:txXfrm>
    </dsp:sp>
    <dsp:sp modelId="{6D67FEC4-1494-46C4-91F7-AE721D0FFA7D}">
      <dsp:nvSpPr>
        <dsp:cNvPr id="0" name=""/>
        <dsp:cNvSpPr/>
      </dsp:nvSpPr>
      <dsp:spPr>
        <a:xfrm>
          <a:off x="2482155" y="2043884"/>
          <a:ext cx="1769501" cy="88475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Giáo</a:t>
          </a:r>
          <a:r>
            <a:rPr lang="en-US" sz="2600" b="1" kern="1200" dirty="0"/>
            <a:t> </a:t>
          </a:r>
          <a:r>
            <a:rPr lang="en-US" sz="2600" b="1" kern="1200" dirty="0" err="1"/>
            <a:t>viên</a:t>
          </a:r>
          <a:endParaRPr lang="en-US" sz="2600" b="1" kern="1200" dirty="0"/>
        </a:p>
      </dsp:txBody>
      <dsp:txXfrm>
        <a:off x="2508068" y="2069797"/>
        <a:ext cx="1717675" cy="832924"/>
      </dsp:txXfrm>
    </dsp:sp>
    <dsp:sp modelId="{B95C2459-A5ED-41E8-8204-7959434B97AB}">
      <dsp:nvSpPr>
        <dsp:cNvPr id="0" name=""/>
        <dsp:cNvSpPr/>
      </dsp:nvSpPr>
      <dsp:spPr>
        <a:xfrm rot="18289469">
          <a:off x="3985836" y="1964234"/>
          <a:ext cx="1239440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1239440" y="13293"/>
              </a:lnTo>
            </a:path>
          </a:pathLst>
        </a:custGeom>
        <a:noFill/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574571" y="1946541"/>
        <a:ext cx="61972" cy="61972"/>
      </dsp:txXfrm>
    </dsp:sp>
    <dsp:sp modelId="{2FC4C0B9-809E-43E9-A45F-4BCE22C61E5B}">
      <dsp:nvSpPr>
        <dsp:cNvPr id="0" name=""/>
        <dsp:cNvSpPr/>
      </dsp:nvSpPr>
      <dsp:spPr>
        <a:xfrm>
          <a:off x="4959457" y="1026420"/>
          <a:ext cx="1769501" cy="88475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Tạo</a:t>
          </a:r>
          <a:r>
            <a:rPr lang="en-US" sz="2600" b="1" kern="1200" dirty="0"/>
            <a:t> </a:t>
          </a:r>
          <a:r>
            <a:rPr lang="en-US" sz="2600" b="1" kern="1200" dirty="0" err="1"/>
            <a:t>đề</a:t>
          </a:r>
          <a:r>
            <a:rPr lang="en-US" sz="2600" b="1" kern="1200" dirty="0"/>
            <a:t> </a:t>
          </a:r>
          <a:r>
            <a:rPr lang="en-US" sz="2600" b="1" kern="1200" dirty="0" err="1"/>
            <a:t>thi</a:t>
          </a:r>
          <a:endParaRPr lang="en-US" sz="2600" b="1" kern="1200" dirty="0"/>
        </a:p>
      </dsp:txBody>
      <dsp:txXfrm>
        <a:off x="4985370" y="1052333"/>
        <a:ext cx="1717675" cy="832924"/>
      </dsp:txXfrm>
    </dsp:sp>
    <dsp:sp modelId="{2609B908-DD8A-405B-BD48-9432BDFB7A90}">
      <dsp:nvSpPr>
        <dsp:cNvPr id="0" name=""/>
        <dsp:cNvSpPr/>
      </dsp:nvSpPr>
      <dsp:spPr>
        <a:xfrm>
          <a:off x="4251656" y="2472966"/>
          <a:ext cx="707800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707800" y="13293"/>
              </a:lnTo>
            </a:path>
          </a:pathLst>
        </a:custGeom>
        <a:noFill/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587862" y="2468564"/>
        <a:ext cx="35390" cy="35390"/>
      </dsp:txXfrm>
    </dsp:sp>
    <dsp:sp modelId="{5FBAFC14-AD9A-47B5-B64E-68C0B56600E1}">
      <dsp:nvSpPr>
        <dsp:cNvPr id="0" name=""/>
        <dsp:cNvSpPr/>
      </dsp:nvSpPr>
      <dsp:spPr>
        <a:xfrm>
          <a:off x="4959457" y="2043884"/>
          <a:ext cx="1769501" cy="88475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Chỉnh</a:t>
          </a:r>
          <a:r>
            <a:rPr lang="en-US" sz="2600" b="1" kern="1200" dirty="0"/>
            <a:t> </a:t>
          </a:r>
          <a:r>
            <a:rPr lang="en-US" sz="2600" b="1" kern="1200" dirty="0" err="1"/>
            <a:t>sửa</a:t>
          </a:r>
          <a:r>
            <a:rPr lang="en-US" sz="2600" b="1" kern="1200" dirty="0"/>
            <a:t> </a:t>
          </a:r>
          <a:r>
            <a:rPr lang="en-US" sz="2600" b="1" kern="1200" dirty="0" err="1"/>
            <a:t>Đề</a:t>
          </a:r>
          <a:endParaRPr lang="en-US" sz="2600" b="1" kern="1200" dirty="0"/>
        </a:p>
      </dsp:txBody>
      <dsp:txXfrm>
        <a:off x="4985370" y="2069797"/>
        <a:ext cx="1717675" cy="832924"/>
      </dsp:txXfrm>
    </dsp:sp>
    <dsp:sp modelId="{AEFB9435-4A1C-4E77-AB35-D0E90D3FF4D2}">
      <dsp:nvSpPr>
        <dsp:cNvPr id="0" name=""/>
        <dsp:cNvSpPr/>
      </dsp:nvSpPr>
      <dsp:spPr>
        <a:xfrm rot="3310531">
          <a:off x="3985836" y="2981698"/>
          <a:ext cx="1239440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1239440" y="13293"/>
              </a:lnTo>
            </a:path>
          </a:pathLst>
        </a:custGeom>
        <a:noFill/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574571" y="2964005"/>
        <a:ext cx="61972" cy="61972"/>
      </dsp:txXfrm>
    </dsp:sp>
    <dsp:sp modelId="{32E0DF88-B07F-4827-8188-52DB26B6F921}">
      <dsp:nvSpPr>
        <dsp:cNvPr id="0" name=""/>
        <dsp:cNvSpPr/>
      </dsp:nvSpPr>
      <dsp:spPr>
        <a:xfrm>
          <a:off x="4959457" y="3061347"/>
          <a:ext cx="1769501" cy="88475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/>
            <a:t>Chỉnh</a:t>
          </a:r>
          <a:r>
            <a:rPr lang="en-US" sz="2600" b="1" kern="1200" dirty="0"/>
            <a:t> </a:t>
          </a:r>
          <a:r>
            <a:rPr lang="en-US" sz="2600" b="1" kern="1200" dirty="0" err="1"/>
            <a:t>sửa</a:t>
          </a:r>
          <a:r>
            <a:rPr lang="en-US" sz="2600" b="1" kern="1200" dirty="0"/>
            <a:t> </a:t>
          </a:r>
          <a:r>
            <a:rPr lang="en-US" sz="2600" b="1" kern="1200" dirty="0" err="1"/>
            <a:t>Câu</a:t>
          </a:r>
          <a:r>
            <a:rPr lang="en-US" sz="2600" b="1" kern="1200" dirty="0"/>
            <a:t> </a:t>
          </a:r>
          <a:r>
            <a:rPr lang="en-US" sz="2600" b="1" kern="1200" dirty="0" err="1"/>
            <a:t>hỏi</a:t>
          </a:r>
          <a:endParaRPr lang="en-US" sz="2600" b="1" kern="1200" dirty="0"/>
        </a:p>
      </dsp:txBody>
      <dsp:txXfrm>
        <a:off x="4985370" y="3087260"/>
        <a:ext cx="1717675" cy="832924"/>
      </dsp:txXfrm>
    </dsp:sp>
    <dsp:sp modelId="{5C7A5B7B-E681-4EA1-9921-1A702F7930BB}">
      <dsp:nvSpPr>
        <dsp:cNvPr id="0" name=""/>
        <dsp:cNvSpPr/>
      </dsp:nvSpPr>
      <dsp:spPr>
        <a:xfrm rot="3310531">
          <a:off x="1508534" y="3999161"/>
          <a:ext cx="1239440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1239440" y="13293"/>
              </a:lnTo>
            </a:path>
          </a:pathLst>
        </a:cu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2097268" y="3981469"/>
        <a:ext cx="61972" cy="61972"/>
      </dsp:txXfrm>
    </dsp:sp>
    <dsp:sp modelId="{103767D7-8F35-4572-94E1-50EA40DCA5B7}">
      <dsp:nvSpPr>
        <dsp:cNvPr id="0" name=""/>
        <dsp:cNvSpPr/>
      </dsp:nvSpPr>
      <dsp:spPr>
        <a:xfrm>
          <a:off x="2482155" y="4078811"/>
          <a:ext cx="1769501" cy="884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solidFill>
                <a:srgbClr val="002060"/>
              </a:solidFill>
            </a:rPr>
            <a:t>Học</a:t>
          </a:r>
          <a:r>
            <a:rPr lang="en-US" sz="2600" b="1" kern="1200" dirty="0">
              <a:solidFill>
                <a:srgbClr val="002060"/>
              </a:solidFill>
            </a:rPr>
            <a:t> </a:t>
          </a:r>
          <a:r>
            <a:rPr lang="en-US" sz="2600" b="1" kern="1200" dirty="0" err="1">
              <a:solidFill>
                <a:srgbClr val="002060"/>
              </a:solidFill>
            </a:rPr>
            <a:t>sinh</a:t>
          </a:r>
          <a:endParaRPr lang="en-US" sz="2600" b="1" kern="1200" dirty="0">
            <a:solidFill>
              <a:srgbClr val="002060"/>
            </a:solidFill>
          </a:endParaRPr>
        </a:p>
      </dsp:txBody>
      <dsp:txXfrm>
        <a:off x="2508068" y="4104724"/>
        <a:ext cx="1717675" cy="832924"/>
      </dsp:txXfrm>
    </dsp:sp>
    <dsp:sp modelId="{347B06C2-FFB9-4232-B05C-7DCE55A4FA3A}">
      <dsp:nvSpPr>
        <dsp:cNvPr id="0" name=""/>
        <dsp:cNvSpPr/>
      </dsp:nvSpPr>
      <dsp:spPr>
        <a:xfrm>
          <a:off x="4251656" y="4507893"/>
          <a:ext cx="707800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707800" y="13293"/>
              </a:lnTo>
            </a:path>
          </a:pathLst>
        </a:custGeom>
        <a:noFill/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587862" y="4503491"/>
        <a:ext cx="35390" cy="35390"/>
      </dsp:txXfrm>
    </dsp:sp>
    <dsp:sp modelId="{5690A8AE-3494-4AAB-9821-BD076EE2D1D5}">
      <dsp:nvSpPr>
        <dsp:cNvPr id="0" name=""/>
        <dsp:cNvSpPr/>
      </dsp:nvSpPr>
      <dsp:spPr>
        <a:xfrm>
          <a:off x="4959457" y="4078811"/>
          <a:ext cx="1769501" cy="884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solidFill>
                <a:srgbClr val="002060"/>
              </a:solidFill>
            </a:rPr>
            <a:t>Chọn</a:t>
          </a:r>
          <a:r>
            <a:rPr lang="en-US" sz="2600" b="1" kern="1200" dirty="0">
              <a:solidFill>
                <a:srgbClr val="002060"/>
              </a:solidFill>
            </a:rPr>
            <a:t> </a:t>
          </a:r>
          <a:r>
            <a:rPr lang="en-US" sz="2600" b="1" kern="1200" dirty="0" err="1">
              <a:solidFill>
                <a:srgbClr val="002060"/>
              </a:solidFill>
            </a:rPr>
            <a:t>bài</a:t>
          </a:r>
          <a:r>
            <a:rPr lang="en-US" sz="2600" b="1" kern="1200" dirty="0">
              <a:solidFill>
                <a:srgbClr val="002060"/>
              </a:solidFill>
            </a:rPr>
            <a:t> </a:t>
          </a:r>
          <a:r>
            <a:rPr lang="en-US" sz="2600" b="1" kern="1200" dirty="0" err="1">
              <a:solidFill>
                <a:srgbClr val="002060"/>
              </a:solidFill>
            </a:rPr>
            <a:t>thi</a:t>
          </a:r>
          <a:endParaRPr lang="en-US" sz="2600" b="1" kern="1200" dirty="0">
            <a:solidFill>
              <a:srgbClr val="002060"/>
            </a:solidFill>
          </a:endParaRPr>
        </a:p>
      </dsp:txBody>
      <dsp:txXfrm>
        <a:off x="4985370" y="4104724"/>
        <a:ext cx="1717675" cy="832924"/>
      </dsp:txXfrm>
    </dsp:sp>
    <dsp:sp modelId="{5FFE74BF-38D2-4043-B700-7E6230C3CA5B}">
      <dsp:nvSpPr>
        <dsp:cNvPr id="0" name=""/>
        <dsp:cNvSpPr/>
      </dsp:nvSpPr>
      <dsp:spPr>
        <a:xfrm>
          <a:off x="6728959" y="4507893"/>
          <a:ext cx="707800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707800" y="13293"/>
              </a:lnTo>
            </a:path>
          </a:pathLst>
        </a:custGeom>
        <a:noFill/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7065164" y="4503491"/>
        <a:ext cx="35390" cy="35390"/>
      </dsp:txXfrm>
    </dsp:sp>
    <dsp:sp modelId="{FEAEAE30-5B55-4F90-9A2A-678E8967A86E}">
      <dsp:nvSpPr>
        <dsp:cNvPr id="0" name=""/>
        <dsp:cNvSpPr/>
      </dsp:nvSpPr>
      <dsp:spPr>
        <a:xfrm>
          <a:off x="7436760" y="4078811"/>
          <a:ext cx="1769501" cy="884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solidFill>
                <a:srgbClr val="002060"/>
              </a:solidFill>
            </a:rPr>
            <a:t>Làm</a:t>
          </a:r>
          <a:r>
            <a:rPr lang="en-US" sz="2600" b="1" kern="1200" dirty="0">
              <a:solidFill>
                <a:srgbClr val="002060"/>
              </a:solidFill>
            </a:rPr>
            <a:t> </a:t>
          </a:r>
          <a:r>
            <a:rPr lang="en-US" sz="2600" b="1" kern="1200" dirty="0" err="1">
              <a:solidFill>
                <a:srgbClr val="002060"/>
              </a:solidFill>
            </a:rPr>
            <a:t>Bài</a:t>
          </a:r>
          <a:r>
            <a:rPr lang="en-US" sz="2600" b="1" kern="1200" dirty="0">
              <a:solidFill>
                <a:srgbClr val="002060"/>
              </a:solidFill>
            </a:rPr>
            <a:t> </a:t>
          </a:r>
          <a:r>
            <a:rPr lang="en-US" sz="2600" b="1" kern="1200" dirty="0" err="1">
              <a:solidFill>
                <a:srgbClr val="002060"/>
              </a:solidFill>
            </a:rPr>
            <a:t>thi</a:t>
          </a:r>
          <a:endParaRPr lang="en-US" sz="2600" b="1" kern="1200" dirty="0">
            <a:solidFill>
              <a:srgbClr val="002060"/>
            </a:solidFill>
          </a:endParaRPr>
        </a:p>
      </dsp:txBody>
      <dsp:txXfrm>
        <a:off x="7462673" y="4104724"/>
        <a:ext cx="1717675" cy="832924"/>
      </dsp:txXfrm>
    </dsp:sp>
    <dsp:sp modelId="{30ACD2AE-C2B5-4B73-A068-6AAE5E0B20C2}">
      <dsp:nvSpPr>
        <dsp:cNvPr id="0" name=""/>
        <dsp:cNvSpPr/>
      </dsp:nvSpPr>
      <dsp:spPr>
        <a:xfrm>
          <a:off x="9206261" y="4507893"/>
          <a:ext cx="707800" cy="26586"/>
        </a:xfrm>
        <a:custGeom>
          <a:avLst/>
          <a:gdLst/>
          <a:ahLst/>
          <a:cxnLst/>
          <a:rect l="0" t="0" r="0" b="0"/>
          <a:pathLst>
            <a:path>
              <a:moveTo>
                <a:pt x="0" y="13293"/>
              </a:moveTo>
              <a:lnTo>
                <a:pt x="707800" y="13293"/>
              </a:lnTo>
            </a:path>
          </a:pathLst>
        </a:custGeom>
        <a:noFill/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9542467" y="4503491"/>
        <a:ext cx="35390" cy="35390"/>
      </dsp:txXfrm>
    </dsp:sp>
    <dsp:sp modelId="{296CF47F-09BC-4740-B780-837795CB4291}">
      <dsp:nvSpPr>
        <dsp:cNvPr id="0" name=""/>
        <dsp:cNvSpPr/>
      </dsp:nvSpPr>
      <dsp:spPr>
        <a:xfrm>
          <a:off x="9914062" y="4078811"/>
          <a:ext cx="1769501" cy="8847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 err="1">
              <a:solidFill>
                <a:srgbClr val="002060"/>
              </a:solidFill>
            </a:rPr>
            <a:t>Xem</a:t>
          </a:r>
          <a:r>
            <a:rPr lang="en-US" sz="2600" b="1" kern="1200" dirty="0">
              <a:solidFill>
                <a:srgbClr val="002060"/>
              </a:solidFill>
            </a:rPr>
            <a:t> </a:t>
          </a:r>
          <a:r>
            <a:rPr lang="en-US" sz="2600" b="1" kern="1200" dirty="0" err="1">
              <a:solidFill>
                <a:srgbClr val="002060"/>
              </a:solidFill>
            </a:rPr>
            <a:t>kết</a:t>
          </a:r>
          <a:r>
            <a:rPr lang="en-US" sz="2600" b="1" kern="1200" dirty="0">
              <a:solidFill>
                <a:srgbClr val="002060"/>
              </a:solidFill>
            </a:rPr>
            <a:t> </a:t>
          </a:r>
          <a:r>
            <a:rPr lang="en-US" sz="2600" b="1" kern="1200" dirty="0" err="1">
              <a:solidFill>
                <a:srgbClr val="002060"/>
              </a:solidFill>
            </a:rPr>
            <a:t>quả</a:t>
          </a:r>
          <a:endParaRPr lang="en-US" sz="2600" b="1" kern="1200" dirty="0">
            <a:solidFill>
              <a:srgbClr val="002060"/>
            </a:solidFill>
          </a:endParaRPr>
        </a:p>
      </dsp:txBody>
      <dsp:txXfrm>
        <a:off x="9939975" y="4104724"/>
        <a:ext cx="1717675" cy="83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64CEA-0DC8-41A8-BEE4-9F99392A2B7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04B84-1576-45C6-BE40-03674019D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5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B2D89F-40ED-41EB-A100-484B20B9FF70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82723" y="6075363"/>
            <a:ext cx="771089" cy="365125"/>
          </a:xfrm>
        </p:spPr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5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E47A-E35C-4F53-A09C-222E417FA0DA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CB8-2A33-477A-90E2-22D2183913A5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6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D163-6FA7-4941-AB45-E1822B9E4187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678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B695-92C0-4A39-B40B-3F2298BAD058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1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F61B-2F0B-4FF2-85A1-EB4321AFA124}" type="datetime1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1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F7D-03F4-4A6B-AC57-B19B425E89AA}" type="datetime1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3D00-A27D-42B1-83E3-A1BE99BF3306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0E43-1D5E-4C3E-82B9-0B7A0C94BC5E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91E1-5547-4A0D-AED3-9D412502E9C4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1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DA07-034C-4064-82B7-59A823B4D176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8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E71F-8ADB-4023-B3C1-307185CC221C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1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F999-87C1-435A-9934-E56C9657382E}" type="datetime1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16D-36E5-45B7-B67D-8527026802DF}" type="datetime1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56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618D-75F8-4849-9A19-05175DCA3C03}" type="datetime1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7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CB1C-EC7C-4EAC-820D-038393DD6B78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60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9DD7-4D50-44FA-B9EF-03C61EFDD165}" type="datetime1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3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C21D0-84ED-4DF9-8F75-1861496D7AA3}" type="datetime1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2792" y="627141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00"/>
                </a:solidFill>
              </a:defRPr>
            </a:lvl1pPr>
          </a:lstStyle>
          <a:p>
            <a:fld id="{1B3BE68C-572E-498F-A788-A0E06EF814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4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6.xml"/><Relationship Id="rId18" Type="http://schemas.openxmlformats.org/officeDocument/2006/relationships/image" Target="../media/image10.png"/><Relationship Id="rId3" Type="http://schemas.openxmlformats.org/officeDocument/2006/relationships/image" Target="../media/image5.png"/><Relationship Id="rId21" Type="http://schemas.openxmlformats.org/officeDocument/2006/relationships/image" Target="../media/image11.png"/><Relationship Id="rId7" Type="http://schemas.openxmlformats.org/officeDocument/2006/relationships/slide" Target="slide3.xml"/><Relationship Id="rId12" Type="http://schemas.openxmlformats.org/officeDocument/2006/relationships/image" Target="../media/image8.png"/><Relationship Id="rId17" Type="http://schemas.openxmlformats.org/officeDocument/2006/relationships/image" Target="../media/image9.png"/><Relationship Id="rId2" Type="http://schemas.openxmlformats.org/officeDocument/2006/relationships/image" Target="../media/image4.JPG"/><Relationship Id="rId16" Type="http://schemas.openxmlformats.org/officeDocument/2006/relationships/slide" Target="slide7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9.png"/><Relationship Id="rId23" Type="http://schemas.openxmlformats.org/officeDocument/2006/relationships/image" Target="../media/image11.png"/><Relationship Id="rId10" Type="http://schemas.openxmlformats.org/officeDocument/2006/relationships/slide" Target="slide4.xml"/><Relationship Id="rId19" Type="http://schemas.openxmlformats.org/officeDocument/2006/relationships/slide" Target="slide8.xml"/><Relationship Id="rId4" Type="http://schemas.openxmlformats.org/officeDocument/2006/relationships/slide" Target="slide9.xml"/><Relationship Id="rId9" Type="http://schemas.openxmlformats.org/officeDocument/2006/relationships/image" Target="../media/image7.png"/><Relationship Id="rId14" Type="http://schemas.openxmlformats.org/officeDocument/2006/relationships/image" Target="../media/image8.png"/><Relationship Id="rId22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5401-6577-3A6E-0DFD-BA2037BC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334908"/>
            <a:ext cx="8791575" cy="185344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Ứng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dụng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quản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lý</a:t>
            </a:r>
            <a:br>
              <a:rPr lang="en-US" sz="6000" b="1" dirty="0">
                <a:solidFill>
                  <a:srgbClr val="FFFF00"/>
                </a:solidFill>
              </a:rPr>
            </a:br>
            <a:r>
              <a:rPr lang="en-US" sz="6000" b="1" dirty="0" err="1">
                <a:solidFill>
                  <a:srgbClr val="FFFF00"/>
                </a:solidFill>
              </a:rPr>
              <a:t>thi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trắc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nghiệm</a:t>
            </a:r>
            <a:endParaRPr lang="en-US" sz="60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EF6B2-CDBB-E066-AB09-71281A72B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3404" y="4517232"/>
            <a:ext cx="5385767" cy="165576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+mj-lt"/>
              </a:rPr>
              <a:t>Nhóm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#1:</a:t>
            </a:r>
          </a:p>
          <a:p>
            <a:r>
              <a:rPr lang="en-US" sz="2000" b="1" dirty="0" err="1">
                <a:solidFill>
                  <a:schemeClr val="tx1"/>
                </a:solidFill>
                <a:effectLst/>
                <a:latin typeface="+mj-lt"/>
              </a:rPr>
              <a:t>Trương</a:t>
            </a:r>
            <a:r>
              <a:rPr lang="en-US" sz="2000" b="1" dirty="0">
                <a:solidFill>
                  <a:schemeClr val="tx1"/>
                </a:solidFill>
                <a:effectLst/>
                <a:latin typeface="+mj-lt"/>
              </a:rPr>
              <a:t> Quang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+mj-lt"/>
              </a:rPr>
              <a:t>Đạt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: 	</a:t>
            </a:r>
            <a:r>
              <a:rPr lang="en-US" sz="2000" b="1" dirty="0">
                <a:solidFill>
                  <a:schemeClr val="tx1"/>
                </a:solidFill>
                <a:effectLst/>
                <a:latin typeface="+mj-lt"/>
              </a:rPr>
              <a:t>21522922</a:t>
            </a:r>
            <a:endParaRPr lang="en-US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effectLst/>
                <a:latin typeface="+mj-lt"/>
              </a:rPr>
              <a:t>Đinh</a:t>
            </a:r>
            <a:r>
              <a:rPr lang="en-US" sz="2000" b="1" dirty="0">
                <a:solidFill>
                  <a:schemeClr val="tx1"/>
                </a:solidFill>
                <a:effectLst/>
                <a:latin typeface="+mj-lt"/>
              </a:rPr>
              <a:t> Hoàng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+mj-lt"/>
              </a:rPr>
              <a:t>Thùy</a:t>
            </a:r>
            <a:r>
              <a:rPr lang="en-US" sz="2000" b="1" dirty="0">
                <a:solidFill>
                  <a:schemeClr val="tx1"/>
                </a:solidFill>
                <a:effectLst/>
                <a:latin typeface="+mj-lt"/>
              </a:rPr>
              <a:t> Linh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: 	21522900</a:t>
            </a:r>
          </a:p>
          <a:p>
            <a:endParaRPr lang="en-US" sz="2000" b="1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+mj-lt"/>
            </a:endParaRPr>
          </a:p>
          <a:p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9C0E1-6408-5ADA-3E5D-CC3D665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 descr="Untitled 1">
            <a:extLst>
              <a:ext uri="{FF2B5EF4-FFF2-40B4-BE49-F238E27FC236}">
                <a16:creationId xmlns:a16="http://schemas.microsoft.com/office/drawing/2014/main" id="{C59FCD7A-6545-88B4-4625-53350D6AD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8014" y="84504"/>
            <a:ext cx="1101066" cy="960328"/>
          </a:xfrm>
          <a:prstGeom prst="rect">
            <a:avLst/>
          </a:prstGeom>
          <a:noFill/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E5A857A-4F60-315D-1DF9-80346D704772}"/>
              </a:ext>
            </a:extLst>
          </p:cNvPr>
          <p:cNvSpPr txBox="1">
            <a:spLocks/>
          </p:cNvSpPr>
          <p:nvPr/>
        </p:nvSpPr>
        <p:spPr>
          <a:xfrm>
            <a:off x="3062396" y="0"/>
            <a:ext cx="5724938" cy="1446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ĐẠI HỌC QUỐC GIA THÀNH PHỐ HỒ CHÍ MINH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TRƯỜNG ĐẠI HỌC CÔNG NGHỆ THÔNG TIN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KHOA </a:t>
            </a:r>
            <a:r>
              <a:rPr lang="en-US" sz="16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KHOA</a:t>
            </a:r>
            <a:r>
              <a:rPr 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HỌC VÀ KĨ THUẬT THÔNG TIN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8CA04-851B-58E0-0917-42EF84F26271}"/>
              </a:ext>
            </a:extLst>
          </p:cNvPr>
          <p:cNvSpPr txBox="1"/>
          <p:nvPr/>
        </p:nvSpPr>
        <p:spPr>
          <a:xfrm>
            <a:off x="2876865" y="1209706"/>
            <a:ext cx="6096000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BÁO CÁO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ĐỒ ÁN MÔN HỌC</a:t>
            </a:r>
            <a:endParaRPr lang="en-US" sz="2000" dirty="0">
              <a:solidFill>
                <a:schemeClr val="accent5">
                  <a:lumMod val="50000"/>
                </a:schemeClr>
              </a:solidFill>
              <a:effectLst/>
              <a:highlight>
                <a:srgbClr val="00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MÔN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CÔNG NGHỆ JAVA</a:t>
            </a:r>
            <a:endParaRPr lang="en-US" sz="2000" dirty="0">
              <a:solidFill>
                <a:schemeClr val="accent5">
                  <a:lumMod val="50000"/>
                </a:schemeClr>
              </a:solidFill>
              <a:effectLst/>
              <a:highlight>
                <a:srgbClr val="00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3AB81-006A-6563-FF48-205EB0BF7D56}"/>
              </a:ext>
            </a:extLst>
          </p:cNvPr>
          <p:cNvSpPr txBox="1"/>
          <p:nvPr/>
        </p:nvSpPr>
        <p:spPr>
          <a:xfrm>
            <a:off x="2876865" y="6307973"/>
            <a:ext cx="6096000" cy="457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fontAlgn="base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tabLst>
                <a:tab pos="1085850" algn="l"/>
                <a:tab pos="1200150" algn="l"/>
              </a:tabLst>
            </a:pPr>
            <a:r>
              <a:rPr lang="en-US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Tp. </a:t>
            </a:r>
            <a:r>
              <a:rPr lang="en-US" sz="180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</a:t>
            </a:r>
            <a:r>
              <a:rPr lang="en-US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Chí Minh, </a:t>
            </a:r>
            <a:r>
              <a:rPr lang="en-US" sz="180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tháng</a:t>
            </a:r>
            <a:r>
              <a:rPr lang="en-US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18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2023 </a:t>
            </a:r>
            <a:endParaRPr lang="en-US" sz="16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15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6C02-1E64-F1DE-DDA3-54DCADB7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943" y="96888"/>
            <a:ext cx="5473176" cy="925854"/>
          </a:xfrm>
        </p:spPr>
        <p:txBody>
          <a:bodyPr/>
          <a:lstStyle/>
          <a:p>
            <a:r>
              <a:rPr lang="en-US" b="1" dirty="0" err="1">
                <a:solidFill>
                  <a:srgbClr val="FFFF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Nội</a:t>
            </a:r>
            <a:r>
              <a:rPr lang="en-US" b="1" dirty="0">
                <a:solidFill>
                  <a:srgbClr val="FFFF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dung </a:t>
            </a:r>
            <a:r>
              <a:rPr lang="en-US" b="1" dirty="0" err="1">
                <a:solidFill>
                  <a:srgbClr val="FFFF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chính</a:t>
            </a:r>
            <a:endParaRPr lang="en-US" b="1" dirty="0">
              <a:solidFill>
                <a:srgbClr val="FFFF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54549-B353-7969-ED29-09EF0AA8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2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48FDDC-5215-56B9-4216-0070BE370B18}"/>
              </a:ext>
            </a:extLst>
          </p:cNvPr>
          <p:cNvSpPr>
            <a:spLocks/>
          </p:cNvSpPr>
          <p:nvPr/>
        </p:nvSpPr>
        <p:spPr>
          <a:xfrm>
            <a:off x="4040531" y="1427013"/>
            <a:ext cx="3404181" cy="337929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0800" cmpd="dbl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43B41AE4-97A3-4BBF-B1FD-3DB8711B06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9365497"/>
                  </p:ext>
                </p:extLst>
              </p:nvPr>
            </p:nvGraphicFramePr>
            <p:xfrm>
              <a:off x="4260788" y="5334107"/>
              <a:ext cx="1405847" cy="1405847"/>
            </p:xfrm>
            <a:graphic>
              <a:graphicData uri="http://schemas.microsoft.com/office/powerpoint/2016/slidezoom">
                <pslz:sldZm>
                  <pslz:sldZmObj sldId="259" cId="4017800104">
                    <pslz:zmPr id="{F31FF2C2-9CD7-42A8-A1B2-8A712430B10C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05847" cy="140584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3B41AE4-97A3-4BBF-B1FD-3DB8711B06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0788" y="5334107"/>
                <a:ext cx="1405847" cy="140584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559212FE-2E7D-4475-C6A6-2CA824E1AE6B}"/>
                  </a:ext>
                </a:extLst>
              </p:cNvPr>
              <p:cNvGraphicFramePr>
                <a:graphicFrameLocks noGrp="1" noDrilldown="1" noChangeAspect="1" noMove="1" noResize="1"/>
              </p:cNvGraphicFramePr>
              <p:nvPr>
                <p:extLst>
                  <p:ext uri="{D42A27DB-BD31-4B8C-83A1-F6EECF244321}">
                    <p14:modId xmlns:p14="http://schemas.microsoft.com/office/powerpoint/2010/main" val="3170289509"/>
                  </p:ext>
                </p:extLst>
              </p:nvPr>
            </p:nvGraphicFramePr>
            <p:xfrm>
              <a:off x="1064558" y="882105"/>
              <a:ext cx="1711666" cy="1714500"/>
            </p:xfrm>
            <a:graphic>
              <a:graphicData uri="http://schemas.microsoft.com/office/powerpoint/2016/slidezoom">
                <pslz:sldZm>
                  <pslz:sldZmObj sldId="258" cId="1839150857">
                    <pslz:zmPr id="{E513F0E8-D40F-4D45-B3F5-3A1E1FEB5A7D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1666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59212FE-2E7D-4475-C6A6-2CA824E1AE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4558" y="882105"/>
                <a:ext cx="1711666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37FCC179-C3F3-BD7A-1F54-A7903BC636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7178094"/>
                  </p:ext>
                </p:extLst>
              </p:nvPr>
            </p:nvGraphicFramePr>
            <p:xfrm>
              <a:off x="1756717" y="4337894"/>
              <a:ext cx="1393981" cy="1393981"/>
            </p:xfrm>
            <a:graphic>
              <a:graphicData uri="http://schemas.microsoft.com/office/powerpoint/2016/slidezoom">
                <pslz:sldZm>
                  <pslz:sldZmObj sldId="261" cId="1797301072">
                    <pslz:zmPr id="{8963DAF0-54D6-4A9C-9323-F29120CEA6FD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93981" cy="139398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7FCC179-C3F3-BD7A-1F54-A7903BC636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6717" y="4337894"/>
                <a:ext cx="1393981" cy="139398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CC2F5076-7170-1DA7-B6EB-013159DEC2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7617997"/>
                  </p:ext>
                </p:extLst>
              </p:nvPr>
            </p:nvGraphicFramePr>
            <p:xfrm>
              <a:off x="9027802" y="2342699"/>
              <a:ext cx="1714500" cy="1714500"/>
            </p:xfrm>
            <a:graphic>
              <a:graphicData uri="http://schemas.microsoft.com/office/powerpoint/2016/slidezoom">
                <pslz:sldZm>
                  <pslz:sldZmObj sldId="262" cId="2857467721">
                    <pslz:zmPr id="{921EF5D0-2533-43A0-B0BB-E1DBD0AA6FC0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C2F5076-7170-1DA7-B6EB-013159DEC2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7802" y="2342699"/>
                <a:ext cx="171450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FE88A128-FA41-919D-D1C4-7679A31AC9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3810395"/>
                  </p:ext>
                </p:extLst>
              </p:nvPr>
            </p:nvGraphicFramePr>
            <p:xfrm>
              <a:off x="8954358" y="4673151"/>
              <a:ext cx="1714500" cy="1714500"/>
            </p:xfrm>
            <a:graphic>
              <a:graphicData uri="http://schemas.microsoft.com/office/powerpoint/2016/slidezoom">
                <pslz:sldZm>
                  <pslz:sldZmObj sldId="260" cId="1812572077">
                    <pslz:zmPr id="{BF7306E1-52CF-49BE-9740-E195203953B5}" imageType="cover" transitionDur="100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Slide Zoom 2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FE88A128-FA41-919D-D1C4-7679A31AC9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4358" y="4673151"/>
                <a:ext cx="171450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329ACED3-8660-D8DC-68CE-3BA2FC1DAC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6471471"/>
                  </p:ext>
                </p:extLst>
              </p:nvPr>
            </p:nvGraphicFramePr>
            <p:xfrm>
              <a:off x="540516" y="5432371"/>
              <a:ext cx="1216356" cy="1216356"/>
            </p:xfrm>
            <a:graphic>
              <a:graphicData uri="http://schemas.microsoft.com/office/powerpoint/2016/slidezoom">
                <pslz:sldZm>
                  <pslz:sldZmObj sldId="264" cId="2061887529">
                    <pslz:zmPr id="{1BDF4422-91E6-43CC-89D5-85D51ECB6E7A}" imageType="cover" transitionDur="100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6356" cy="121635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" name="Slide Zoom 28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29ACED3-8660-D8DC-68CE-3BA2FC1DAC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516" y="5432371"/>
                <a:ext cx="1216356" cy="121635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FED1D417-8615-07B7-556E-CC44216065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6771108"/>
                  </p:ext>
                </p:extLst>
              </p:nvPr>
            </p:nvGraphicFramePr>
            <p:xfrm>
              <a:off x="9607330" y="317784"/>
              <a:ext cx="1726974" cy="1714500"/>
            </p:xfrm>
            <a:graphic>
              <a:graphicData uri="http://schemas.microsoft.com/office/powerpoint/2016/slidezoom">
                <pslz:sldZm>
                  <pslz:sldZmObj sldId="265" cId="2038309498">
                    <pslz:zmPr id="{974DFC95-5367-4BBF-A963-9EFEBC542EC2}" imageType="cover" transitionDur="1000">
                      <p166:blipFill xmlns:p166="http://schemas.microsoft.com/office/powerpoint/2016/6/main"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26974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Slide Zoom 32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FED1D417-8615-07B7-556E-CC44216065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7330" y="317784"/>
                <a:ext cx="1726974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686523-AB6B-D547-01E6-47FDBD6DDBAB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flipH="1" flipV="1">
            <a:off x="2776224" y="1739355"/>
            <a:ext cx="1762838" cy="182544"/>
          </a:xfrm>
          <a:prstGeom prst="line">
            <a:avLst/>
          </a:prstGeom>
          <a:ln w="635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610063-1040-46D9-B985-30E4AF9D94EC}"/>
              </a:ext>
            </a:extLst>
          </p:cNvPr>
          <p:cNvCxnSpPr>
            <a:cxnSpLocks/>
            <a:stCxn id="13" idx="3"/>
            <a:endCxn id="23" idx="3"/>
          </p:cNvCxnSpPr>
          <p:nvPr/>
        </p:nvCxnSpPr>
        <p:spPr>
          <a:xfrm flipH="1">
            <a:off x="3150698" y="4311417"/>
            <a:ext cx="1388364" cy="723468"/>
          </a:xfrm>
          <a:prstGeom prst="line">
            <a:avLst/>
          </a:prstGeom>
          <a:ln w="63500" cmpd="tri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14F452-551A-6EC4-E37D-F062CD748AB2}"/>
              </a:ext>
            </a:extLst>
          </p:cNvPr>
          <p:cNvCxnSpPr>
            <a:cxnSpLocks/>
            <a:stCxn id="33" idx="1"/>
            <a:endCxn id="13" idx="7"/>
          </p:cNvCxnSpPr>
          <p:nvPr/>
        </p:nvCxnSpPr>
        <p:spPr>
          <a:xfrm flipH="1">
            <a:off x="6946181" y="1175034"/>
            <a:ext cx="2661149" cy="746865"/>
          </a:xfrm>
          <a:prstGeom prst="line">
            <a:avLst/>
          </a:prstGeom>
          <a:ln w="635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7F9C19-F33F-0496-BBF7-3A58E4CE7939}"/>
              </a:ext>
            </a:extLst>
          </p:cNvPr>
          <p:cNvCxnSpPr>
            <a:cxnSpLocks/>
            <a:stCxn id="25" idx="1"/>
            <a:endCxn id="13" idx="6"/>
          </p:cNvCxnSpPr>
          <p:nvPr/>
        </p:nvCxnSpPr>
        <p:spPr>
          <a:xfrm flipH="1" flipV="1">
            <a:off x="7444712" y="3116658"/>
            <a:ext cx="1583090" cy="83291"/>
          </a:xfrm>
          <a:prstGeom prst="line">
            <a:avLst/>
          </a:prstGeom>
          <a:ln w="635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A44B2C-CC2A-D69E-682B-2DE164F14F83}"/>
              </a:ext>
            </a:extLst>
          </p:cNvPr>
          <p:cNvCxnSpPr>
            <a:cxnSpLocks/>
            <a:stCxn id="27" idx="1"/>
            <a:endCxn id="13" idx="5"/>
          </p:cNvCxnSpPr>
          <p:nvPr/>
        </p:nvCxnSpPr>
        <p:spPr>
          <a:xfrm flipH="1" flipV="1">
            <a:off x="6946181" y="4311417"/>
            <a:ext cx="2008177" cy="1218984"/>
          </a:xfrm>
          <a:prstGeom prst="line">
            <a:avLst/>
          </a:prstGeom>
          <a:ln w="635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7784DD-F071-0A7A-B1CB-1577A2CF7FE2}"/>
              </a:ext>
            </a:extLst>
          </p:cNvPr>
          <p:cNvSpPr txBox="1"/>
          <p:nvPr/>
        </p:nvSpPr>
        <p:spPr>
          <a:xfrm rot="216860">
            <a:off x="7806083" y="269582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MVC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806C7F-4BB2-0FA3-663F-A2A4DE39C835}"/>
              </a:ext>
            </a:extLst>
          </p:cNvPr>
          <p:cNvSpPr txBox="1"/>
          <p:nvPr/>
        </p:nvSpPr>
        <p:spPr>
          <a:xfrm rot="366227">
            <a:off x="2888530" y="1252789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FF00"/>
                </a:solidFill>
              </a:rPr>
              <a:t>Công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cụ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E9465F-1106-01E2-83BE-2234B35ED961}"/>
              </a:ext>
            </a:extLst>
          </p:cNvPr>
          <p:cNvSpPr txBox="1"/>
          <p:nvPr/>
        </p:nvSpPr>
        <p:spPr>
          <a:xfrm rot="2009580">
            <a:off x="7331254" y="437576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FF00"/>
                </a:solidFill>
              </a:rPr>
              <a:t>Kết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quả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597C74-73BA-387E-BC1E-98171A29C7CC}"/>
              </a:ext>
            </a:extLst>
          </p:cNvPr>
          <p:cNvSpPr txBox="1"/>
          <p:nvPr/>
        </p:nvSpPr>
        <p:spPr>
          <a:xfrm rot="19979868">
            <a:off x="3212405" y="4258843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CSDL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19A1A6-2129-9D69-D299-B02496DEA9D5}"/>
              </a:ext>
            </a:extLst>
          </p:cNvPr>
          <p:cNvSpPr txBox="1"/>
          <p:nvPr/>
        </p:nvSpPr>
        <p:spPr>
          <a:xfrm rot="20535914">
            <a:off x="7010932" y="1049396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FF00"/>
                </a:solidFill>
              </a:rPr>
              <a:t>Sơ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đồ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ứng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dụng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3E320B-F4EE-4AB7-E40B-BF448CEB6522}"/>
              </a:ext>
            </a:extLst>
          </p:cNvPr>
          <p:cNvSpPr txBox="1"/>
          <p:nvPr/>
        </p:nvSpPr>
        <p:spPr>
          <a:xfrm>
            <a:off x="5756308" y="6274778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3505206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B5C756D-3061-526F-DC1C-73E1C2ABEA82}"/>
              </a:ext>
            </a:extLst>
          </p:cNvPr>
          <p:cNvSpPr/>
          <p:nvPr/>
        </p:nvSpPr>
        <p:spPr>
          <a:xfrm>
            <a:off x="450166" y="1961441"/>
            <a:ext cx="2799472" cy="279947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0800" cmpd="dbl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3CF7BC1C-9718-7532-3953-0638C85D1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34" y="980144"/>
            <a:ext cx="2735956" cy="11413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32A446-B244-B083-C33D-9F858140FFB1}"/>
              </a:ext>
            </a:extLst>
          </p:cNvPr>
          <p:cNvSpPr txBox="1"/>
          <p:nvPr/>
        </p:nvSpPr>
        <p:spPr>
          <a:xfrm>
            <a:off x="3585722" y="404329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FF00"/>
                </a:solidFill>
              </a:rPr>
              <a:t>Tạo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mã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nguồn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089F24-C854-A1DC-6D49-6C82866A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 descr="A hand cursor in a circle&#10;&#10;Description automatically generated">
            <a:extLst>
              <a:ext uri="{FF2B5EF4-FFF2-40B4-BE49-F238E27FC236}">
                <a16:creationId xmlns:a16="http://schemas.microsoft.com/office/drawing/2014/main" id="{52A4EE0B-2497-BC9E-EF9B-30F67238C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93" y="836688"/>
            <a:ext cx="1272089" cy="12720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A35DD5-04AF-E27D-AF4D-DF4A663F2AAE}"/>
              </a:ext>
            </a:extLst>
          </p:cNvPr>
          <p:cNvSpPr txBox="1"/>
          <p:nvPr/>
        </p:nvSpPr>
        <p:spPr>
          <a:xfrm>
            <a:off x="8663789" y="1192753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FF00"/>
                </a:solidFill>
              </a:rPr>
              <a:t>Thiết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kế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giao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diện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A036CD4F-8492-2334-BAEC-214F3AB15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26" y="5121416"/>
            <a:ext cx="3324225" cy="1371600"/>
          </a:xfrm>
          <a:prstGeom prst="rect">
            <a:avLst/>
          </a:prstGeom>
        </p:spPr>
      </p:pic>
      <p:pic>
        <p:nvPicPr>
          <p:cNvPr id="15" name="Picture 14" descr="A diagram of data processing&#10;&#10;Description automatically generated">
            <a:extLst>
              <a:ext uri="{FF2B5EF4-FFF2-40B4-BE49-F238E27FC236}">
                <a16:creationId xmlns:a16="http://schemas.microsoft.com/office/drawing/2014/main" id="{A94A6958-2EF2-0BA2-92FA-D08A4B79AF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" r="5823"/>
          <a:stretch/>
        </p:blipFill>
        <p:spPr>
          <a:xfrm>
            <a:off x="8081858" y="2804339"/>
            <a:ext cx="3361859" cy="1668941"/>
          </a:xfrm>
          <a:prstGeom prst="rect">
            <a:avLst/>
          </a:prstGeom>
        </p:spPr>
      </p:pic>
      <p:pic>
        <p:nvPicPr>
          <p:cNvPr id="17" name="Picture 16" descr="A close-up of a logo&#10;&#10;Description automatically generated">
            <a:extLst>
              <a:ext uri="{FF2B5EF4-FFF2-40B4-BE49-F238E27FC236}">
                <a16:creationId xmlns:a16="http://schemas.microsoft.com/office/drawing/2014/main" id="{A6AC4960-6507-A603-3B73-171FCA8AB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15" y="2947484"/>
            <a:ext cx="3533775" cy="1295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CF092A-8FC3-6E56-21EF-CA022C813FA7}"/>
              </a:ext>
            </a:extLst>
          </p:cNvPr>
          <p:cNvSpPr txBox="1"/>
          <p:nvPr/>
        </p:nvSpPr>
        <p:spPr>
          <a:xfrm>
            <a:off x="4117500" y="2498210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FF00"/>
                </a:solidFill>
              </a:rPr>
              <a:t>Lưu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trữ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dữ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liệu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1FCB9F-B3A3-E64D-1724-6C4E4CDC548A}"/>
              </a:ext>
            </a:extLst>
          </p:cNvPr>
          <p:cNvSpPr txBox="1"/>
          <p:nvPr/>
        </p:nvSpPr>
        <p:spPr>
          <a:xfrm>
            <a:off x="8187834" y="2306228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FF00"/>
                </a:solidFill>
              </a:rPr>
              <a:t>Kết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nối</a:t>
            </a:r>
            <a:r>
              <a:rPr lang="en-US" sz="2400" b="1" dirty="0">
                <a:solidFill>
                  <a:srgbClr val="FFFF00"/>
                </a:solidFill>
              </a:rPr>
              <a:t> CSDL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D15AE7-89E2-8B76-8DFE-9707DA9D4A02}"/>
              </a:ext>
            </a:extLst>
          </p:cNvPr>
          <p:cNvSpPr txBox="1"/>
          <p:nvPr/>
        </p:nvSpPr>
        <p:spPr>
          <a:xfrm>
            <a:off x="4754526" y="4659751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FF00"/>
                </a:solidFill>
              </a:rPr>
              <a:t>Xuất</a:t>
            </a:r>
            <a:r>
              <a:rPr lang="en-US" sz="2400" b="1" dirty="0">
                <a:solidFill>
                  <a:srgbClr val="FFFF00"/>
                </a:solidFill>
              </a:rPr>
              <a:t> file PDF</a:t>
            </a:r>
          </a:p>
        </p:txBody>
      </p:sp>
    </p:spTree>
    <p:extLst>
      <p:ext uri="{BB962C8B-B14F-4D97-AF65-F5344CB8AC3E}">
        <p14:creationId xmlns:p14="http://schemas.microsoft.com/office/powerpoint/2010/main" val="1839150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F55B-42AE-F3A4-1A7A-D8089A80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883" y="221456"/>
            <a:ext cx="9905998" cy="735147"/>
          </a:xfrm>
        </p:spPr>
        <p:txBody>
          <a:bodyPr/>
          <a:lstStyle/>
          <a:p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: SQL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1A080-C641-04FA-E659-3736571B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3DC0A8-956F-567D-F2BF-AE1D62F61462}"/>
              </a:ext>
            </a:extLst>
          </p:cNvPr>
          <p:cNvSpPr/>
          <p:nvPr/>
        </p:nvSpPr>
        <p:spPr>
          <a:xfrm>
            <a:off x="190185" y="1834447"/>
            <a:ext cx="2823980" cy="28239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0800" cmpd="dbl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4E27D-8CFC-6838-6FEE-A7C8F35B409E}"/>
              </a:ext>
            </a:extLst>
          </p:cNvPr>
          <p:cNvSpPr/>
          <p:nvPr/>
        </p:nvSpPr>
        <p:spPr>
          <a:xfrm>
            <a:off x="3079533" y="1667304"/>
            <a:ext cx="1885070" cy="735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Học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kỳ</a:t>
            </a:r>
            <a:endParaRPr lang="en-US" sz="2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EB714-8525-711E-2218-6F7864BBDE74}"/>
              </a:ext>
            </a:extLst>
          </p:cNvPr>
          <p:cNvSpPr/>
          <p:nvPr/>
        </p:nvSpPr>
        <p:spPr>
          <a:xfrm>
            <a:off x="6245114" y="1700773"/>
            <a:ext cx="1885070" cy="735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Chương</a:t>
            </a:r>
            <a:endParaRPr lang="en-US" sz="2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75B90-2F25-C906-33FC-A25EF749027C}"/>
              </a:ext>
            </a:extLst>
          </p:cNvPr>
          <p:cNvSpPr/>
          <p:nvPr/>
        </p:nvSpPr>
        <p:spPr>
          <a:xfrm>
            <a:off x="9003012" y="1689655"/>
            <a:ext cx="1885070" cy="735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Câu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hỏi</a:t>
            </a:r>
            <a:endParaRPr lang="en-US" sz="2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C36805-5DAB-B7E3-A008-2ECF93F37456}"/>
              </a:ext>
            </a:extLst>
          </p:cNvPr>
          <p:cNvSpPr/>
          <p:nvPr/>
        </p:nvSpPr>
        <p:spPr>
          <a:xfrm>
            <a:off x="3432300" y="3230565"/>
            <a:ext cx="1885070" cy="735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F30F9-2368-DFF5-9EB0-E297FC6B4FAE}"/>
              </a:ext>
            </a:extLst>
          </p:cNvPr>
          <p:cNvSpPr/>
          <p:nvPr/>
        </p:nvSpPr>
        <p:spPr>
          <a:xfrm>
            <a:off x="6583807" y="3247572"/>
            <a:ext cx="1885070" cy="735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Đề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thi</a:t>
            </a:r>
            <a:endParaRPr lang="en-US" sz="2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5C30D2-F475-F306-3913-B2F77B395168}"/>
              </a:ext>
            </a:extLst>
          </p:cNvPr>
          <p:cNvSpPr/>
          <p:nvPr/>
        </p:nvSpPr>
        <p:spPr>
          <a:xfrm>
            <a:off x="9697416" y="3246437"/>
            <a:ext cx="1885070" cy="735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Chi </a:t>
            </a:r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tiết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Đề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thi</a:t>
            </a:r>
            <a:endParaRPr lang="en-US" sz="2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D7C21-CFE0-0D96-EE2F-E8DCB925BCFA}"/>
              </a:ext>
            </a:extLst>
          </p:cNvPr>
          <p:cNvSpPr/>
          <p:nvPr/>
        </p:nvSpPr>
        <p:spPr>
          <a:xfrm>
            <a:off x="9003387" y="264700"/>
            <a:ext cx="1885070" cy="735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Trả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lời</a:t>
            </a:r>
            <a:endParaRPr lang="en-US" sz="2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E922F6-3A87-81F0-40C2-747E831AAE41}"/>
              </a:ext>
            </a:extLst>
          </p:cNvPr>
          <p:cNvSpPr/>
          <p:nvPr/>
        </p:nvSpPr>
        <p:spPr>
          <a:xfrm>
            <a:off x="5732708" y="5060926"/>
            <a:ext cx="1885070" cy="7351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Kết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quả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10000"/>
                  </a:schemeClr>
                </a:solidFill>
              </a:rPr>
              <a:t>thi</a:t>
            </a:r>
            <a:endParaRPr lang="en-US" sz="2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502C4A3-FF0D-489C-CD5B-AAF95E0AE22B}"/>
              </a:ext>
            </a:extLst>
          </p:cNvPr>
          <p:cNvSpPr/>
          <p:nvPr/>
        </p:nvSpPr>
        <p:spPr>
          <a:xfrm>
            <a:off x="5042429" y="1752377"/>
            <a:ext cx="1202685" cy="63194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Có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3DADDE4-8434-F6C5-7C00-F8CB8DDDAA4D}"/>
              </a:ext>
            </a:extLst>
          </p:cNvPr>
          <p:cNvSpPr/>
          <p:nvPr/>
        </p:nvSpPr>
        <p:spPr>
          <a:xfrm>
            <a:off x="5370419" y="3312225"/>
            <a:ext cx="1202685" cy="63194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Tạo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B3ACFAC-EEC1-28B6-0820-A7DF3D1D63FD}"/>
              </a:ext>
            </a:extLst>
          </p:cNvPr>
          <p:cNvSpPr/>
          <p:nvPr/>
        </p:nvSpPr>
        <p:spPr>
          <a:xfrm rot="2473881">
            <a:off x="4521044" y="4270052"/>
            <a:ext cx="1397498" cy="63194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Thi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12E52D3-CF65-D020-3A25-5054E4E48312}"/>
              </a:ext>
            </a:extLst>
          </p:cNvPr>
          <p:cNvSpPr/>
          <p:nvPr/>
        </p:nvSpPr>
        <p:spPr>
          <a:xfrm rot="5400000" flipV="1">
            <a:off x="9616067" y="2517272"/>
            <a:ext cx="794646" cy="63194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Tạo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FD2EB61-0FE3-C736-542E-C82F68C6848E}"/>
              </a:ext>
            </a:extLst>
          </p:cNvPr>
          <p:cNvSpPr/>
          <p:nvPr/>
        </p:nvSpPr>
        <p:spPr>
          <a:xfrm>
            <a:off x="8494731" y="3333771"/>
            <a:ext cx="1202685" cy="63194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491E156-D750-F7BC-E0CA-DBD455C736D5}"/>
              </a:ext>
            </a:extLst>
          </p:cNvPr>
          <p:cNvSpPr/>
          <p:nvPr/>
        </p:nvSpPr>
        <p:spPr>
          <a:xfrm>
            <a:off x="8166741" y="1779389"/>
            <a:ext cx="836271" cy="63194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Có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8903138-07BB-C264-B3EE-693888EF0CF4}"/>
              </a:ext>
            </a:extLst>
          </p:cNvPr>
          <p:cNvSpPr/>
          <p:nvPr/>
        </p:nvSpPr>
        <p:spPr>
          <a:xfrm rot="16200000">
            <a:off x="9656719" y="1028131"/>
            <a:ext cx="713342" cy="63194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Có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1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FD4E-4973-5347-C835-84FE08DA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882" y="92765"/>
            <a:ext cx="5265195" cy="689962"/>
          </a:xfrm>
        </p:spPr>
        <p:txBody>
          <a:bodyPr/>
          <a:lstStyle/>
          <a:p>
            <a:r>
              <a:rPr lang="en-US" b="1" dirty="0" err="1">
                <a:solidFill>
                  <a:srgbClr val="FFFF00"/>
                </a:solidFill>
              </a:rPr>
              <a:t>Thiết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kế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hệ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thống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45371-792C-C22F-AD6E-E093DAC3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9D57E3-5B87-00D2-479F-42A9419E0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114972"/>
              </p:ext>
            </p:extLst>
          </p:nvPr>
        </p:nvGraphicFramePr>
        <p:xfrm>
          <a:off x="384314" y="281436"/>
          <a:ext cx="11688417" cy="598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309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90A9-3867-B0E0-D93D-BC17E5B2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028" y="5849"/>
            <a:ext cx="3982130" cy="774853"/>
          </a:xfrm>
        </p:spPr>
        <p:txBody>
          <a:bodyPr/>
          <a:lstStyle/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mvc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7A90F4-EA45-962E-739E-66FDF9A22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54" y="1066464"/>
            <a:ext cx="11855092" cy="55700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2D125-116D-7D62-3B91-3F94BFAA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87765E-5711-0C9B-F4B7-5390F9647C5F}"/>
              </a:ext>
            </a:extLst>
          </p:cNvPr>
          <p:cNvSpPr/>
          <p:nvPr/>
        </p:nvSpPr>
        <p:spPr>
          <a:xfrm>
            <a:off x="1155928" y="780702"/>
            <a:ext cx="1742200" cy="1742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50800" cmpd="dbl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7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AA1F-5A71-A48B-1D33-225644C7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93" y="-79953"/>
            <a:ext cx="4954587" cy="1168079"/>
          </a:xfrm>
        </p:spPr>
        <p:txBody>
          <a:bodyPr/>
          <a:lstStyle/>
          <a:p>
            <a:r>
              <a:rPr lang="en-US" b="1" dirty="0" err="1">
                <a:solidFill>
                  <a:srgbClr val="FFFF00"/>
                </a:solidFill>
              </a:rPr>
              <a:t>KếT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quả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5C231-5CD2-A95A-D049-63E43EBD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75EA35-F6C5-0E3F-69FB-38994EEDE829}"/>
              </a:ext>
            </a:extLst>
          </p:cNvPr>
          <p:cNvSpPr/>
          <p:nvPr/>
        </p:nvSpPr>
        <p:spPr>
          <a:xfrm>
            <a:off x="497854" y="2136212"/>
            <a:ext cx="2018491" cy="201849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0800" cmpd="dbl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veloping Multiple Choice Tests That Assess Higher Order Thinking Ski –  Innovative Educators">
            <a:extLst>
              <a:ext uri="{FF2B5EF4-FFF2-40B4-BE49-F238E27FC236}">
                <a16:creationId xmlns:a16="http://schemas.microsoft.com/office/drawing/2014/main" id="{D17D9946-FCB2-25E0-FCEA-095DFF200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01" y="333374"/>
            <a:ext cx="1221407" cy="122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E9847A-1227-E457-D6CD-7381E541154A}"/>
              </a:ext>
            </a:extLst>
          </p:cNvPr>
          <p:cNvSpPr txBox="1"/>
          <p:nvPr/>
        </p:nvSpPr>
        <p:spPr>
          <a:xfrm>
            <a:off x="4923682" y="881896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dàng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0866A6-7A6F-7E82-E0C5-BB4EBD31C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684" y="2859454"/>
            <a:ext cx="1096730" cy="12284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FF7B47-3410-1BA7-FFA6-CB0B67AC1A08}"/>
              </a:ext>
            </a:extLst>
          </p:cNvPr>
          <p:cNvSpPr txBox="1"/>
          <p:nvPr/>
        </p:nvSpPr>
        <p:spPr>
          <a:xfrm>
            <a:off x="4309112" y="2968847"/>
            <a:ext cx="5333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,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endParaRPr lang="en-US" sz="2800" dirty="0"/>
          </a:p>
          <a:p>
            <a:r>
              <a:rPr lang="en-US" sz="2800" dirty="0"/>
              <a:t>=&gt;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FC9239-C3A9-70C2-F260-3E7484306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897" y="4206208"/>
            <a:ext cx="1358498" cy="1044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C99230-7349-5FD3-393A-FF42ADBAC6BF}"/>
              </a:ext>
            </a:extLst>
          </p:cNvPr>
          <p:cNvSpPr txBox="1"/>
          <p:nvPr/>
        </p:nvSpPr>
        <p:spPr>
          <a:xfrm>
            <a:off x="4645542" y="4201600"/>
            <a:ext cx="4358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pdf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2CA03E-126F-F993-4B14-21D936CAD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962" y="1645928"/>
            <a:ext cx="1665312" cy="10058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388EA9-7730-7E97-689B-36ECDFCF5921}"/>
              </a:ext>
            </a:extLst>
          </p:cNvPr>
          <p:cNvSpPr txBox="1"/>
          <p:nvPr/>
        </p:nvSpPr>
        <p:spPr>
          <a:xfrm>
            <a:off x="4815456" y="1846394"/>
            <a:ext cx="6962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Thêm</a:t>
            </a:r>
            <a:r>
              <a:rPr lang="en-US" sz="2800" dirty="0"/>
              <a:t>, </a:t>
            </a:r>
            <a:r>
              <a:rPr lang="en-US" sz="2800" dirty="0" err="1"/>
              <a:t>xóa</a:t>
            </a:r>
            <a:r>
              <a:rPr lang="en-US" sz="2800" dirty="0"/>
              <a:t>, </a:t>
            </a:r>
            <a:r>
              <a:rPr lang="en-US" sz="2800" dirty="0" err="1"/>
              <a:t>sửa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,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11EBD-2F84-73FF-2F46-BCB17C326285}"/>
              </a:ext>
            </a:extLst>
          </p:cNvPr>
          <p:cNvSpPr txBox="1"/>
          <p:nvPr/>
        </p:nvSpPr>
        <p:spPr>
          <a:xfrm>
            <a:off x="1413949" y="4989135"/>
            <a:ext cx="93641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Tâm đắc: </a:t>
            </a:r>
          </a:p>
          <a:p>
            <a:r>
              <a:rPr lang="en-US" sz="2800"/>
              <a:t>- Tạo một đề thi nhanh chóng bằng cách lấy ngẫu nhiên câu hỏi từ cơ sở dữ liệu.</a:t>
            </a:r>
          </a:p>
          <a:p>
            <a:r>
              <a:rPr lang="en-US" sz="2800"/>
              <a:t>- Cùng một mã đề, các câu hỏi và đáp án được xáo trộn.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257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FA03-EB29-4959-8B59-3F57B72C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025" y="2318852"/>
            <a:ext cx="8610600" cy="1293028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65760" algn="ctr">
              <a:lnSpc>
                <a:spcPct val="100000"/>
              </a:lnSpc>
            </a:pPr>
            <a:r>
              <a:rPr lang="en-US" sz="8000" b="1" dirty="0" err="1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8000" b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000" b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8000" b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8000" b="1" dirty="0" err="1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8000" b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8000" b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8000" b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8000" b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8000" b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8000" b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 err="1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8000" b="1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stA="30000" endPos="25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A7AF-1CD4-4F2B-B37D-15688647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8454" y="805912"/>
            <a:ext cx="815633" cy="340963"/>
          </a:xfrm>
        </p:spPr>
        <p:txBody>
          <a:bodyPr/>
          <a:lstStyle/>
          <a:p>
            <a:r>
              <a:rPr lang="en-US" dirty="0"/>
              <a:t> </a:t>
            </a:r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https://www.glitters123.com/wp-content/uploads/2015/07/Thank-You-Rose-Graphic.gif">
            <a:extLst>
              <a:ext uri="{FF2B5EF4-FFF2-40B4-BE49-F238E27FC236}">
                <a16:creationId xmlns:a16="http://schemas.microsoft.com/office/drawing/2014/main" id="{80EA803F-FF06-474E-92DE-4AB44FFAD78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2569">
            <a:off x="143179" y="3402835"/>
            <a:ext cx="3733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2BD1D53-46B6-441D-6AFA-94D5345F44A7}"/>
              </a:ext>
            </a:extLst>
          </p:cNvPr>
          <p:cNvSpPr/>
          <p:nvPr/>
        </p:nvSpPr>
        <p:spPr>
          <a:xfrm>
            <a:off x="9745496" y="5212185"/>
            <a:ext cx="1457129" cy="145712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50800" cmpd="dbl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8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2E2B-5DF9-501F-1E40-B5940E5A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6" y="99909"/>
            <a:ext cx="5159178" cy="1080143"/>
          </a:xfrm>
        </p:spPr>
        <p:txBody>
          <a:bodyPr/>
          <a:lstStyle/>
          <a:p>
            <a:r>
              <a:rPr lang="en-US" b="1" dirty="0"/>
              <a:t>Developer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4179B-51EA-3A99-5206-16EF80EF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E68C-572E-498F-A788-A0E06EF81496}" type="slidenum">
              <a:rPr lang="en-US" smtClean="0"/>
              <a:t>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2E042E-6074-BCDE-DAE6-DACE85CA3D59}"/>
              </a:ext>
            </a:extLst>
          </p:cNvPr>
          <p:cNvSpPr/>
          <p:nvPr/>
        </p:nvSpPr>
        <p:spPr>
          <a:xfrm>
            <a:off x="835260" y="446454"/>
            <a:ext cx="2835592" cy="283559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0800" cmpd="dbl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sitting at a table with laptops&#10;&#10;Description automatically generated">
            <a:extLst>
              <a:ext uri="{FF2B5EF4-FFF2-40B4-BE49-F238E27FC236}">
                <a16:creationId xmlns:a16="http://schemas.microsoft.com/office/drawing/2014/main" id="{65FA5C60-7F20-010B-969A-300207CCA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27"/>
          <a:stretch/>
        </p:blipFill>
        <p:spPr>
          <a:xfrm>
            <a:off x="7607200" y="446454"/>
            <a:ext cx="4054740" cy="3873500"/>
          </a:xfrm>
          <a:prstGeom prst="rect">
            <a:avLst/>
          </a:prstGeom>
        </p:spPr>
      </p:pic>
      <p:pic>
        <p:nvPicPr>
          <p:cNvPr id="10" name="Picture 9" descr="A person standing in front of a river&#10;&#10;Description automatically generated">
            <a:extLst>
              <a:ext uri="{FF2B5EF4-FFF2-40B4-BE49-F238E27FC236}">
                <a16:creationId xmlns:a16="http://schemas.microsoft.com/office/drawing/2014/main" id="{FD353681-2572-C79A-2237-70DD8AA2F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29" y="2884591"/>
            <a:ext cx="3975100" cy="3873500"/>
          </a:xfrm>
          <a:prstGeom prst="rect">
            <a:avLst/>
          </a:prstGeom>
        </p:spPr>
      </p:pic>
      <p:sp>
        <p:nvSpPr>
          <p:cNvPr id="13" name="Scroll: Horizontal 12">
            <a:extLst>
              <a:ext uri="{FF2B5EF4-FFF2-40B4-BE49-F238E27FC236}">
                <a16:creationId xmlns:a16="http://schemas.microsoft.com/office/drawing/2014/main" id="{F7539E99-C66C-5A34-2196-B1A75380A291}"/>
              </a:ext>
            </a:extLst>
          </p:cNvPr>
          <p:cNvSpPr/>
          <p:nvPr/>
        </p:nvSpPr>
        <p:spPr>
          <a:xfrm>
            <a:off x="7607200" y="4890053"/>
            <a:ext cx="3405357" cy="1179443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TRƯƠNG QUANG ĐẠT</a:t>
            </a:r>
          </a:p>
        </p:txBody>
      </p:sp>
      <p:sp>
        <p:nvSpPr>
          <p:cNvPr id="14" name="Scroll: Horizontal 13">
            <a:extLst>
              <a:ext uri="{FF2B5EF4-FFF2-40B4-BE49-F238E27FC236}">
                <a16:creationId xmlns:a16="http://schemas.microsoft.com/office/drawing/2014/main" id="{5DFB4332-CA21-B75F-C6DC-1891E45BF121}"/>
              </a:ext>
            </a:extLst>
          </p:cNvPr>
          <p:cNvSpPr/>
          <p:nvPr/>
        </p:nvSpPr>
        <p:spPr>
          <a:xfrm>
            <a:off x="3818237" y="1180052"/>
            <a:ext cx="3717827" cy="1179443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Lef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ĐINH HOÀNG THÙY LINH</a:t>
            </a:r>
          </a:p>
        </p:txBody>
      </p:sp>
    </p:spTree>
    <p:extLst>
      <p:ext uri="{BB962C8B-B14F-4D97-AF65-F5344CB8AC3E}">
        <p14:creationId xmlns:p14="http://schemas.microsoft.com/office/powerpoint/2010/main" val="401780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275</TotalTime>
  <Words>273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Circuit</vt:lpstr>
      <vt:lpstr>Ứng dụng quản lý thi trắc nghiệm</vt:lpstr>
      <vt:lpstr>Nội dung chính</vt:lpstr>
      <vt:lpstr>PowerPoint Presentation</vt:lpstr>
      <vt:lpstr>Cơ sở dữ liệu: SQL server</vt:lpstr>
      <vt:lpstr>Thiết kế hệ thống</vt:lpstr>
      <vt:lpstr>Mô hình mvc</vt:lpstr>
      <vt:lpstr>KếT quả:</vt:lpstr>
      <vt:lpstr>Cám ơn thầy và các bạn đã lắng nghe.</vt:lpstr>
      <vt:lpstr>Developer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linh</dc:creator>
  <cp:lastModifiedBy>Trương Quang Đạt</cp:lastModifiedBy>
  <cp:revision>15</cp:revision>
  <dcterms:created xsi:type="dcterms:W3CDTF">2023-10-28T04:41:38Z</dcterms:created>
  <dcterms:modified xsi:type="dcterms:W3CDTF">2023-10-29T14:14:55Z</dcterms:modified>
</cp:coreProperties>
</file>