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90" r:id="rId9"/>
    <p:sldId id="267" r:id="rId10"/>
    <p:sldId id="272" r:id="rId11"/>
    <p:sldId id="273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10/27/14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233713"/>
            <a:ext cx="7406640" cy="23780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 Views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Collection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692879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Presenter: </a:t>
            </a:r>
            <a:r>
              <a:rPr lang="en-US" dirty="0" err="1" smtClean="0"/>
              <a:t>ThúyNTP</a:t>
            </a:r>
            <a:endParaRPr lang="en-US" dirty="0" smtClean="0"/>
          </a:p>
          <a:p>
            <a:pPr algn="r"/>
            <a:r>
              <a:rPr lang="en-US" dirty="0" smtClean="0"/>
              <a:t>Date</a:t>
            </a:r>
            <a:r>
              <a:rPr lang="en-US" dirty="0" smtClean="0"/>
              <a:t>: 31/10/2014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 (BOOL)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en-US" dirty="0"/>
              <a:t> </a:t>
            </a:r>
            <a:r>
              <a:rPr lang="en-US" dirty="0" err="1" smtClean="0"/>
              <a:t>shouldShowMenuForRowAtIndexPath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 smtClean="0"/>
              <a:t>indexPath</a:t>
            </a:r>
            <a:r>
              <a:rPr lang="en-US" dirty="0" smtClean="0"/>
              <a:t>;</a:t>
            </a:r>
          </a:p>
          <a:p>
            <a:r>
              <a:rPr lang="en-US" dirty="0"/>
              <a:t>- (BOOL)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en-US" dirty="0" err="1"/>
              <a:t>canPerformAction</a:t>
            </a:r>
            <a:r>
              <a:rPr lang="en-US" dirty="0"/>
              <a:t>:(SEL)</a:t>
            </a:r>
            <a:r>
              <a:rPr lang="en-US" dirty="0" smtClean="0"/>
              <a:t>action </a:t>
            </a:r>
            <a:r>
              <a:rPr lang="en-US" dirty="0" err="1" smtClean="0"/>
              <a:t>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r>
              <a:rPr lang="en-US" dirty="0"/>
              <a:t> </a:t>
            </a:r>
            <a:r>
              <a:rPr lang="en-US" dirty="0" err="1"/>
              <a:t>withSender</a:t>
            </a:r>
            <a:r>
              <a:rPr lang="en-US" dirty="0"/>
              <a:t>:(id)</a:t>
            </a:r>
            <a:r>
              <a:rPr lang="en-US" dirty="0" smtClean="0"/>
              <a:t>sender;</a:t>
            </a:r>
          </a:p>
          <a:p>
            <a:r>
              <a:rPr lang="en-US" dirty="0"/>
              <a:t>- (void)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en-US" dirty="0" err="1"/>
              <a:t>performAction</a:t>
            </a:r>
            <a:r>
              <a:rPr lang="en-US" dirty="0"/>
              <a:t>:(SEL)</a:t>
            </a:r>
            <a:r>
              <a:rPr lang="en-US" dirty="0" smtClean="0"/>
              <a:t>action </a:t>
            </a:r>
            <a:r>
              <a:rPr lang="en-US" dirty="0" err="1" smtClean="0"/>
              <a:t>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r>
              <a:rPr lang="en-US" dirty="0"/>
              <a:t> </a:t>
            </a:r>
            <a:r>
              <a:rPr lang="en-US" dirty="0" err="1"/>
              <a:t>withSender</a:t>
            </a:r>
            <a:r>
              <a:rPr lang="en-US" dirty="0"/>
              <a:t>:(id)</a:t>
            </a:r>
            <a:r>
              <a:rPr lang="en-US" dirty="0" smtClean="0"/>
              <a:t>sender;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Table View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10-27 at 4.28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" b="2187"/>
          <a:stretch>
            <a:fillRect/>
          </a:stretch>
        </p:blipFill>
        <p:spPr/>
      </p:pic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Collection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numberOfSectionsInCollectionView</a:t>
            </a:r>
            <a:endParaRPr lang="en-US" dirty="0" smtClean="0"/>
          </a:p>
          <a:p>
            <a:r>
              <a:rPr lang="en-US" dirty="0" err="1" smtClean="0"/>
              <a:t>numberOfItemsInSection</a:t>
            </a:r>
            <a:endParaRPr lang="en-US" dirty="0" smtClean="0"/>
          </a:p>
          <a:p>
            <a:r>
              <a:rPr lang="en-US" dirty="0" err="1" smtClean="0"/>
              <a:t>cellForItemAtIndexPath</a:t>
            </a:r>
            <a:endParaRPr lang="en-US" dirty="0" smtClean="0"/>
          </a:p>
          <a:p>
            <a:r>
              <a:rPr lang="en-US" dirty="0" err="1"/>
              <a:t>sizeForItemAtIndexPath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Views</a:t>
            </a:r>
          </a:p>
        </p:txBody>
      </p:sp>
    </p:spTree>
    <p:extLst>
      <p:ext uri="{BB962C8B-B14F-4D97-AF65-F5344CB8AC3E}">
        <p14:creationId xmlns:p14="http://schemas.microsoft.com/office/powerpoint/2010/main" val="18337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Table Views</a:t>
            </a:r>
          </a:p>
          <a:p>
            <a:pPr lvl="1"/>
            <a:r>
              <a:rPr lang="en-US" dirty="0" smtClean="0"/>
              <a:t>Table View Cells</a:t>
            </a:r>
          </a:p>
          <a:p>
            <a:pPr lvl="1"/>
            <a:r>
              <a:rPr lang="en-US" dirty="0" smtClean="0"/>
              <a:t>Table View Data</a:t>
            </a:r>
          </a:p>
          <a:p>
            <a:pPr lvl="1"/>
            <a:r>
              <a:rPr lang="en-US" dirty="0" smtClean="0"/>
              <a:t>Table View Selection</a:t>
            </a:r>
          </a:p>
          <a:p>
            <a:pPr lvl="1"/>
            <a:r>
              <a:rPr lang="en-US" dirty="0" smtClean="0"/>
              <a:t>Table View Scrolling and Layout</a:t>
            </a:r>
          </a:p>
          <a:p>
            <a:pPr lvl="1"/>
            <a:r>
              <a:rPr lang="en-US" dirty="0" smtClean="0"/>
              <a:t>Table View State Restoration</a:t>
            </a:r>
          </a:p>
          <a:p>
            <a:pPr lvl="1"/>
            <a:r>
              <a:rPr lang="en-US" dirty="0" smtClean="0"/>
              <a:t>Table View Searching</a:t>
            </a:r>
          </a:p>
          <a:p>
            <a:pPr lvl="1"/>
            <a:r>
              <a:rPr lang="en-US" dirty="0" smtClean="0"/>
              <a:t>Table View Editing</a:t>
            </a:r>
          </a:p>
          <a:p>
            <a:pPr lvl="1"/>
            <a:r>
              <a:rPr lang="en-US" dirty="0" smtClean="0"/>
              <a:t>Table View Menu</a:t>
            </a:r>
          </a:p>
          <a:p>
            <a:r>
              <a:rPr lang="en-US" dirty="0" smtClean="0"/>
              <a:t>Collection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View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initWithStyle:reuseIdentifier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4 style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UITableViewCellStyleDefault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UILabel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UIImageView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(optional).</a:t>
            </a:r>
          </a:p>
          <a:p>
            <a:pPr lvl="1"/>
            <a:r>
              <a:rPr lang="en-US" dirty="0" smtClean="0"/>
              <a:t>UITableViewCellStyleValue1: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UILabel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UIImageView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(optional).</a:t>
            </a:r>
          </a:p>
          <a:p>
            <a:pPr lvl="2"/>
            <a:r>
              <a:rPr lang="en-US" dirty="0" err="1" smtClean="0"/>
              <a:t>textLabel</a:t>
            </a:r>
            <a:r>
              <a:rPr lang="en-US" dirty="0" smtClean="0"/>
              <a:t>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pPr lvl="2"/>
            <a:r>
              <a:rPr lang="en-US" dirty="0" err="1" smtClean="0"/>
              <a:t>detailTextLabel</a:t>
            </a:r>
            <a:r>
              <a:rPr lang="en-US" dirty="0" smtClean="0"/>
              <a:t>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textLabel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detailTextLabel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UITableViewCellStyleValue2: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UILabel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textLabel</a:t>
            </a:r>
            <a:r>
              <a:rPr lang="en-US" dirty="0" smtClean="0"/>
              <a:t>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, fixed size, text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 lvl="2"/>
            <a:r>
              <a:rPr lang="en-US" dirty="0" err="1" smtClean="0"/>
              <a:t>detailTextLabel</a:t>
            </a:r>
            <a:r>
              <a:rPr lang="en-US" dirty="0" smtClean="0"/>
              <a:t>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nt.</a:t>
            </a:r>
          </a:p>
          <a:p>
            <a:pPr lvl="1"/>
            <a:r>
              <a:rPr lang="en-US" dirty="0" err="1" smtClean="0"/>
              <a:t>UITableViewCellStyleSubtitle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UILabel</a:t>
            </a:r>
            <a:r>
              <a:rPr lang="en-US" dirty="0" smtClean="0"/>
              <a:t>,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UIImageView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(optional).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Built-In Cell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View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a cell’s </a:t>
            </a:r>
            <a:r>
              <a:rPr lang="en-US" dirty="0" err="1" smtClean="0"/>
              <a:t>subview</a:t>
            </a:r>
            <a:r>
              <a:rPr lang="en-US" dirty="0" smtClean="0"/>
              <a:t> layout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subviews</a:t>
            </a:r>
            <a:r>
              <a:rPr lang="en-US" dirty="0" smtClean="0"/>
              <a:t> in code</a:t>
            </a:r>
          </a:p>
          <a:p>
            <a:r>
              <a:rPr lang="en-US" dirty="0" smtClean="0"/>
              <a:t>Designing a cell in a nib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Custom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 (</a:t>
            </a:r>
            <a:r>
              <a:rPr lang="en-US" dirty="0" err="1"/>
              <a:t>NSString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en-US" dirty="0" smtClean="0"/>
              <a:t> </a:t>
            </a:r>
            <a:r>
              <a:rPr lang="en-US" dirty="0" err="1"/>
              <a:t>titleForHeaderInSection</a:t>
            </a:r>
            <a:r>
              <a:rPr lang="en-US" dirty="0"/>
              <a:t>:(</a:t>
            </a:r>
            <a:r>
              <a:rPr lang="en-US" dirty="0" err="1"/>
              <a:t>NSInteger</a:t>
            </a:r>
            <a:r>
              <a:rPr lang="en-US" dirty="0"/>
              <a:t>)</a:t>
            </a:r>
            <a:r>
              <a:rPr lang="en-US" dirty="0" smtClean="0"/>
              <a:t>section;</a:t>
            </a:r>
          </a:p>
          <a:p>
            <a:r>
              <a:rPr lang="en-US" dirty="0"/>
              <a:t>- (</a:t>
            </a:r>
            <a:r>
              <a:rPr lang="en-US" dirty="0" err="1"/>
              <a:t>UITableViewCell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en-US" dirty="0"/>
              <a:t> </a:t>
            </a:r>
            <a:r>
              <a:rPr lang="en-US" dirty="0" err="1" smtClean="0"/>
              <a:t>cellForRowAtIndexPath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 smtClean="0"/>
              <a:t>indexPath</a:t>
            </a:r>
            <a:r>
              <a:rPr lang="en-US" dirty="0" smtClean="0"/>
              <a:t>;</a:t>
            </a:r>
          </a:p>
          <a:p>
            <a:r>
              <a:rPr lang="en-US" dirty="0"/>
              <a:t>- (</a:t>
            </a:r>
            <a:r>
              <a:rPr lang="en-US" dirty="0" err="1"/>
              <a:t>NSInteger</a:t>
            </a:r>
            <a:r>
              <a:rPr lang="en-US" dirty="0"/>
              <a:t>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en-US" dirty="0"/>
              <a:t> </a:t>
            </a:r>
            <a:r>
              <a:rPr lang="en-US" dirty="0" err="1" smtClean="0"/>
              <a:t>numberOfRowsInSection</a:t>
            </a:r>
            <a:r>
              <a:rPr lang="en-US" dirty="0"/>
              <a:t>:(</a:t>
            </a:r>
            <a:r>
              <a:rPr lang="en-US" dirty="0" err="1"/>
              <a:t>NSInteger</a:t>
            </a:r>
            <a:r>
              <a:rPr lang="en-US" dirty="0"/>
              <a:t>)</a:t>
            </a:r>
            <a:r>
              <a:rPr lang="en-US" dirty="0" smtClean="0"/>
              <a:t>section;</a:t>
            </a:r>
          </a:p>
          <a:p>
            <a:r>
              <a:rPr lang="en-US" dirty="0"/>
              <a:t>- (</a:t>
            </a:r>
            <a:r>
              <a:rPr lang="en-US" dirty="0" err="1"/>
              <a:t>NSInteger</a:t>
            </a:r>
            <a:r>
              <a:rPr lang="en-US" dirty="0"/>
              <a:t>)</a:t>
            </a:r>
            <a:r>
              <a:rPr lang="en-US" dirty="0" err="1"/>
              <a:t>numberOfSectionsInTableView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Table view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Table View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reloadData</a:t>
            </a:r>
            <a:r>
              <a:rPr lang="en-US" dirty="0"/>
              <a:t>];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self.refreshControl</a:t>
            </a:r>
            <a:r>
              <a:rPr lang="en-US" dirty="0"/>
              <a:t> </a:t>
            </a:r>
            <a:r>
              <a:rPr lang="en-US" dirty="0" err="1"/>
              <a:t>addTarget:self</a:t>
            </a:r>
            <a:r>
              <a:rPr lang="en-US" dirty="0"/>
              <a:t> action:@selector(</a:t>
            </a:r>
            <a:r>
              <a:rPr lang="en-US" dirty="0" err="1" smtClean="0"/>
              <a:t>doRefresh</a:t>
            </a:r>
            <a:r>
              <a:rPr lang="en-US" dirty="0" smtClean="0">
                <a:sym typeface="Wingdings"/>
              </a:rPr>
              <a:t>: ) </a:t>
            </a:r>
            <a:r>
              <a:rPr lang="en-US" dirty="0" err="1" smtClean="0"/>
              <a:t>forControlEvents:UIControlEventValueChanged</a:t>
            </a:r>
            <a:r>
              <a:rPr lang="en-US" dirty="0"/>
              <a:t>];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Refreshing Table View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tableView:shouldHighlightRowAtIndexPath</a:t>
            </a:r>
            <a:r>
              <a:rPr lang="en-US" dirty="0"/>
              <a:t>: (new in </a:t>
            </a:r>
            <a:r>
              <a:rPr lang="en-US" dirty="0" err="1"/>
              <a:t>iOS</a:t>
            </a:r>
            <a:r>
              <a:rPr lang="en-US" dirty="0"/>
              <a:t> 6)</a:t>
            </a:r>
          </a:p>
          <a:p>
            <a:r>
              <a:rPr lang="en-US" dirty="0" err="1"/>
              <a:t>tableView:didHighlightRowAtIndexPath</a:t>
            </a:r>
            <a:r>
              <a:rPr lang="en-US" dirty="0"/>
              <a:t>: (new in </a:t>
            </a:r>
            <a:r>
              <a:rPr lang="en-US" dirty="0" err="1"/>
              <a:t>iOS</a:t>
            </a:r>
            <a:r>
              <a:rPr lang="en-US" dirty="0"/>
              <a:t> 6)</a:t>
            </a:r>
          </a:p>
          <a:p>
            <a:r>
              <a:rPr lang="en-US" dirty="0" err="1"/>
              <a:t>tableView:didUnhighlightRowAtIndexPath</a:t>
            </a:r>
            <a:r>
              <a:rPr lang="en-US" dirty="0"/>
              <a:t>: (new in </a:t>
            </a:r>
            <a:r>
              <a:rPr lang="en-US" dirty="0" err="1"/>
              <a:t>iOS</a:t>
            </a:r>
            <a:r>
              <a:rPr lang="en-US" dirty="0"/>
              <a:t> 6)</a:t>
            </a:r>
          </a:p>
          <a:p>
            <a:r>
              <a:rPr lang="en-US" dirty="0" err="1"/>
              <a:t>tableView:willSelectRowAtIndexPath</a:t>
            </a:r>
            <a:r>
              <a:rPr lang="en-US" dirty="0"/>
              <a:t>:</a:t>
            </a:r>
          </a:p>
          <a:p>
            <a:r>
              <a:rPr lang="en-US" dirty="0" err="1"/>
              <a:t>tableView:didSelectRowAtIndexPath</a:t>
            </a:r>
            <a:r>
              <a:rPr lang="en-US" dirty="0"/>
              <a:t>:</a:t>
            </a:r>
          </a:p>
          <a:p>
            <a:r>
              <a:rPr lang="en-US" dirty="0" err="1"/>
              <a:t>tableView:willDeselectRowAtIndexPath</a:t>
            </a:r>
            <a:r>
              <a:rPr lang="en-US" dirty="0"/>
              <a:t>:</a:t>
            </a:r>
          </a:p>
          <a:p>
            <a:r>
              <a:rPr lang="en-US" dirty="0" err="1"/>
              <a:t>tableView:didDeselectRowAtIndexPath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Table View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self.tableView</a:t>
            </a:r>
            <a:r>
              <a:rPr lang="en-US" dirty="0" smtClean="0"/>
              <a:t> </a:t>
            </a:r>
            <a:r>
              <a:rPr lang="en-US" dirty="0" err="1"/>
              <a:t>scrollToRowAtIndexPath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 </a:t>
            </a:r>
            <a:r>
              <a:rPr lang="en-US" dirty="0" err="1"/>
              <a:t>atScrollPosition</a:t>
            </a:r>
            <a:r>
              <a:rPr lang="en-US" dirty="0"/>
              <a:t>:(</a:t>
            </a:r>
            <a:r>
              <a:rPr lang="en-US" dirty="0" err="1"/>
              <a:t>UITableViewScrollPosition</a:t>
            </a:r>
            <a:r>
              <a:rPr lang="en-US" dirty="0"/>
              <a:t>) animated:(BOOL</a:t>
            </a:r>
            <a:r>
              <a:rPr lang="en-US" dirty="0" smtClean="0"/>
              <a:t>)];</a:t>
            </a:r>
          </a:p>
          <a:p>
            <a:r>
              <a:rPr lang="en-US" dirty="0"/>
              <a:t>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scrollToNearestSelectedRowAtScrollPosition</a:t>
            </a:r>
            <a:r>
              <a:rPr lang="en-US" dirty="0"/>
              <a:t>:(</a:t>
            </a:r>
            <a:r>
              <a:rPr lang="en-US" dirty="0" err="1"/>
              <a:t>UITableViewScrollPosition</a:t>
            </a:r>
            <a:r>
              <a:rPr lang="en-US" dirty="0"/>
              <a:t>) animated:(BOOL)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Table View Scrolling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1" y="2857499"/>
            <a:ext cx="6858002" cy="1143000"/>
          </a:xfrm>
        </p:spPr>
        <p:txBody>
          <a:bodyPr/>
          <a:lstStyle/>
          <a:p>
            <a:r>
              <a:rPr lang="en-US" dirty="0" smtClean="0"/>
              <a:t>Table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Table </a:t>
            </a:r>
            <a:r>
              <a:rPr lang="en-US" dirty="0" smtClean="0"/>
              <a:t>Items</a:t>
            </a:r>
            <a:endParaRPr lang="en-US" dirty="0" smtClean="0"/>
          </a:p>
          <a:p>
            <a:r>
              <a:rPr lang="en-US" dirty="0"/>
              <a:t>Editable Content in Table Items</a:t>
            </a:r>
          </a:p>
          <a:p>
            <a:r>
              <a:rPr lang="en-US" dirty="0"/>
              <a:t>Delete Table Items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Table View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678</TotalTime>
  <Words>463</Words>
  <Application>Microsoft Macintosh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Table Views and Collection Views</vt:lpstr>
      <vt:lpstr>Contents</vt:lpstr>
      <vt:lpstr>Table View Cells</vt:lpstr>
      <vt:lpstr>Table View Cells</vt:lpstr>
      <vt:lpstr>Table View Data</vt:lpstr>
      <vt:lpstr>Table View Data</vt:lpstr>
      <vt:lpstr>Table Views</vt:lpstr>
      <vt:lpstr>Table Views</vt:lpstr>
      <vt:lpstr>Table Views</vt:lpstr>
      <vt:lpstr>Table Views</vt:lpstr>
      <vt:lpstr>PowerPoint Presentation</vt:lpstr>
      <vt:lpstr>Collection Views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Views and Collection Views</dc:title>
  <dc:creator>thuynp</dc:creator>
  <cp:lastModifiedBy>thuynp</cp:lastModifiedBy>
  <cp:revision>13</cp:revision>
  <dcterms:created xsi:type="dcterms:W3CDTF">2014-10-24T02:02:36Z</dcterms:created>
  <dcterms:modified xsi:type="dcterms:W3CDTF">2014-10-27T09:37:46Z</dcterms:modified>
</cp:coreProperties>
</file>